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5" r:id="rId4"/>
  </p:sldMasterIdLst>
  <p:notesMasterIdLst>
    <p:notesMasterId r:id="rId25"/>
  </p:notesMasterIdLst>
  <p:sldIdLst>
    <p:sldId id="339" r:id="rId5"/>
    <p:sldId id="373" r:id="rId6"/>
    <p:sldId id="385" r:id="rId7"/>
    <p:sldId id="374" r:id="rId8"/>
    <p:sldId id="386" r:id="rId9"/>
    <p:sldId id="396" r:id="rId10"/>
    <p:sldId id="419" r:id="rId11"/>
    <p:sldId id="409" r:id="rId12"/>
    <p:sldId id="416" r:id="rId13"/>
    <p:sldId id="410" r:id="rId14"/>
    <p:sldId id="417" r:id="rId15"/>
    <p:sldId id="411" r:id="rId16"/>
    <p:sldId id="412" r:id="rId17"/>
    <p:sldId id="414" r:id="rId18"/>
    <p:sldId id="418" r:id="rId19"/>
    <p:sldId id="415" r:id="rId20"/>
    <p:sldId id="405" r:id="rId21"/>
    <p:sldId id="387" r:id="rId22"/>
    <p:sldId id="284" r:id="rId23"/>
    <p:sldId id="420" r:id="rId24"/>
  </p:sldIdLst>
  <p:sldSz cx="12192000" cy="6858000"/>
  <p:notesSz cx="6858000" cy="9144000"/>
  <p:defaultTextStyle>
    <a:defPPr>
      <a:defRPr lang="en-US"/>
    </a:defPPr>
    <a:lvl1pPr marL="0" algn="l" defTabSz="609423" rtl="0" eaLnBrk="1" latinLnBrk="0" hangingPunct="1">
      <a:defRPr sz="2399" kern="1200">
        <a:solidFill>
          <a:schemeClr val="tx1"/>
        </a:solidFill>
        <a:latin typeface="+mn-lt"/>
        <a:ea typeface="+mn-ea"/>
        <a:cs typeface="+mn-cs"/>
      </a:defRPr>
    </a:lvl1pPr>
    <a:lvl2pPr marL="609423" algn="l" defTabSz="609423" rtl="0" eaLnBrk="1" latinLnBrk="0" hangingPunct="1">
      <a:defRPr sz="2399" kern="1200">
        <a:solidFill>
          <a:schemeClr val="tx1"/>
        </a:solidFill>
        <a:latin typeface="+mn-lt"/>
        <a:ea typeface="+mn-ea"/>
        <a:cs typeface="+mn-cs"/>
      </a:defRPr>
    </a:lvl2pPr>
    <a:lvl3pPr marL="1218846" algn="l" defTabSz="609423" rtl="0" eaLnBrk="1" latinLnBrk="0" hangingPunct="1">
      <a:defRPr sz="2399" kern="1200">
        <a:solidFill>
          <a:schemeClr val="tx1"/>
        </a:solidFill>
        <a:latin typeface="+mn-lt"/>
        <a:ea typeface="+mn-ea"/>
        <a:cs typeface="+mn-cs"/>
      </a:defRPr>
    </a:lvl3pPr>
    <a:lvl4pPr marL="1828268" algn="l" defTabSz="609423" rtl="0" eaLnBrk="1" latinLnBrk="0" hangingPunct="1">
      <a:defRPr sz="2399" kern="1200">
        <a:solidFill>
          <a:schemeClr val="tx1"/>
        </a:solidFill>
        <a:latin typeface="+mn-lt"/>
        <a:ea typeface="+mn-ea"/>
        <a:cs typeface="+mn-cs"/>
      </a:defRPr>
    </a:lvl4pPr>
    <a:lvl5pPr marL="2437692" algn="l" defTabSz="609423" rtl="0" eaLnBrk="1" latinLnBrk="0" hangingPunct="1">
      <a:defRPr sz="2399" kern="1200">
        <a:solidFill>
          <a:schemeClr val="tx1"/>
        </a:solidFill>
        <a:latin typeface="+mn-lt"/>
        <a:ea typeface="+mn-ea"/>
        <a:cs typeface="+mn-cs"/>
      </a:defRPr>
    </a:lvl5pPr>
    <a:lvl6pPr marL="3047114" algn="l" defTabSz="609423" rtl="0" eaLnBrk="1" latinLnBrk="0" hangingPunct="1">
      <a:defRPr sz="2399" kern="1200">
        <a:solidFill>
          <a:schemeClr val="tx1"/>
        </a:solidFill>
        <a:latin typeface="+mn-lt"/>
        <a:ea typeface="+mn-ea"/>
        <a:cs typeface="+mn-cs"/>
      </a:defRPr>
    </a:lvl6pPr>
    <a:lvl7pPr marL="3656538" algn="l" defTabSz="609423" rtl="0" eaLnBrk="1" latinLnBrk="0" hangingPunct="1">
      <a:defRPr sz="2399" kern="1200">
        <a:solidFill>
          <a:schemeClr val="tx1"/>
        </a:solidFill>
        <a:latin typeface="+mn-lt"/>
        <a:ea typeface="+mn-ea"/>
        <a:cs typeface="+mn-cs"/>
      </a:defRPr>
    </a:lvl7pPr>
    <a:lvl8pPr marL="4265959" algn="l" defTabSz="609423" rtl="0" eaLnBrk="1" latinLnBrk="0" hangingPunct="1">
      <a:defRPr sz="2399" kern="1200">
        <a:solidFill>
          <a:schemeClr val="tx1"/>
        </a:solidFill>
        <a:latin typeface="+mn-lt"/>
        <a:ea typeface="+mn-ea"/>
        <a:cs typeface="+mn-cs"/>
      </a:defRPr>
    </a:lvl8pPr>
    <a:lvl9pPr marL="4875383" algn="l" defTabSz="609423" rtl="0" eaLnBrk="1" latinLnBrk="0" hangingPunct="1">
      <a:defRPr sz="23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F1F68"/>
    <a:srgbClr val="B599DE"/>
    <a:srgbClr val="C8C2DE"/>
    <a:srgbClr val="482580"/>
    <a:srgbClr val="4E2A84"/>
    <a:srgbClr val="401F68"/>
    <a:srgbClr val="ED5540"/>
    <a:srgbClr val="FFC622"/>
    <a:srgbClr val="0086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6C774-0153-9646-BD0F-A0F17850DA95}" v="307" dt="2026-02-15T01:02:06.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11"/>
    <p:restoredTop sz="84799"/>
  </p:normalViewPr>
  <p:slideViewPr>
    <p:cSldViewPr snapToGrid="0">
      <p:cViewPr varScale="1">
        <p:scale>
          <a:sx n="93" d="100"/>
          <a:sy n="93" d="100"/>
        </p:scale>
        <p:origin x="256" y="200"/>
      </p:cViewPr>
      <p:guideLst>
        <p:guide orient="horz" pos="2160"/>
        <p:guide pos="3840"/>
      </p:guideLst>
    </p:cSldViewPr>
  </p:slideViewPr>
  <p:outlineViewPr>
    <p:cViewPr>
      <p:scale>
        <a:sx n="33" d="100"/>
        <a:sy n="33" d="100"/>
      </p:scale>
      <p:origin x="0" y="-166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ay Sridalla" userId="1a53d2cf-985d-4e00-836b-3196923e3fb9" providerId="ADAL" clId="{1F9A851A-242A-5AD6-8D5F-E9A30A09FED8}"/>
    <pc:docChg chg="undo redo custSel addSld delSld modSld sldOrd modMainMaster">
      <pc:chgData name="Krishay Sridalla" userId="1a53d2cf-985d-4e00-836b-3196923e3fb9" providerId="ADAL" clId="{1F9A851A-242A-5AD6-8D5F-E9A30A09FED8}" dt="2026-02-15T01:02:06.102" v="34404" actId="20577"/>
      <pc:docMkLst>
        <pc:docMk/>
      </pc:docMkLst>
      <pc:sldChg chg="addSp delSp modSp mod modNotesTx">
        <pc:chgData name="Krishay Sridalla" userId="1a53d2cf-985d-4e00-836b-3196923e3fb9" providerId="ADAL" clId="{1F9A851A-242A-5AD6-8D5F-E9A30A09FED8}" dt="2026-02-11T05:12:57.663" v="33462" actId="113"/>
        <pc:sldMkLst>
          <pc:docMk/>
          <pc:sldMk cId="2391338943" sldId="284"/>
        </pc:sldMkLst>
        <pc:spChg chg="add mod">
          <ac:chgData name="Krishay Sridalla" userId="1a53d2cf-985d-4e00-836b-3196923e3fb9" providerId="ADAL" clId="{1F9A851A-242A-5AD6-8D5F-E9A30A09FED8}" dt="2026-02-11T05:09:39.051" v="33384"/>
          <ac:spMkLst>
            <pc:docMk/>
            <pc:sldMk cId="2391338943" sldId="284"/>
            <ac:spMk id="11" creationId="{7B568731-5CDE-2F50-B9E6-4E3DB09E7DD4}"/>
          </ac:spMkLst>
        </pc:spChg>
        <pc:spChg chg="add mod">
          <ac:chgData name="Krishay Sridalla" userId="1a53d2cf-985d-4e00-836b-3196923e3fb9" providerId="ADAL" clId="{1F9A851A-242A-5AD6-8D5F-E9A30A09FED8}" dt="2026-02-11T05:12:54.316" v="33461" actId="113"/>
          <ac:spMkLst>
            <pc:docMk/>
            <pc:sldMk cId="2391338943" sldId="284"/>
            <ac:spMk id="13" creationId="{F0DBB86E-2312-CC41-924D-5CDF463686C2}"/>
          </ac:spMkLst>
        </pc:spChg>
        <pc:spChg chg="add mod">
          <ac:chgData name="Krishay Sridalla" userId="1a53d2cf-985d-4e00-836b-3196923e3fb9" providerId="ADAL" clId="{1F9A851A-242A-5AD6-8D5F-E9A30A09FED8}" dt="2026-02-11T05:12:57.663" v="33462" actId="113"/>
          <ac:spMkLst>
            <pc:docMk/>
            <pc:sldMk cId="2391338943" sldId="284"/>
            <ac:spMk id="14" creationId="{30FA8630-A710-785F-C359-564BF2633703}"/>
          </ac:spMkLst>
        </pc:spChg>
      </pc:sldChg>
      <pc:sldChg chg="addSp delSp modSp mod modNotesTx">
        <pc:chgData name="Krishay Sridalla" userId="1a53d2cf-985d-4e00-836b-3196923e3fb9" providerId="ADAL" clId="{1F9A851A-242A-5AD6-8D5F-E9A30A09FED8}" dt="2026-02-11T05:12:33.428" v="33460" actId="478"/>
        <pc:sldMkLst>
          <pc:docMk/>
          <pc:sldMk cId="3240423192" sldId="339"/>
        </pc:sldMkLst>
        <pc:spChg chg="mod">
          <ac:chgData name="Krishay Sridalla" userId="1a53d2cf-985d-4e00-836b-3196923e3fb9" providerId="ADAL" clId="{1F9A851A-242A-5AD6-8D5F-E9A30A09FED8}" dt="2026-02-11T05:06:12.625" v="33334" actId="14100"/>
          <ac:spMkLst>
            <pc:docMk/>
            <pc:sldMk cId="3240423192" sldId="339"/>
            <ac:spMk id="2" creationId="{AD99A918-A396-40B9-4104-F67AC32E8420}"/>
          </ac:spMkLst>
        </pc:spChg>
        <pc:spChg chg="mod">
          <ac:chgData name="Krishay Sridalla" userId="1a53d2cf-985d-4e00-836b-3196923e3fb9" providerId="ADAL" clId="{1F9A851A-242A-5AD6-8D5F-E9A30A09FED8}" dt="2026-02-11T05:10:41.975" v="33394" actId="1076"/>
          <ac:spMkLst>
            <pc:docMk/>
            <pc:sldMk cId="3240423192" sldId="339"/>
            <ac:spMk id="3" creationId="{88B9C239-0B5D-9BFE-783D-784A48ABE89D}"/>
          </ac:spMkLst>
        </pc:spChg>
        <pc:spChg chg="add mod">
          <ac:chgData name="Krishay Sridalla" userId="1a53d2cf-985d-4e00-836b-3196923e3fb9" providerId="ADAL" clId="{1F9A851A-242A-5AD6-8D5F-E9A30A09FED8}" dt="2026-02-11T01:15:33.571" v="33294" actId="767"/>
          <ac:spMkLst>
            <pc:docMk/>
            <pc:sldMk cId="3240423192" sldId="339"/>
            <ac:spMk id="4" creationId="{01F9EA9B-55AB-45A7-4C13-1BFFD23B7180}"/>
          </ac:spMkLst>
        </pc:spChg>
      </pc:sldChg>
      <pc:sldChg chg="modSp mod modNotesTx">
        <pc:chgData name="Krishay Sridalla" userId="1a53d2cf-985d-4e00-836b-3196923e3fb9" providerId="ADAL" clId="{1F9A851A-242A-5AD6-8D5F-E9A30A09FED8}" dt="2026-02-07T22:33:30.195" v="30984" actId="20577"/>
        <pc:sldMkLst>
          <pc:docMk/>
          <pc:sldMk cId="1442762158" sldId="373"/>
        </pc:sldMkLst>
        <pc:spChg chg="mod">
          <ac:chgData name="Krishay Sridalla" userId="1a53d2cf-985d-4e00-836b-3196923e3fb9" providerId="ADAL" clId="{1F9A851A-242A-5AD6-8D5F-E9A30A09FED8}" dt="2026-01-23T21:54:41.195" v="25086" actId="20577"/>
          <ac:spMkLst>
            <pc:docMk/>
            <pc:sldMk cId="1442762158" sldId="373"/>
            <ac:spMk id="6" creationId="{16891F4E-21DF-2078-AFE5-B092888E7DA3}"/>
          </ac:spMkLst>
        </pc:spChg>
      </pc:sldChg>
      <pc:sldChg chg="addSp delSp modSp mod addAnim delAnim modAnim modNotesTx">
        <pc:chgData name="Krishay Sridalla" userId="1a53d2cf-985d-4e00-836b-3196923e3fb9" providerId="ADAL" clId="{1F9A851A-242A-5AD6-8D5F-E9A30A09FED8}" dt="2026-02-11T20:37:37.453" v="34284" actId="20577"/>
        <pc:sldMkLst>
          <pc:docMk/>
          <pc:sldMk cId="1201957917" sldId="374"/>
        </pc:sldMkLst>
        <pc:spChg chg="mod">
          <ac:chgData name="Krishay Sridalla" userId="1a53d2cf-985d-4e00-836b-3196923e3fb9" providerId="ADAL" clId="{1F9A851A-242A-5AD6-8D5F-E9A30A09FED8}" dt="2026-02-11T00:59:50.810" v="32953" actId="2710"/>
          <ac:spMkLst>
            <pc:docMk/>
            <pc:sldMk cId="1201957917" sldId="374"/>
            <ac:spMk id="3" creationId="{4595FFE6-8D57-89FA-B92B-E8B42553A5BB}"/>
          </ac:spMkLst>
        </pc:spChg>
        <pc:spChg chg="add del">
          <ac:chgData name="Krishay Sridalla" userId="1a53d2cf-985d-4e00-836b-3196923e3fb9" providerId="ADAL" clId="{1F9A851A-242A-5AD6-8D5F-E9A30A09FED8}" dt="2026-02-11T00:57:00.900" v="32849" actId="478"/>
          <ac:spMkLst>
            <pc:docMk/>
            <pc:sldMk cId="1201957917" sldId="374"/>
            <ac:spMk id="8" creationId="{3A0F1C0E-4FCE-FB29-DE5C-4807865F0D23}"/>
          </ac:spMkLst>
        </pc:spChg>
        <pc:spChg chg="add del">
          <ac:chgData name="Krishay Sridalla" userId="1a53d2cf-985d-4e00-836b-3196923e3fb9" providerId="ADAL" clId="{1F9A851A-242A-5AD6-8D5F-E9A30A09FED8}" dt="2026-02-11T00:57:00.900" v="32849" actId="478"/>
          <ac:spMkLst>
            <pc:docMk/>
            <pc:sldMk cId="1201957917" sldId="374"/>
            <ac:spMk id="9" creationId="{5905BF4E-3B78-3CA1-8BBA-CFEEF8EC8A39}"/>
          </ac:spMkLst>
        </pc:spChg>
        <pc:spChg chg="mod">
          <ac:chgData name="Krishay Sridalla" userId="1a53d2cf-985d-4e00-836b-3196923e3fb9" providerId="ADAL" clId="{1F9A851A-242A-5AD6-8D5F-E9A30A09FED8}" dt="2026-01-25T21:15:14.489" v="25712" actId="20577"/>
          <ac:spMkLst>
            <pc:docMk/>
            <pc:sldMk cId="1201957917" sldId="374"/>
            <ac:spMk id="10" creationId="{384C373C-CFA9-741D-8A63-83559DE9993F}"/>
          </ac:spMkLst>
        </pc:spChg>
        <pc:spChg chg="mod">
          <ac:chgData name="Krishay Sridalla" userId="1a53d2cf-985d-4e00-836b-3196923e3fb9" providerId="ADAL" clId="{1F9A851A-242A-5AD6-8D5F-E9A30A09FED8}" dt="2026-02-11T00:31:30.137" v="32765" actId="121"/>
          <ac:spMkLst>
            <pc:docMk/>
            <pc:sldMk cId="1201957917" sldId="374"/>
            <ac:spMk id="12" creationId="{F072917C-28B2-EDE2-9F63-3DF13BD1AD2B}"/>
          </ac:spMkLst>
        </pc:spChg>
        <pc:spChg chg="add del mod">
          <ac:chgData name="Krishay Sridalla" userId="1a53d2cf-985d-4e00-836b-3196923e3fb9" providerId="ADAL" clId="{1F9A851A-242A-5AD6-8D5F-E9A30A09FED8}" dt="2026-02-11T00:59:40.046" v="32952" actId="1036"/>
          <ac:spMkLst>
            <pc:docMk/>
            <pc:sldMk cId="1201957917" sldId="374"/>
            <ac:spMk id="13" creationId="{C77F20E4-CE8F-AE6A-33D5-8CBE21C9D600}"/>
          </ac:spMkLst>
        </pc:spChg>
        <pc:spChg chg="add del mod">
          <ac:chgData name="Krishay Sridalla" userId="1a53d2cf-985d-4e00-836b-3196923e3fb9" providerId="ADAL" clId="{1F9A851A-242A-5AD6-8D5F-E9A30A09FED8}" dt="2026-02-11T00:59:40.046" v="32952" actId="1036"/>
          <ac:spMkLst>
            <pc:docMk/>
            <pc:sldMk cId="1201957917" sldId="374"/>
            <ac:spMk id="14" creationId="{2CBF808D-A477-FB3D-B94B-256E434F57F2}"/>
          </ac:spMkLst>
        </pc:spChg>
        <pc:spChg chg="add mod">
          <ac:chgData name="Krishay Sridalla" userId="1a53d2cf-985d-4e00-836b-3196923e3fb9" providerId="ADAL" clId="{1F9A851A-242A-5AD6-8D5F-E9A30A09FED8}" dt="2026-02-07T21:04:05.550" v="30731"/>
          <ac:spMkLst>
            <pc:docMk/>
            <pc:sldMk cId="1201957917" sldId="374"/>
            <ac:spMk id="27" creationId="{07B1C0FA-324C-5AD8-2902-D06D827EE4EE}"/>
          </ac:spMkLst>
        </pc:spChg>
        <pc:spChg chg="add mod">
          <ac:chgData name="Krishay Sridalla" userId="1a53d2cf-985d-4e00-836b-3196923e3fb9" providerId="ADAL" clId="{1F9A851A-242A-5AD6-8D5F-E9A30A09FED8}" dt="2026-02-07T21:06:56.823" v="30751" actId="404"/>
          <ac:spMkLst>
            <pc:docMk/>
            <pc:sldMk cId="1201957917" sldId="374"/>
            <ac:spMk id="28" creationId="{FC999EBB-5BF7-2B3B-993B-290EFA20165D}"/>
          </ac:spMkLst>
        </pc:spChg>
        <pc:grpChg chg="mod">
          <ac:chgData name="Krishay Sridalla" userId="1a53d2cf-985d-4e00-836b-3196923e3fb9" providerId="ADAL" clId="{1F9A851A-242A-5AD6-8D5F-E9A30A09FED8}" dt="2026-02-11T00:59:40.046" v="32952" actId="1036"/>
          <ac:grpSpMkLst>
            <pc:docMk/>
            <pc:sldMk cId="1201957917" sldId="374"/>
            <ac:grpSpMk id="7" creationId="{390F8FED-70D8-EC94-87AB-13BA7442850E}"/>
          </ac:grpSpMkLst>
        </pc:grpChg>
      </pc:sldChg>
      <pc:sldChg chg="addSp delSp modSp mod delAnim modAnim modNotesTx">
        <pc:chgData name="Krishay Sridalla" userId="1a53d2cf-985d-4e00-836b-3196923e3fb9" providerId="ADAL" clId="{1F9A851A-242A-5AD6-8D5F-E9A30A09FED8}" dt="2026-02-10T13:33:16.815" v="31900" actId="20577"/>
        <pc:sldMkLst>
          <pc:docMk/>
          <pc:sldMk cId="1964115645" sldId="385"/>
        </pc:sldMkLst>
        <pc:spChg chg="mod">
          <ac:chgData name="Krishay Sridalla" userId="1a53d2cf-985d-4e00-836b-3196923e3fb9" providerId="ADAL" clId="{1F9A851A-242A-5AD6-8D5F-E9A30A09FED8}" dt="2026-01-25T21:43:14.775" v="26273" actId="113"/>
          <ac:spMkLst>
            <pc:docMk/>
            <pc:sldMk cId="1964115645" sldId="385"/>
            <ac:spMk id="3" creationId="{3BD64CB9-5243-00AE-D60E-0F9F7AC15428}"/>
          </ac:spMkLst>
        </pc:spChg>
        <pc:spChg chg="mod">
          <ac:chgData name="Krishay Sridalla" userId="1a53d2cf-985d-4e00-836b-3196923e3fb9" providerId="ADAL" clId="{1F9A851A-242A-5AD6-8D5F-E9A30A09FED8}" dt="2026-01-25T21:19:56.822" v="25757" actId="1076"/>
          <ac:spMkLst>
            <pc:docMk/>
            <pc:sldMk cId="1964115645" sldId="385"/>
            <ac:spMk id="8" creationId="{FCE6D675-E7DF-3355-7E5D-8580FCE1733C}"/>
          </ac:spMkLst>
        </pc:spChg>
        <pc:spChg chg="mod">
          <ac:chgData name="Krishay Sridalla" userId="1a53d2cf-985d-4e00-836b-3196923e3fb9" providerId="ADAL" clId="{1F9A851A-242A-5AD6-8D5F-E9A30A09FED8}" dt="2026-01-24T21:23:03.099" v="25679"/>
          <ac:spMkLst>
            <pc:docMk/>
            <pc:sldMk cId="1964115645" sldId="385"/>
            <ac:spMk id="12" creationId="{D030EB81-F71F-EF39-4021-FAF48C9A956C}"/>
          </ac:spMkLst>
        </pc:spChg>
        <pc:picChg chg="add mod modCrop">
          <ac:chgData name="Krishay Sridalla" userId="1a53d2cf-985d-4e00-836b-3196923e3fb9" providerId="ADAL" clId="{1F9A851A-242A-5AD6-8D5F-E9A30A09FED8}" dt="2026-01-25T21:19:47.672" v="25756" actId="1076"/>
          <ac:picMkLst>
            <pc:docMk/>
            <pc:sldMk cId="1964115645" sldId="385"/>
            <ac:picMk id="6" creationId="{60408186-31CD-09BC-333C-1111C1B63D97}"/>
          </ac:picMkLst>
        </pc:picChg>
      </pc:sldChg>
      <pc:sldChg chg="addSp delSp modSp mod addAnim delAnim modAnim modNotesTx">
        <pc:chgData name="Krishay Sridalla" userId="1a53d2cf-985d-4e00-836b-3196923e3fb9" providerId="ADAL" clId="{1F9A851A-242A-5AD6-8D5F-E9A30A09FED8}" dt="2026-02-10T03:40:02.263" v="31321" actId="20577"/>
        <pc:sldMkLst>
          <pc:docMk/>
          <pc:sldMk cId="2450800770" sldId="386"/>
        </pc:sldMkLst>
        <pc:graphicFrameChg chg="mod">
          <ac:chgData name="Krishay Sridalla" userId="1a53d2cf-985d-4e00-836b-3196923e3fb9" providerId="ADAL" clId="{1F9A851A-242A-5AD6-8D5F-E9A30A09FED8}" dt="2026-01-29T01:20:09.620" v="26368" actId="20577"/>
          <ac:graphicFrameMkLst>
            <pc:docMk/>
            <pc:sldMk cId="2450800770" sldId="386"/>
            <ac:graphicFrameMk id="10" creationId="{86155085-3DE9-E656-BC06-70394B65BA30}"/>
          </ac:graphicFrameMkLst>
        </pc:graphicFrameChg>
        <pc:graphicFrameChg chg="mod">
          <ac:chgData name="Krishay Sridalla" userId="1a53d2cf-985d-4e00-836b-3196923e3fb9" providerId="ADAL" clId="{1F9A851A-242A-5AD6-8D5F-E9A30A09FED8}" dt="2026-01-29T01:20:45.917" v="26422" actId="20577"/>
          <ac:graphicFrameMkLst>
            <pc:docMk/>
            <pc:sldMk cId="2450800770" sldId="386"/>
            <ac:graphicFrameMk id="11" creationId="{66652963-2015-7137-8C5F-3FB17979C2E1}"/>
          </ac:graphicFrameMkLst>
        </pc:graphicFrameChg>
        <pc:graphicFrameChg chg="mod">
          <ac:chgData name="Krishay Sridalla" userId="1a53d2cf-985d-4e00-836b-3196923e3fb9" providerId="ADAL" clId="{1F9A851A-242A-5AD6-8D5F-E9A30A09FED8}" dt="2026-01-29T01:20:57.291" v="26469" actId="20577"/>
          <ac:graphicFrameMkLst>
            <pc:docMk/>
            <pc:sldMk cId="2450800770" sldId="386"/>
            <ac:graphicFrameMk id="12" creationId="{77A79BAA-578C-2EDB-38CF-EF9D85911794}"/>
          </ac:graphicFrameMkLst>
        </pc:graphicFrameChg>
      </pc:sldChg>
      <pc:sldChg chg="addSp delSp modSp add mod addAnim delAnim modAnim chgLayout modNotesTx">
        <pc:chgData name="Krishay Sridalla" userId="1a53d2cf-985d-4e00-836b-3196923e3fb9" providerId="ADAL" clId="{1F9A851A-242A-5AD6-8D5F-E9A30A09FED8}" dt="2026-02-11T05:10:29.421" v="33393" actId="6264"/>
        <pc:sldMkLst>
          <pc:docMk/>
          <pc:sldMk cId="277465124" sldId="387"/>
        </pc:sldMkLst>
        <pc:spChg chg="mod ord">
          <ac:chgData name="Krishay Sridalla" userId="1a53d2cf-985d-4e00-836b-3196923e3fb9" providerId="ADAL" clId="{1F9A851A-242A-5AD6-8D5F-E9A30A09FED8}" dt="2026-02-11T05:10:29.421" v="33393" actId="6264"/>
          <ac:spMkLst>
            <pc:docMk/>
            <pc:sldMk cId="277465124" sldId="387"/>
            <ac:spMk id="2" creationId="{0F5A1683-4368-9C3B-04D8-81EF5F1FBD9E}"/>
          </ac:spMkLst>
        </pc:spChg>
        <pc:spChg chg="mod ord">
          <ac:chgData name="Krishay Sridalla" userId="1a53d2cf-985d-4e00-836b-3196923e3fb9" providerId="ADAL" clId="{1F9A851A-242A-5AD6-8D5F-E9A30A09FED8}" dt="2026-02-11T05:10:29.421" v="33393" actId="6264"/>
          <ac:spMkLst>
            <pc:docMk/>
            <pc:sldMk cId="277465124" sldId="387"/>
            <ac:spMk id="4" creationId="{A0AD3CC0-D1D6-EB8A-69EE-876CC3F18999}"/>
          </ac:spMkLst>
        </pc:spChg>
        <pc:spChg chg="mod ord">
          <ac:chgData name="Krishay Sridalla" userId="1a53d2cf-985d-4e00-836b-3196923e3fb9" providerId="ADAL" clId="{1F9A851A-242A-5AD6-8D5F-E9A30A09FED8}" dt="2026-02-11T05:10:29.421" v="33393" actId="6264"/>
          <ac:spMkLst>
            <pc:docMk/>
            <pc:sldMk cId="277465124" sldId="387"/>
            <ac:spMk id="5" creationId="{8B099EDE-EAEA-23E4-40FD-C4CDFD210362}"/>
          </ac:spMkLst>
        </pc:spChg>
        <pc:spChg chg="add mod">
          <ac:chgData name="Krishay Sridalla" userId="1a53d2cf-985d-4e00-836b-3196923e3fb9" providerId="ADAL" clId="{1F9A851A-242A-5AD6-8D5F-E9A30A09FED8}" dt="2026-02-07T01:35:55.322" v="30397"/>
          <ac:spMkLst>
            <pc:docMk/>
            <pc:sldMk cId="277465124" sldId="387"/>
            <ac:spMk id="6" creationId="{242405A7-2D0E-A2C6-906A-BE8D01452C2A}"/>
          </ac:spMkLst>
        </pc:spChg>
        <pc:spChg chg="add mod">
          <ac:chgData name="Krishay Sridalla" userId="1a53d2cf-985d-4e00-836b-3196923e3fb9" providerId="ADAL" clId="{1F9A851A-242A-5AD6-8D5F-E9A30A09FED8}" dt="2026-02-07T01:37:25.823" v="30443" actId="113"/>
          <ac:spMkLst>
            <pc:docMk/>
            <pc:sldMk cId="277465124" sldId="387"/>
            <ac:spMk id="7" creationId="{39C6921D-EA5E-BBCC-AC75-58492109A794}"/>
          </ac:spMkLst>
        </pc:spChg>
        <pc:spChg chg="add mod">
          <ac:chgData name="Krishay Sridalla" userId="1a53d2cf-985d-4e00-836b-3196923e3fb9" providerId="ADAL" clId="{1F9A851A-242A-5AD6-8D5F-E9A30A09FED8}" dt="2026-02-07T01:36:04.019" v="30401"/>
          <ac:spMkLst>
            <pc:docMk/>
            <pc:sldMk cId="277465124" sldId="387"/>
            <ac:spMk id="10" creationId="{1616D096-E393-C339-68D9-979949AA0357}"/>
          </ac:spMkLst>
        </pc:spChg>
        <pc:spChg chg="add mod">
          <ac:chgData name="Krishay Sridalla" userId="1a53d2cf-985d-4e00-836b-3196923e3fb9" providerId="ADAL" clId="{1F9A851A-242A-5AD6-8D5F-E9A30A09FED8}" dt="2026-02-07T01:37:19.656" v="30441" actId="20577"/>
          <ac:spMkLst>
            <pc:docMk/>
            <pc:sldMk cId="277465124" sldId="387"/>
            <ac:spMk id="11" creationId="{3ADAF821-BC9C-C6FF-8DAC-09C84C28B2D1}"/>
          </ac:spMkLst>
        </pc:spChg>
        <pc:spChg chg="add mod">
          <ac:chgData name="Krishay Sridalla" userId="1a53d2cf-985d-4e00-836b-3196923e3fb9" providerId="ADAL" clId="{1F9A851A-242A-5AD6-8D5F-E9A30A09FED8}" dt="2026-02-07T01:36:11.425" v="30404"/>
          <ac:spMkLst>
            <pc:docMk/>
            <pc:sldMk cId="277465124" sldId="387"/>
            <ac:spMk id="13" creationId="{6A9A7558-3E48-84B9-855C-22F07D81DD73}"/>
          </ac:spMkLst>
        </pc:spChg>
        <pc:spChg chg="add mod">
          <ac:chgData name="Krishay Sridalla" userId="1a53d2cf-985d-4e00-836b-3196923e3fb9" providerId="ADAL" clId="{1F9A851A-242A-5AD6-8D5F-E9A30A09FED8}" dt="2026-02-07T01:36:11.425" v="30404"/>
          <ac:spMkLst>
            <pc:docMk/>
            <pc:sldMk cId="277465124" sldId="387"/>
            <ac:spMk id="14" creationId="{D470E6BD-4CD1-435B-B9B2-1933E360C952}"/>
          </ac:spMkLst>
        </pc:spChg>
        <pc:grpChg chg="add mod">
          <ac:chgData name="Krishay Sridalla" userId="1a53d2cf-985d-4e00-836b-3196923e3fb9" providerId="ADAL" clId="{1F9A851A-242A-5AD6-8D5F-E9A30A09FED8}" dt="2026-02-07T01:36:55.391" v="30415" actId="1076"/>
          <ac:grpSpMkLst>
            <pc:docMk/>
            <pc:sldMk cId="277465124" sldId="387"/>
            <ac:grpSpMk id="3" creationId="{89AC07E2-76A9-4A75-F95E-8F9DECF0EBF8}"/>
          </ac:grpSpMkLst>
        </pc:grpChg>
        <pc:grpChg chg="add mod">
          <ac:chgData name="Krishay Sridalla" userId="1a53d2cf-985d-4e00-836b-3196923e3fb9" providerId="ADAL" clId="{1F9A851A-242A-5AD6-8D5F-E9A30A09FED8}" dt="2026-02-07T01:36:55.391" v="30415" actId="1076"/>
          <ac:grpSpMkLst>
            <pc:docMk/>
            <pc:sldMk cId="277465124" sldId="387"/>
            <ac:grpSpMk id="9" creationId="{0C667CE4-1F2A-D5D2-D686-E5B2C607ED12}"/>
          </ac:grpSpMkLst>
        </pc:grpChg>
        <pc:grpChg chg="add mod">
          <ac:chgData name="Krishay Sridalla" userId="1a53d2cf-985d-4e00-836b-3196923e3fb9" providerId="ADAL" clId="{1F9A851A-242A-5AD6-8D5F-E9A30A09FED8}" dt="2026-02-07T01:36:55.391" v="30415" actId="1076"/>
          <ac:grpSpMkLst>
            <pc:docMk/>
            <pc:sldMk cId="277465124" sldId="387"/>
            <ac:grpSpMk id="12" creationId="{14FD6C3E-2E8F-9A94-A7EE-7D38A8F0C48C}"/>
          </ac:grpSpMkLst>
        </pc:grpChg>
      </pc:sldChg>
      <pc:sldChg chg="addSp delSp modSp add mod modNotesTx">
        <pc:chgData name="Krishay Sridalla" userId="1a53d2cf-985d-4e00-836b-3196923e3fb9" providerId="ADAL" clId="{1F9A851A-242A-5AD6-8D5F-E9A30A09FED8}" dt="2026-02-11T20:37:52.050" v="34286" actId="20577"/>
        <pc:sldMkLst>
          <pc:docMk/>
          <pc:sldMk cId="2969912571" sldId="396"/>
        </pc:sldMkLst>
        <pc:spChg chg="mod">
          <ac:chgData name="Krishay Sridalla" userId="1a53d2cf-985d-4e00-836b-3196923e3fb9" providerId="ADAL" clId="{1F9A851A-242A-5AD6-8D5F-E9A30A09FED8}" dt="2026-02-11T04:58:47.606" v="33295" actId="1076"/>
          <ac:spMkLst>
            <pc:docMk/>
            <pc:sldMk cId="2969912571" sldId="396"/>
            <ac:spMk id="2" creationId="{1862497B-044E-A95A-3696-3399D28FAA49}"/>
          </ac:spMkLst>
        </pc:spChg>
        <pc:spChg chg="mod">
          <ac:chgData name="Krishay Sridalla" userId="1a53d2cf-985d-4e00-836b-3196923e3fb9" providerId="ADAL" clId="{1F9A851A-242A-5AD6-8D5F-E9A30A09FED8}" dt="2026-02-11T20:17:04.907" v="34268" actId="1036"/>
          <ac:spMkLst>
            <pc:docMk/>
            <pc:sldMk cId="2969912571" sldId="396"/>
            <ac:spMk id="6" creationId="{E56A76AA-B437-B141-FD80-410AF9FA570A}"/>
          </ac:spMkLst>
        </pc:spChg>
        <pc:spChg chg="mod">
          <ac:chgData name="Krishay Sridalla" userId="1a53d2cf-985d-4e00-836b-3196923e3fb9" providerId="ADAL" clId="{1F9A851A-242A-5AD6-8D5F-E9A30A09FED8}" dt="2026-02-11T20:17:04.907" v="34268" actId="1036"/>
          <ac:spMkLst>
            <pc:docMk/>
            <pc:sldMk cId="2969912571" sldId="396"/>
            <ac:spMk id="7" creationId="{A6081F62-6BDA-AE5E-E02E-9779E9469EFA}"/>
          </ac:spMkLst>
        </pc:spChg>
        <pc:spChg chg="mod">
          <ac:chgData name="Krishay Sridalla" userId="1a53d2cf-985d-4e00-836b-3196923e3fb9" providerId="ADAL" clId="{1F9A851A-242A-5AD6-8D5F-E9A30A09FED8}" dt="2026-02-11T20:17:04.907" v="34268" actId="1036"/>
          <ac:spMkLst>
            <pc:docMk/>
            <pc:sldMk cId="2969912571" sldId="396"/>
            <ac:spMk id="9" creationId="{5654151C-7A19-4041-0556-11C8A0E37211}"/>
          </ac:spMkLst>
        </pc:spChg>
        <pc:spChg chg="mod">
          <ac:chgData name="Krishay Sridalla" userId="1a53d2cf-985d-4e00-836b-3196923e3fb9" providerId="ADAL" clId="{1F9A851A-242A-5AD6-8D5F-E9A30A09FED8}" dt="2026-02-11T20:17:04.907" v="34268" actId="1036"/>
          <ac:spMkLst>
            <pc:docMk/>
            <pc:sldMk cId="2969912571" sldId="396"/>
            <ac:spMk id="10" creationId="{960744A1-09B5-04B6-5C7D-8F126B09F1F0}"/>
          </ac:spMkLst>
        </pc:spChg>
        <pc:spChg chg="mod">
          <ac:chgData name="Krishay Sridalla" userId="1a53d2cf-985d-4e00-836b-3196923e3fb9" providerId="ADAL" clId="{1F9A851A-242A-5AD6-8D5F-E9A30A09FED8}" dt="2026-01-29T01:23:56.863" v="26741" actId="20577"/>
          <ac:spMkLst>
            <pc:docMk/>
            <pc:sldMk cId="2969912571" sldId="396"/>
            <ac:spMk id="11" creationId="{1E9ED618-9407-4388-14DB-F58B1E5D7D8F}"/>
          </ac:spMkLst>
        </pc:spChg>
        <pc:spChg chg="mod">
          <ac:chgData name="Krishay Sridalla" userId="1a53d2cf-985d-4e00-836b-3196923e3fb9" providerId="ADAL" clId="{1F9A851A-242A-5AD6-8D5F-E9A30A09FED8}" dt="2026-02-11T20:17:04.907" v="34268" actId="1036"/>
          <ac:spMkLst>
            <pc:docMk/>
            <pc:sldMk cId="2969912571" sldId="396"/>
            <ac:spMk id="12" creationId="{0C9CBE57-2836-58AE-F723-0C9A1129D721}"/>
          </ac:spMkLst>
        </pc:spChg>
        <pc:spChg chg="mod">
          <ac:chgData name="Krishay Sridalla" userId="1a53d2cf-985d-4e00-836b-3196923e3fb9" providerId="ADAL" clId="{1F9A851A-242A-5AD6-8D5F-E9A30A09FED8}" dt="2026-02-11T20:17:04.907" v="34268" actId="1036"/>
          <ac:spMkLst>
            <pc:docMk/>
            <pc:sldMk cId="2969912571" sldId="396"/>
            <ac:spMk id="13" creationId="{F706EBBC-B93C-4A78-6574-25494E07D359}"/>
          </ac:spMkLst>
        </pc:spChg>
        <pc:spChg chg="mod">
          <ac:chgData name="Krishay Sridalla" userId="1a53d2cf-985d-4e00-836b-3196923e3fb9" providerId="ADAL" clId="{1F9A851A-242A-5AD6-8D5F-E9A30A09FED8}" dt="2026-02-11T20:17:04.907" v="34268" actId="1036"/>
          <ac:spMkLst>
            <pc:docMk/>
            <pc:sldMk cId="2969912571" sldId="396"/>
            <ac:spMk id="14" creationId="{A705BF27-2C65-F7B4-1156-4BF01FC033E2}"/>
          </ac:spMkLst>
        </pc:spChg>
        <pc:spChg chg="mod">
          <ac:chgData name="Krishay Sridalla" userId="1a53d2cf-985d-4e00-836b-3196923e3fb9" providerId="ADAL" clId="{1F9A851A-242A-5AD6-8D5F-E9A30A09FED8}" dt="2026-02-11T20:17:04.907" v="34268" actId="1036"/>
          <ac:spMkLst>
            <pc:docMk/>
            <pc:sldMk cId="2969912571" sldId="396"/>
            <ac:spMk id="15" creationId="{B3AFD3EA-ADEC-1E83-E08A-8DA199C6D1BB}"/>
          </ac:spMkLst>
        </pc:spChg>
        <pc:spChg chg="mod">
          <ac:chgData name="Krishay Sridalla" userId="1a53d2cf-985d-4e00-836b-3196923e3fb9" providerId="ADAL" clId="{1F9A851A-242A-5AD6-8D5F-E9A30A09FED8}" dt="2026-01-29T01:22:04.046" v="26543" actId="20577"/>
          <ac:spMkLst>
            <pc:docMk/>
            <pc:sldMk cId="2969912571" sldId="396"/>
            <ac:spMk id="16" creationId="{A09DB759-7B47-8BC2-6FA8-8992B59BB4D0}"/>
          </ac:spMkLst>
        </pc:spChg>
        <pc:picChg chg="add">
          <ac:chgData name="Krishay Sridalla" userId="1a53d2cf-985d-4e00-836b-3196923e3fb9" providerId="ADAL" clId="{1F9A851A-242A-5AD6-8D5F-E9A30A09FED8}" dt="2026-01-29T01:23:09.375" v="26652"/>
          <ac:picMkLst>
            <pc:docMk/>
            <pc:sldMk cId="2969912571" sldId="396"/>
            <ac:picMk id="1030" creationId="{EE71BAFA-D48D-EAF3-50D9-5F23D4FDAF61}"/>
          </ac:picMkLst>
        </pc:picChg>
      </pc:sldChg>
      <pc:sldChg chg="addSp delSp modSp add mod modClrScheme addAnim delAnim modAnim chgLayout modNotesTx">
        <pc:chgData name="Krishay Sridalla" userId="1a53d2cf-985d-4e00-836b-3196923e3fb9" providerId="ADAL" clId="{1F9A851A-242A-5AD6-8D5F-E9A30A09FED8}" dt="2026-02-15T01:02:06.102" v="34404" actId="20577"/>
        <pc:sldMkLst>
          <pc:docMk/>
          <pc:sldMk cId="4109816392" sldId="405"/>
        </pc:sldMkLst>
        <pc:spChg chg="mod ord">
          <ac:chgData name="Krishay Sridalla" userId="1a53d2cf-985d-4e00-836b-3196923e3fb9" providerId="ADAL" clId="{1F9A851A-242A-5AD6-8D5F-E9A30A09FED8}" dt="2026-02-11T00:17:22.111" v="32545" actId="700"/>
          <ac:spMkLst>
            <pc:docMk/>
            <pc:sldMk cId="4109816392" sldId="405"/>
            <ac:spMk id="2" creationId="{5A7BBDC0-786E-79E8-9BBD-652C36692F1E}"/>
          </ac:spMkLst>
        </pc:spChg>
        <pc:spChg chg="add del mod">
          <ac:chgData name="Krishay Sridalla" userId="1a53d2cf-985d-4e00-836b-3196923e3fb9" providerId="ADAL" clId="{1F9A851A-242A-5AD6-8D5F-E9A30A09FED8}" dt="2026-02-15T00:59:39.483" v="34364"/>
          <ac:spMkLst>
            <pc:docMk/>
            <pc:sldMk cId="4109816392" sldId="405"/>
            <ac:spMk id="3" creationId="{3A0F73F5-1BC5-F08E-AE9F-49FEDA7B9986}"/>
          </ac:spMkLst>
        </pc:spChg>
        <pc:spChg chg="add del mod ord">
          <ac:chgData name="Krishay Sridalla" userId="1a53d2cf-985d-4e00-836b-3196923e3fb9" providerId="ADAL" clId="{1F9A851A-242A-5AD6-8D5F-E9A30A09FED8}" dt="2026-02-14T00:54:08.016" v="34314" actId="478"/>
          <ac:spMkLst>
            <pc:docMk/>
            <pc:sldMk cId="4109816392" sldId="405"/>
            <ac:spMk id="3" creationId="{98DDF45F-A888-FA65-5920-BA2D82670253}"/>
          </ac:spMkLst>
        </pc:spChg>
        <pc:spChg chg="add del mod ord">
          <ac:chgData name="Krishay Sridalla" userId="1a53d2cf-985d-4e00-836b-3196923e3fb9" providerId="ADAL" clId="{1F9A851A-242A-5AD6-8D5F-E9A30A09FED8}" dt="2026-02-14T00:54:36.996" v="34325" actId="478"/>
          <ac:spMkLst>
            <pc:docMk/>
            <pc:sldMk cId="4109816392" sldId="405"/>
            <ac:spMk id="4" creationId="{7C33A09D-F15F-5919-E1D7-16E247AD686D}"/>
          </ac:spMkLst>
        </pc:spChg>
        <pc:spChg chg="mod ord">
          <ac:chgData name="Krishay Sridalla" userId="1a53d2cf-985d-4e00-836b-3196923e3fb9" providerId="ADAL" clId="{1F9A851A-242A-5AD6-8D5F-E9A30A09FED8}" dt="2026-02-11T00:17:22.111" v="32545" actId="700"/>
          <ac:spMkLst>
            <pc:docMk/>
            <pc:sldMk cId="4109816392" sldId="405"/>
            <ac:spMk id="5" creationId="{612C24F7-6C93-1DE0-8323-61093926584D}"/>
          </ac:spMkLst>
        </pc:spChg>
        <pc:spChg chg="add mod">
          <ac:chgData name="Krishay Sridalla" userId="1a53d2cf-985d-4e00-836b-3196923e3fb9" providerId="ADAL" clId="{1F9A851A-242A-5AD6-8D5F-E9A30A09FED8}" dt="2026-02-15T01:02:06.102" v="34404" actId="20577"/>
          <ac:spMkLst>
            <pc:docMk/>
            <pc:sldMk cId="4109816392" sldId="405"/>
            <ac:spMk id="7" creationId="{C09503E6-EBC2-EBE6-E4A2-F5D6C1530769}"/>
          </ac:spMkLst>
        </pc:spChg>
        <pc:spChg chg="add del mod">
          <ac:chgData name="Krishay Sridalla" userId="1a53d2cf-985d-4e00-836b-3196923e3fb9" providerId="ADAL" clId="{1F9A851A-242A-5AD6-8D5F-E9A30A09FED8}" dt="2026-02-14T00:53:20.407" v="34303" actId="478"/>
          <ac:spMkLst>
            <pc:docMk/>
            <pc:sldMk cId="4109816392" sldId="405"/>
            <ac:spMk id="9" creationId="{021E4B03-CE61-A9A5-890B-DE06D9F2E5C4}"/>
          </ac:spMkLst>
        </pc:spChg>
        <pc:spChg chg="add mod">
          <ac:chgData name="Krishay Sridalla" userId="1a53d2cf-985d-4e00-836b-3196923e3fb9" providerId="ADAL" clId="{1F9A851A-242A-5AD6-8D5F-E9A30A09FED8}" dt="2026-02-14T00:56:38.456" v="34351" actId="1076"/>
          <ac:spMkLst>
            <pc:docMk/>
            <pc:sldMk cId="4109816392" sldId="405"/>
            <ac:spMk id="10" creationId="{62238CB5-C448-077B-E232-A49DCEEE52D1}"/>
          </ac:spMkLst>
        </pc:spChg>
        <pc:spChg chg="mod ord">
          <ac:chgData name="Krishay Sridalla" userId="1a53d2cf-985d-4e00-836b-3196923e3fb9" providerId="ADAL" clId="{1F9A851A-242A-5AD6-8D5F-E9A30A09FED8}" dt="2026-02-11T00:19:45.754" v="32613" actId="255"/>
          <ac:spMkLst>
            <pc:docMk/>
            <pc:sldMk cId="4109816392" sldId="405"/>
            <ac:spMk id="11" creationId="{401895AA-216D-CECD-D891-C6EE6EE72E85}"/>
          </ac:spMkLst>
        </pc:spChg>
        <pc:spChg chg="add mod">
          <ac:chgData name="Krishay Sridalla" userId="1a53d2cf-985d-4e00-836b-3196923e3fb9" providerId="ADAL" clId="{1F9A851A-242A-5AD6-8D5F-E9A30A09FED8}" dt="2026-02-14T00:56:38.456" v="34351" actId="1076"/>
          <ac:spMkLst>
            <pc:docMk/>
            <pc:sldMk cId="4109816392" sldId="405"/>
            <ac:spMk id="12" creationId="{12198160-590B-0756-44E5-56E0FB9979CA}"/>
          </ac:spMkLst>
        </pc:spChg>
        <pc:spChg chg="add del mod">
          <ac:chgData name="Krishay Sridalla" userId="1a53d2cf-985d-4e00-836b-3196923e3fb9" providerId="ADAL" clId="{1F9A851A-242A-5AD6-8D5F-E9A30A09FED8}" dt="2026-02-14T00:54:09.450" v="34315" actId="478"/>
          <ac:spMkLst>
            <pc:docMk/>
            <pc:sldMk cId="4109816392" sldId="405"/>
            <ac:spMk id="14" creationId="{F4691E0F-D886-E520-9ECE-98D7AC2676EE}"/>
          </ac:spMkLst>
        </pc:spChg>
        <pc:spChg chg="add mod">
          <ac:chgData name="Krishay Sridalla" userId="1a53d2cf-985d-4e00-836b-3196923e3fb9" providerId="ADAL" clId="{1F9A851A-242A-5AD6-8D5F-E9A30A09FED8}" dt="2026-02-14T00:56:38.456" v="34351" actId="1076"/>
          <ac:spMkLst>
            <pc:docMk/>
            <pc:sldMk cId="4109816392" sldId="405"/>
            <ac:spMk id="15" creationId="{F971F726-AD3B-C057-8E9D-97CB5F596DF2}"/>
          </ac:spMkLst>
        </pc:spChg>
        <pc:spChg chg="add mod">
          <ac:chgData name="Krishay Sridalla" userId="1a53d2cf-985d-4e00-836b-3196923e3fb9" providerId="ADAL" clId="{1F9A851A-242A-5AD6-8D5F-E9A30A09FED8}" dt="2026-02-14T00:56:38.456" v="34351" actId="1076"/>
          <ac:spMkLst>
            <pc:docMk/>
            <pc:sldMk cId="4109816392" sldId="405"/>
            <ac:spMk id="16" creationId="{1C92E8E1-9FFF-616B-7A13-6223CD2DAAB8}"/>
          </ac:spMkLst>
        </pc:spChg>
      </pc:sldChg>
      <pc:sldChg chg="addSp delSp modSp add mod delAnim modAnim modNotesTx">
        <pc:chgData name="Krishay Sridalla" userId="1a53d2cf-985d-4e00-836b-3196923e3fb9" providerId="ADAL" clId="{1F9A851A-242A-5AD6-8D5F-E9A30A09FED8}" dt="2026-02-10T03:41:20.108" v="31352" actId="20577"/>
        <pc:sldMkLst>
          <pc:docMk/>
          <pc:sldMk cId="2427275166" sldId="409"/>
        </pc:sldMkLst>
        <pc:spChg chg="add mod">
          <ac:chgData name="Krishay Sridalla" userId="1a53d2cf-985d-4e00-836b-3196923e3fb9" providerId="ADAL" clId="{1F9A851A-242A-5AD6-8D5F-E9A30A09FED8}" dt="2026-01-30T06:00:55.793" v="27455" actId="1076"/>
          <ac:spMkLst>
            <pc:docMk/>
            <pc:sldMk cId="2427275166" sldId="409"/>
            <ac:spMk id="2" creationId="{0BDB2203-9960-5745-7568-B70E0F81303D}"/>
          </ac:spMkLst>
        </pc:spChg>
        <pc:spChg chg="add mod">
          <ac:chgData name="Krishay Sridalla" userId="1a53d2cf-985d-4e00-836b-3196923e3fb9" providerId="ADAL" clId="{1F9A851A-242A-5AD6-8D5F-E9A30A09FED8}" dt="2026-01-30T06:00:59.443" v="27456" actId="1076"/>
          <ac:spMkLst>
            <pc:docMk/>
            <pc:sldMk cId="2427275166" sldId="409"/>
            <ac:spMk id="3" creationId="{EFAE84A9-D306-A899-37AC-0F4F2FD98C55}"/>
          </ac:spMkLst>
        </pc:spChg>
        <pc:spChg chg="add mod">
          <ac:chgData name="Krishay Sridalla" userId="1a53d2cf-985d-4e00-836b-3196923e3fb9" providerId="ADAL" clId="{1F9A851A-242A-5AD6-8D5F-E9A30A09FED8}" dt="2026-01-31T23:38:36.846" v="27598" actId="1076"/>
          <ac:spMkLst>
            <pc:docMk/>
            <pc:sldMk cId="2427275166" sldId="409"/>
            <ac:spMk id="4" creationId="{FFACEC8B-535D-CD3B-8644-AC7BC8C31045}"/>
          </ac:spMkLst>
        </pc:spChg>
        <pc:spChg chg="add mod">
          <ac:chgData name="Krishay Sridalla" userId="1a53d2cf-985d-4e00-836b-3196923e3fb9" providerId="ADAL" clId="{1F9A851A-242A-5AD6-8D5F-E9A30A09FED8}" dt="2026-01-31T23:38:32.810" v="27597" actId="171"/>
          <ac:spMkLst>
            <pc:docMk/>
            <pc:sldMk cId="2427275166" sldId="409"/>
            <ac:spMk id="5" creationId="{5A53AB1C-5059-F847-F33C-00A6A24CC572}"/>
          </ac:spMkLst>
        </pc:spChg>
        <pc:spChg chg="mod">
          <ac:chgData name="Krishay Sridalla" userId="1a53d2cf-985d-4e00-836b-3196923e3fb9" providerId="ADAL" clId="{1F9A851A-242A-5AD6-8D5F-E9A30A09FED8}" dt="2026-01-30T06:03:28.383" v="27472" actId="20577"/>
          <ac:spMkLst>
            <pc:docMk/>
            <pc:sldMk cId="2427275166" sldId="409"/>
            <ac:spMk id="7" creationId="{BF7B44CF-CB22-D343-C75B-EE431E81BBE2}"/>
          </ac:spMkLst>
        </pc:spChg>
        <pc:spChg chg="add mod">
          <ac:chgData name="Krishay Sridalla" userId="1a53d2cf-985d-4e00-836b-3196923e3fb9" providerId="ADAL" clId="{1F9A851A-242A-5AD6-8D5F-E9A30A09FED8}" dt="2026-01-30T06:00:36.606" v="27450" actId="465"/>
          <ac:spMkLst>
            <pc:docMk/>
            <pc:sldMk cId="2427275166" sldId="409"/>
            <ac:spMk id="9" creationId="{EA8A3833-84FA-29BF-E4E4-A9FC7222715F}"/>
          </ac:spMkLst>
        </pc:spChg>
        <pc:spChg chg="add mod">
          <ac:chgData name="Krishay Sridalla" userId="1a53d2cf-985d-4e00-836b-3196923e3fb9" providerId="ADAL" clId="{1F9A851A-242A-5AD6-8D5F-E9A30A09FED8}" dt="2026-01-30T06:00:42.773" v="27453" actId="465"/>
          <ac:spMkLst>
            <pc:docMk/>
            <pc:sldMk cId="2427275166" sldId="409"/>
            <ac:spMk id="11" creationId="{0A445022-5363-99AE-DE50-D0E672B18D36}"/>
          </ac:spMkLst>
        </pc:spChg>
        <pc:spChg chg="add mod">
          <ac:chgData name="Krishay Sridalla" userId="1a53d2cf-985d-4e00-836b-3196923e3fb9" providerId="ADAL" clId="{1F9A851A-242A-5AD6-8D5F-E9A30A09FED8}" dt="2026-01-30T06:00:36.606" v="27450" actId="465"/>
          <ac:spMkLst>
            <pc:docMk/>
            <pc:sldMk cId="2427275166" sldId="409"/>
            <ac:spMk id="12" creationId="{19225BF3-1711-83EE-9B7F-A1A635706D22}"/>
          </ac:spMkLst>
        </pc:spChg>
        <pc:spChg chg="add mod">
          <ac:chgData name="Krishay Sridalla" userId="1a53d2cf-985d-4e00-836b-3196923e3fb9" providerId="ADAL" clId="{1F9A851A-242A-5AD6-8D5F-E9A30A09FED8}" dt="2026-01-30T06:00:47.989" v="27454" actId="465"/>
          <ac:spMkLst>
            <pc:docMk/>
            <pc:sldMk cId="2427275166" sldId="409"/>
            <ac:spMk id="13" creationId="{8DB52CCE-DCCC-4D99-9C5A-CE8C7488E88E}"/>
          </ac:spMkLst>
        </pc:spChg>
        <pc:spChg chg="add mod">
          <ac:chgData name="Krishay Sridalla" userId="1a53d2cf-985d-4e00-836b-3196923e3fb9" providerId="ADAL" clId="{1F9A851A-242A-5AD6-8D5F-E9A30A09FED8}" dt="2026-01-30T06:00:47.989" v="27454" actId="465"/>
          <ac:spMkLst>
            <pc:docMk/>
            <pc:sldMk cId="2427275166" sldId="409"/>
            <ac:spMk id="17" creationId="{35ED8D7D-429D-9492-315B-88D49EDCEA85}"/>
          </ac:spMkLst>
        </pc:spChg>
        <pc:spChg chg="add mod">
          <ac:chgData name="Krishay Sridalla" userId="1a53d2cf-985d-4e00-836b-3196923e3fb9" providerId="ADAL" clId="{1F9A851A-242A-5AD6-8D5F-E9A30A09FED8}" dt="2026-01-30T06:00:42.773" v="27453" actId="465"/>
          <ac:spMkLst>
            <pc:docMk/>
            <pc:sldMk cId="2427275166" sldId="409"/>
            <ac:spMk id="18" creationId="{3FE23736-6501-6B57-E136-3F974851C7D0}"/>
          </ac:spMkLst>
        </pc:spChg>
        <pc:spChg chg="add mod">
          <ac:chgData name="Krishay Sridalla" userId="1a53d2cf-985d-4e00-836b-3196923e3fb9" providerId="ADAL" clId="{1F9A851A-242A-5AD6-8D5F-E9A30A09FED8}" dt="2026-01-30T06:00:36.606" v="27450" actId="465"/>
          <ac:spMkLst>
            <pc:docMk/>
            <pc:sldMk cId="2427275166" sldId="409"/>
            <ac:spMk id="19" creationId="{06C9BFEF-8AE5-830A-374B-880C178E3329}"/>
          </ac:spMkLst>
        </pc:spChg>
        <pc:spChg chg="add mod">
          <ac:chgData name="Krishay Sridalla" userId="1a53d2cf-985d-4e00-836b-3196923e3fb9" providerId="ADAL" clId="{1F9A851A-242A-5AD6-8D5F-E9A30A09FED8}" dt="2026-01-30T06:00:42.773" v="27453" actId="465"/>
          <ac:spMkLst>
            <pc:docMk/>
            <pc:sldMk cId="2427275166" sldId="409"/>
            <ac:spMk id="22" creationId="{1084A3A5-1D6C-1ABF-08D4-6244F2C6FF44}"/>
          </ac:spMkLst>
        </pc:spChg>
        <pc:spChg chg="add mod">
          <ac:chgData name="Krishay Sridalla" userId="1a53d2cf-985d-4e00-836b-3196923e3fb9" providerId="ADAL" clId="{1F9A851A-242A-5AD6-8D5F-E9A30A09FED8}" dt="2026-01-30T06:00:47.989" v="27454" actId="465"/>
          <ac:spMkLst>
            <pc:docMk/>
            <pc:sldMk cId="2427275166" sldId="409"/>
            <ac:spMk id="23" creationId="{EAB5B884-4A76-11C8-C5CB-BBE3073844FC}"/>
          </ac:spMkLst>
        </pc:spChg>
        <pc:spChg chg="add mod">
          <ac:chgData name="Krishay Sridalla" userId="1a53d2cf-985d-4e00-836b-3196923e3fb9" providerId="ADAL" clId="{1F9A851A-242A-5AD6-8D5F-E9A30A09FED8}" dt="2026-01-30T06:00:36.606" v="27450" actId="465"/>
          <ac:spMkLst>
            <pc:docMk/>
            <pc:sldMk cId="2427275166" sldId="409"/>
            <ac:spMk id="25" creationId="{75C84784-73C9-E753-E395-6DF0CB32C31C}"/>
          </ac:spMkLst>
        </pc:spChg>
        <pc:spChg chg="add mod">
          <ac:chgData name="Krishay Sridalla" userId="1a53d2cf-985d-4e00-836b-3196923e3fb9" providerId="ADAL" clId="{1F9A851A-242A-5AD6-8D5F-E9A30A09FED8}" dt="2026-01-30T06:00:42.773" v="27453" actId="465"/>
          <ac:spMkLst>
            <pc:docMk/>
            <pc:sldMk cId="2427275166" sldId="409"/>
            <ac:spMk id="27" creationId="{251AD52B-16D7-069B-9763-D1340C8A7A63}"/>
          </ac:spMkLst>
        </pc:spChg>
        <pc:spChg chg="add mod">
          <ac:chgData name="Krishay Sridalla" userId="1a53d2cf-985d-4e00-836b-3196923e3fb9" providerId="ADAL" clId="{1F9A851A-242A-5AD6-8D5F-E9A30A09FED8}" dt="2026-01-30T06:00:47.989" v="27454" actId="465"/>
          <ac:spMkLst>
            <pc:docMk/>
            <pc:sldMk cId="2427275166" sldId="409"/>
            <ac:spMk id="28" creationId="{940C7450-4DC0-EC63-09F5-8873FB2E63A6}"/>
          </ac:spMkLst>
        </pc:spChg>
        <pc:spChg chg="add mod">
          <ac:chgData name="Krishay Sridalla" userId="1a53d2cf-985d-4e00-836b-3196923e3fb9" providerId="ADAL" clId="{1F9A851A-242A-5AD6-8D5F-E9A30A09FED8}" dt="2026-01-30T06:00:36.606" v="27450" actId="465"/>
          <ac:spMkLst>
            <pc:docMk/>
            <pc:sldMk cId="2427275166" sldId="409"/>
            <ac:spMk id="29" creationId="{6E11F9AB-529F-0025-5342-65366993F0F6}"/>
          </ac:spMkLst>
        </pc:spChg>
        <pc:spChg chg="add mod">
          <ac:chgData name="Krishay Sridalla" userId="1a53d2cf-985d-4e00-836b-3196923e3fb9" providerId="ADAL" clId="{1F9A851A-242A-5AD6-8D5F-E9A30A09FED8}" dt="2026-01-30T06:00:42.773" v="27453" actId="465"/>
          <ac:spMkLst>
            <pc:docMk/>
            <pc:sldMk cId="2427275166" sldId="409"/>
            <ac:spMk id="30" creationId="{789EE7C8-6332-9198-AC9A-5373C70CA0CA}"/>
          </ac:spMkLst>
        </pc:spChg>
        <pc:spChg chg="add mod">
          <ac:chgData name="Krishay Sridalla" userId="1a53d2cf-985d-4e00-836b-3196923e3fb9" providerId="ADAL" clId="{1F9A851A-242A-5AD6-8D5F-E9A30A09FED8}" dt="2026-01-30T06:00:47.989" v="27454" actId="465"/>
          <ac:spMkLst>
            <pc:docMk/>
            <pc:sldMk cId="2427275166" sldId="409"/>
            <ac:spMk id="31" creationId="{57A16676-58AE-ACAD-4EA1-E15DFF27819E}"/>
          </ac:spMkLst>
        </pc:spChg>
        <pc:spChg chg="add mod">
          <ac:chgData name="Krishay Sridalla" userId="1a53d2cf-985d-4e00-836b-3196923e3fb9" providerId="ADAL" clId="{1F9A851A-242A-5AD6-8D5F-E9A30A09FED8}" dt="2026-01-30T06:00:36.606" v="27450" actId="465"/>
          <ac:spMkLst>
            <pc:docMk/>
            <pc:sldMk cId="2427275166" sldId="409"/>
            <ac:spMk id="32" creationId="{96087EB8-9058-17A5-3641-62F84BC48993}"/>
          </ac:spMkLst>
        </pc:spChg>
        <pc:spChg chg="add mod">
          <ac:chgData name="Krishay Sridalla" userId="1a53d2cf-985d-4e00-836b-3196923e3fb9" providerId="ADAL" clId="{1F9A851A-242A-5AD6-8D5F-E9A30A09FED8}" dt="2026-01-30T06:00:42.773" v="27453" actId="465"/>
          <ac:spMkLst>
            <pc:docMk/>
            <pc:sldMk cId="2427275166" sldId="409"/>
            <ac:spMk id="36" creationId="{AFDE0BFA-29F9-CD84-F0B9-F62B35167FD3}"/>
          </ac:spMkLst>
        </pc:spChg>
        <pc:spChg chg="add mod">
          <ac:chgData name="Krishay Sridalla" userId="1a53d2cf-985d-4e00-836b-3196923e3fb9" providerId="ADAL" clId="{1F9A851A-242A-5AD6-8D5F-E9A30A09FED8}" dt="2026-01-30T06:00:47.989" v="27454" actId="465"/>
          <ac:spMkLst>
            <pc:docMk/>
            <pc:sldMk cId="2427275166" sldId="409"/>
            <ac:spMk id="40" creationId="{E713B82F-5918-4749-B7D4-005BE4C58E30}"/>
          </ac:spMkLst>
        </pc:spChg>
      </pc:sldChg>
      <pc:sldChg chg="addSp delSp modSp add mod addAnim delAnim modAnim modNotesTx">
        <pc:chgData name="Krishay Sridalla" userId="1a53d2cf-985d-4e00-836b-3196923e3fb9" providerId="ADAL" clId="{1F9A851A-242A-5AD6-8D5F-E9A30A09FED8}" dt="2026-02-10T03:42:22.261" v="31375" actId="20577"/>
        <pc:sldMkLst>
          <pc:docMk/>
          <pc:sldMk cId="2335452118" sldId="410"/>
        </pc:sldMkLst>
        <pc:spChg chg="mod">
          <ac:chgData name="Krishay Sridalla" userId="1a53d2cf-985d-4e00-836b-3196923e3fb9" providerId="ADAL" clId="{1F9A851A-242A-5AD6-8D5F-E9A30A09FED8}" dt="2026-02-07T00:33:30.288" v="28789" actId="20577"/>
          <ac:spMkLst>
            <pc:docMk/>
            <pc:sldMk cId="2335452118" sldId="410"/>
            <ac:spMk id="7" creationId="{03637D74-88F0-7F8C-2B48-222BCA0FBFD6}"/>
          </ac:spMkLst>
        </pc:spChg>
        <pc:spChg chg="add mod">
          <ac:chgData name="Krishay Sridalla" userId="1a53d2cf-985d-4e00-836b-3196923e3fb9" providerId="ADAL" clId="{1F9A851A-242A-5AD6-8D5F-E9A30A09FED8}" dt="2026-02-07T01:00:59.557" v="29410" actId="12788"/>
          <ac:spMkLst>
            <pc:docMk/>
            <pc:sldMk cId="2335452118" sldId="410"/>
            <ac:spMk id="8" creationId="{9000B410-191B-8EC0-A3A5-980252A87EBE}"/>
          </ac:spMkLst>
        </pc:spChg>
        <pc:spChg chg="add mod">
          <ac:chgData name="Krishay Sridalla" userId="1a53d2cf-985d-4e00-836b-3196923e3fb9" providerId="ADAL" clId="{1F9A851A-242A-5AD6-8D5F-E9A30A09FED8}" dt="2026-02-07T01:00:59.557" v="29410" actId="12788"/>
          <ac:spMkLst>
            <pc:docMk/>
            <pc:sldMk cId="2335452118" sldId="410"/>
            <ac:spMk id="20" creationId="{E4DD4832-F448-A6B4-E513-FFFD240A59E0}"/>
          </ac:spMkLst>
        </pc:spChg>
        <pc:spChg chg="add mod">
          <ac:chgData name="Krishay Sridalla" userId="1a53d2cf-985d-4e00-836b-3196923e3fb9" providerId="ADAL" clId="{1F9A851A-242A-5AD6-8D5F-E9A30A09FED8}" dt="2026-02-07T01:00:59.557" v="29410" actId="12788"/>
          <ac:spMkLst>
            <pc:docMk/>
            <pc:sldMk cId="2335452118" sldId="410"/>
            <ac:spMk id="33" creationId="{2C6B107E-DBFD-97A1-A43B-598650AEC2CD}"/>
          </ac:spMkLst>
        </pc:spChg>
        <pc:spChg chg="add mod">
          <ac:chgData name="Krishay Sridalla" userId="1a53d2cf-985d-4e00-836b-3196923e3fb9" providerId="ADAL" clId="{1F9A851A-242A-5AD6-8D5F-E9A30A09FED8}" dt="2026-02-07T01:00:59.557" v="29410" actId="12788"/>
          <ac:spMkLst>
            <pc:docMk/>
            <pc:sldMk cId="2335452118" sldId="410"/>
            <ac:spMk id="34" creationId="{BAB673F2-01B4-E857-6727-968C80C37F12}"/>
          </ac:spMkLst>
        </pc:spChg>
        <pc:spChg chg="add mod">
          <ac:chgData name="Krishay Sridalla" userId="1a53d2cf-985d-4e00-836b-3196923e3fb9" providerId="ADAL" clId="{1F9A851A-242A-5AD6-8D5F-E9A30A09FED8}" dt="2026-01-31T23:54:23.729" v="27949" actId="403"/>
          <ac:spMkLst>
            <pc:docMk/>
            <pc:sldMk cId="2335452118" sldId="410"/>
            <ac:spMk id="41" creationId="{86DD8B71-9F78-8C87-081D-3DAA610EAD79}"/>
          </ac:spMkLst>
        </pc:spChg>
        <pc:spChg chg="add mod">
          <ac:chgData name="Krishay Sridalla" userId="1a53d2cf-985d-4e00-836b-3196923e3fb9" providerId="ADAL" clId="{1F9A851A-242A-5AD6-8D5F-E9A30A09FED8}" dt="2026-01-31T23:54:23.729" v="27949" actId="403"/>
          <ac:spMkLst>
            <pc:docMk/>
            <pc:sldMk cId="2335452118" sldId="410"/>
            <ac:spMk id="42" creationId="{A8FF3CD4-89AF-331C-D57C-D38E4C8AA2D4}"/>
          </ac:spMkLst>
        </pc:spChg>
        <pc:spChg chg="add mod">
          <ac:chgData name="Krishay Sridalla" userId="1a53d2cf-985d-4e00-836b-3196923e3fb9" providerId="ADAL" clId="{1F9A851A-242A-5AD6-8D5F-E9A30A09FED8}" dt="2026-01-31T23:52:10.744" v="27903" actId="1076"/>
          <ac:spMkLst>
            <pc:docMk/>
            <pc:sldMk cId="2335452118" sldId="410"/>
            <ac:spMk id="43" creationId="{97C65CE6-6B32-B793-880C-119FEEABBE1C}"/>
          </ac:spMkLst>
        </pc:spChg>
        <pc:spChg chg="add del mod">
          <ac:chgData name="Krishay Sridalla" userId="1a53d2cf-985d-4e00-836b-3196923e3fb9" providerId="ADAL" clId="{1F9A851A-242A-5AD6-8D5F-E9A30A09FED8}" dt="2026-02-07T21:30:14.611" v="30842" actId="478"/>
          <ac:spMkLst>
            <pc:docMk/>
            <pc:sldMk cId="2335452118" sldId="410"/>
            <ac:spMk id="44" creationId="{35D97379-3979-DDAF-B422-0724D1ABF76E}"/>
          </ac:spMkLst>
        </pc:spChg>
        <pc:picChg chg="add mod modCrop">
          <ac:chgData name="Krishay Sridalla" userId="1a53d2cf-985d-4e00-836b-3196923e3fb9" providerId="ADAL" clId="{1F9A851A-242A-5AD6-8D5F-E9A30A09FED8}" dt="2026-01-31T23:45:41.922" v="27755" actId="1037"/>
          <ac:picMkLst>
            <pc:docMk/>
            <pc:sldMk cId="2335452118" sldId="410"/>
            <ac:picMk id="5" creationId="{BA79CC7D-2BBE-26EB-1E06-5BFD2EB4F7F8}"/>
          </ac:picMkLst>
        </pc:picChg>
        <pc:cxnChg chg="add mod">
          <ac:chgData name="Krishay Sridalla" userId="1a53d2cf-985d-4e00-836b-3196923e3fb9" providerId="ADAL" clId="{1F9A851A-242A-5AD6-8D5F-E9A30A09FED8}" dt="2026-02-07T01:00:59.557" v="29410" actId="12788"/>
          <ac:cxnSpMkLst>
            <pc:docMk/>
            <pc:sldMk cId="2335452118" sldId="410"/>
            <ac:cxnSpMk id="2" creationId="{5EEE890F-A996-52C3-831E-688A7BBAB337}"/>
          </ac:cxnSpMkLst>
        </pc:cxnChg>
        <pc:cxnChg chg="add mod">
          <ac:chgData name="Krishay Sridalla" userId="1a53d2cf-985d-4e00-836b-3196923e3fb9" providerId="ADAL" clId="{1F9A851A-242A-5AD6-8D5F-E9A30A09FED8}" dt="2026-02-07T01:00:59.557" v="29410" actId="12788"/>
          <ac:cxnSpMkLst>
            <pc:docMk/>
            <pc:sldMk cId="2335452118" sldId="410"/>
            <ac:cxnSpMk id="9" creationId="{38568A7A-C2B3-4F24-AE21-F63FB962C2E4}"/>
          </ac:cxnSpMkLst>
        </pc:cxnChg>
        <pc:cxnChg chg="add del mod">
          <ac:chgData name="Krishay Sridalla" userId="1a53d2cf-985d-4e00-836b-3196923e3fb9" providerId="ADAL" clId="{1F9A851A-242A-5AD6-8D5F-E9A30A09FED8}" dt="2026-02-07T00:54:02.744" v="29237" actId="1076"/>
          <ac:cxnSpMkLst>
            <pc:docMk/>
            <pc:sldMk cId="2335452118" sldId="410"/>
            <ac:cxnSpMk id="10" creationId="{B7230F69-A4AB-1C32-8D89-7E0DFB6D565C}"/>
          </ac:cxnSpMkLst>
        </pc:cxnChg>
        <pc:cxnChg chg="add mod">
          <ac:chgData name="Krishay Sridalla" userId="1a53d2cf-985d-4e00-836b-3196923e3fb9" providerId="ADAL" clId="{1F9A851A-242A-5AD6-8D5F-E9A30A09FED8}" dt="2026-02-07T01:00:59.557" v="29410" actId="12788"/>
          <ac:cxnSpMkLst>
            <pc:docMk/>
            <pc:sldMk cId="2335452118" sldId="410"/>
            <ac:cxnSpMk id="13" creationId="{75544A2F-9762-5CA4-3D06-F213E6A36D89}"/>
          </ac:cxnSpMkLst>
        </pc:cxnChg>
        <pc:cxnChg chg="add mod">
          <ac:chgData name="Krishay Sridalla" userId="1a53d2cf-985d-4e00-836b-3196923e3fb9" providerId="ADAL" clId="{1F9A851A-242A-5AD6-8D5F-E9A30A09FED8}" dt="2026-02-07T00:54:00.861" v="29236" actId="1076"/>
          <ac:cxnSpMkLst>
            <pc:docMk/>
            <pc:sldMk cId="2335452118" sldId="410"/>
            <ac:cxnSpMk id="15" creationId="{1865BB54-2EED-74C8-1643-C7C0A14447E7}"/>
          </ac:cxnSpMkLst>
        </pc:cxnChg>
        <pc:cxnChg chg="add mod">
          <ac:chgData name="Krishay Sridalla" userId="1a53d2cf-985d-4e00-836b-3196923e3fb9" providerId="ADAL" clId="{1F9A851A-242A-5AD6-8D5F-E9A30A09FED8}" dt="2026-02-07T01:00:59.557" v="29410" actId="12788"/>
          <ac:cxnSpMkLst>
            <pc:docMk/>
            <pc:sldMk cId="2335452118" sldId="410"/>
            <ac:cxnSpMk id="17" creationId="{43B76B33-999E-FFBD-3FAE-0830B3A6FFD0}"/>
          </ac:cxnSpMkLst>
        </pc:cxnChg>
        <pc:cxnChg chg="add mod">
          <ac:chgData name="Krishay Sridalla" userId="1a53d2cf-985d-4e00-836b-3196923e3fb9" providerId="ADAL" clId="{1F9A851A-242A-5AD6-8D5F-E9A30A09FED8}" dt="2026-02-07T00:53:53.630" v="29234" actId="1076"/>
          <ac:cxnSpMkLst>
            <pc:docMk/>
            <pc:sldMk cId="2335452118" sldId="410"/>
            <ac:cxnSpMk id="21" creationId="{3ABD9517-BED5-A074-E75F-BC4B159CFA9F}"/>
          </ac:cxnSpMkLst>
        </pc:cxnChg>
        <pc:cxnChg chg="add mod">
          <ac:chgData name="Krishay Sridalla" userId="1a53d2cf-985d-4e00-836b-3196923e3fb9" providerId="ADAL" clId="{1F9A851A-242A-5AD6-8D5F-E9A30A09FED8}" dt="2026-02-07T00:53:58.744" v="29235" actId="1076"/>
          <ac:cxnSpMkLst>
            <pc:docMk/>
            <pc:sldMk cId="2335452118" sldId="410"/>
            <ac:cxnSpMk id="26" creationId="{411DC544-2318-57C4-D0DD-DC2239A07CD5}"/>
          </ac:cxnSpMkLst>
        </pc:cxnChg>
        <pc:cxnChg chg="add mod">
          <ac:chgData name="Krishay Sridalla" userId="1a53d2cf-985d-4e00-836b-3196923e3fb9" providerId="ADAL" clId="{1F9A851A-242A-5AD6-8D5F-E9A30A09FED8}" dt="2026-02-07T00:53:53.630" v="29234" actId="1076"/>
          <ac:cxnSpMkLst>
            <pc:docMk/>
            <pc:sldMk cId="2335452118" sldId="410"/>
            <ac:cxnSpMk id="35" creationId="{2CEAFD44-FBB3-EFEB-6B6D-C9B47B1A9A3D}"/>
          </ac:cxnSpMkLst>
        </pc:cxnChg>
        <pc:cxnChg chg="add mod">
          <ac:chgData name="Krishay Sridalla" userId="1a53d2cf-985d-4e00-836b-3196923e3fb9" providerId="ADAL" clId="{1F9A851A-242A-5AD6-8D5F-E9A30A09FED8}" dt="2026-02-07T00:53:58.744" v="29235" actId="1076"/>
          <ac:cxnSpMkLst>
            <pc:docMk/>
            <pc:sldMk cId="2335452118" sldId="410"/>
            <ac:cxnSpMk id="37" creationId="{47087EF6-0A35-2B5A-7C72-CA185774C1B4}"/>
          </ac:cxnSpMkLst>
        </pc:cxnChg>
      </pc:sldChg>
      <pc:sldChg chg="addSp delSp modSp add mod delAnim modAnim modNotesTx">
        <pc:chgData name="Krishay Sridalla" userId="1a53d2cf-985d-4e00-836b-3196923e3fb9" providerId="ADAL" clId="{1F9A851A-242A-5AD6-8D5F-E9A30A09FED8}" dt="2026-02-10T04:06:55.072" v="31567" actId="1036"/>
        <pc:sldMkLst>
          <pc:docMk/>
          <pc:sldMk cId="1102129718" sldId="411"/>
        </pc:sldMkLst>
        <pc:spChg chg="mod">
          <ac:chgData name="Krishay Sridalla" userId="1a53d2cf-985d-4e00-836b-3196923e3fb9" providerId="ADAL" clId="{1F9A851A-242A-5AD6-8D5F-E9A30A09FED8}" dt="2026-02-07T00:33:38.734" v="28835" actId="20577"/>
          <ac:spMkLst>
            <pc:docMk/>
            <pc:sldMk cId="1102129718" sldId="411"/>
            <ac:spMk id="7" creationId="{1BF35A52-4DF1-59AD-7D38-042F1202D5AA}"/>
          </ac:spMkLst>
        </pc:spChg>
        <pc:spChg chg="mod">
          <ac:chgData name="Krishay Sridalla" userId="1a53d2cf-985d-4e00-836b-3196923e3fb9" providerId="ADAL" clId="{1F9A851A-242A-5AD6-8D5F-E9A30A09FED8}" dt="2026-02-07T21:38:06.619" v="30879" actId="1076"/>
          <ac:spMkLst>
            <pc:docMk/>
            <pc:sldMk cId="1102129718" sldId="411"/>
            <ac:spMk id="8" creationId="{B3133135-8170-FCF1-8425-AF316DB55586}"/>
          </ac:spMkLst>
        </pc:spChg>
        <pc:spChg chg="mod">
          <ac:chgData name="Krishay Sridalla" userId="1a53d2cf-985d-4e00-836b-3196923e3fb9" providerId="ADAL" clId="{1F9A851A-242A-5AD6-8D5F-E9A30A09FED8}" dt="2026-02-07T01:00:44.941" v="29407" actId="12788"/>
          <ac:spMkLst>
            <pc:docMk/>
            <pc:sldMk cId="1102129718" sldId="411"/>
            <ac:spMk id="20" creationId="{733FB946-8165-A0A6-5997-6881C4344169}"/>
          </ac:spMkLst>
        </pc:spChg>
        <pc:spChg chg="mod">
          <ac:chgData name="Krishay Sridalla" userId="1a53d2cf-985d-4e00-836b-3196923e3fb9" providerId="ADAL" clId="{1F9A851A-242A-5AD6-8D5F-E9A30A09FED8}" dt="2026-02-07T01:00:44.941" v="29407" actId="12788"/>
          <ac:spMkLst>
            <pc:docMk/>
            <pc:sldMk cId="1102129718" sldId="411"/>
            <ac:spMk id="33" creationId="{ED58A531-213A-0F04-2364-9EAE61058645}"/>
          </ac:spMkLst>
        </pc:spChg>
        <pc:spChg chg="mod">
          <ac:chgData name="Krishay Sridalla" userId="1a53d2cf-985d-4e00-836b-3196923e3fb9" providerId="ADAL" clId="{1F9A851A-242A-5AD6-8D5F-E9A30A09FED8}" dt="2026-02-02T00:51:01.015" v="28072" actId="1038"/>
          <ac:spMkLst>
            <pc:docMk/>
            <pc:sldMk cId="1102129718" sldId="411"/>
            <ac:spMk id="41" creationId="{47B73A1E-14B5-318A-B7E3-1B94DA941BF1}"/>
          </ac:spMkLst>
        </pc:spChg>
        <pc:spChg chg="mod">
          <ac:chgData name="Krishay Sridalla" userId="1a53d2cf-985d-4e00-836b-3196923e3fb9" providerId="ADAL" clId="{1F9A851A-242A-5AD6-8D5F-E9A30A09FED8}" dt="2026-02-02T00:51:01.015" v="28072" actId="1038"/>
          <ac:spMkLst>
            <pc:docMk/>
            <pc:sldMk cId="1102129718" sldId="411"/>
            <ac:spMk id="42" creationId="{52B5BC66-1B61-4EA9-C0B1-9B4CB61BDAC7}"/>
          </ac:spMkLst>
        </pc:spChg>
        <pc:spChg chg="mod">
          <ac:chgData name="Krishay Sridalla" userId="1a53d2cf-985d-4e00-836b-3196923e3fb9" providerId="ADAL" clId="{1F9A851A-242A-5AD6-8D5F-E9A30A09FED8}" dt="2026-02-10T04:06:55.072" v="31567" actId="1036"/>
          <ac:spMkLst>
            <pc:docMk/>
            <pc:sldMk cId="1102129718" sldId="411"/>
            <ac:spMk id="43" creationId="{EE29758D-1742-54DD-1D43-C038B7912704}"/>
          </ac:spMkLst>
        </pc:spChg>
        <pc:spChg chg="mod">
          <ac:chgData name="Krishay Sridalla" userId="1a53d2cf-985d-4e00-836b-3196923e3fb9" providerId="ADAL" clId="{1F9A851A-242A-5AD6-8D5F-E9A30A09FED8}" dt="2026-02-07T01:07:56.926" v="29524" actId="1076"/>
          <ac:spMkLst>
            <pc:docMk/>
            <pc:sldMk cId="1102129718" sldId="411"/>
            <ac:spMk id="44" creationId="{3A504FD6-99D9-7E07-5D64-3C4D0C0CB87B}"/>
          </ac:spMkLst>
        </pc:spChg>
        <pc:picChg chg="add mod modCrop">
          <ac:chgData name="Krishay Sridalla" userId="1a53d2cf-985d-4e00-836b-3196923e3fb9" providerId="ADAL" clId="{1F9A851A-242A-5AD6-8D5F-E9A30A09FED8}" dt="2026-02-07T21:37:33.968" v="30877" actId="1035"/>
          <ac:picMkLst>
            <pc:docMk/>
            <pc:sldMk cId="1102129718" sldId="411"/>
            <ac:picMk id="4" creationId="{BF2BFF7A-6629-741F-6A2E-3BF7E5453313}"/>
          </ac:picMkLst>
        </pc:picChg>
        <pc:cxnChg chg="add mod">
          <ac:chgData name="Krishay Sridalla" userId="1a53d2cf-985d-4e00-836b-3196923e3fb9" providerId="ADAL" clId="{1F9A851A-242A-5AD6-8D5F-E9A30A09FED8}" dt="2026-02-07T00:10:27.537" v="28389" actId="14100"/>
          <ac:cxnSpMkLst>
            <pc:docMk/>
            <pc:sldMk cId="1102129718" sldId="411"/>
            <ac:cxnSpMk id="2" creationId="{4EEAC4F1-8D22-3252-70AA-81FC21A460E8}"/>
          </ac:cxnSpMkLst>
        </pc:cxnChg>
        <pc:cxnChg chg="add mod">
          <ac:chgData name="Krishay Sridalla" userId="1a53d2cf-985d-4e00-836b-3196923e3fb9" providerId="ADAL" clId="{1F9A851A-242A-5AD6-8D5F-E9A30A09FED8}" dt="2026-02-07T01:00:44.941" v="29407" actId="12788"/>
          <ac:cxnSpMkLst>
            <pc:docMk/>
            <pc:sldMk cId="1102129718" sldId="411"/>
            <ac:cxnSpMk id="5" creationId="{D5BCEB65-602A-60E1-EEF1-29074A4A50B1}"/>
          </ac:cxnSpMkLst>
        </pc:cxnChg>
        <pc:cxnChg chg="mod">
          <ac:chgData name="Krishay Sridalla" userId="1a53d2cf-985d-4e00-836b-3196923e3fb9" providerId="ADAL" clId="{1F9A851A-242A-5AD6-8D5F-E9A30A09FED8}" dt="2026-02-07T00:54:38.460" v="29249" actId="1076"/>
          <ac:cxnSpMkLst>
            <pc:docMk/>
            <pc:sldMk cId="1102129718" sldId="411"/>
            <ac:cxnSpMk id="10" creationId="{6D6BFEDE-1FDC-A8D6-6982-EF16C77BA6E5}"/>
          </ac:cxnSpMkLst>
        </pc:cxnChg>
        <pc:cxnChg chg="add mod">
          <ac:chgData name="Krishay Sridalla" userId="1a53d2cf-985d-4e00-836b-3196923e3fb9" providerId="ADAL" clId="{1F9A851A-242A-5AD6-8D5F-E9A30A09FED8}" dt="2026-02-07T21:38:16.899" v="30881" actId="14100"/>
          <ac:cxnSpMkLst>
            <pc:docMk/>
            <pc:sldMk cId="1102129718" sldId="411"/>
            <ac:cxnSpMk id="12" creationId="{00CECEF2-CECA-7259-8E31-3C273F85007C}"/>
          </ac:cxnSpMkLst>
        </pc:cxnChg>
        <pc:cxnChg chg="mod">
          <ac:chgData name="Krishay Sridalla" userId="1a53d2cf-985d-4e00-836b-3196923e3fb9" providerId="ADAL" clId="{1F9A851A-242A-5AD6-8D5F-E9A30A09FED8}" dt="2026-02-07T00:54:35.193" v="29248" actId="1076"/>
          <ac:cxnSpMkLst>
            <pc:docMk/>
            <pc:sldMk cId="1102129718" sldId="411"/>
            <ac:cxnSpMk id="15" creationId="{B298A973-9CCD-C083-D96C-4229C5261FC8}"/>
          </ac:cxnSpMkLst>
        </pc:cxnChg>
        <pc:cxnChg chg="mod">
          <ac:chgData name="Krishay Sridalla" userId="1a53d2cf-985d-4e00-836b-3196923e3fb9" providerId="ADAL" clId="{1F9A851A-242A-5AD6-8D5F-E9A30A09FED8}" dt="2026-02-07T00:54:22.411" v="29241" actId="1076"/>
          <ac:cxnSpMkLst>
            <pc:docMk/>
            <pc:sldMk cId="1102129718" sldId="411"/>
            <ac:cxnSpMk id="21" creationId="{3CEA360D-E612-4D70-9BC2-207C6ACEC06E}"/>
          </ac:cxnSpMkLst>
        </pc:cxnChg>
        <pc:cxnChg chg="mod">
          <ac:chgData name="Krishay Sridalla" userId="1a53d2cf-985d-4e00-836b-3196923e3fb9" providerId="ADAL" clId="{1F9A851A-242A-5AD6-8D5F-E9A30A09FED8}" dt="2026-02-07T00:54:30.604" v="29247" actId="1035"/>
          <ac:cxnSpMkLst>
            <pc:docMk/>
            <pc:sldMk cId="1102129718" sldId="411"/>
            <ac:cxnSpMk id="26" creationId="{788FF117-9415-7EB5-5B67-2B3E775C6C11}"/>
          </ac:cxnSpMkLst>
        </pc:cxnChg>
        <pc:cxnChg chg="mod">
          <ac:chgData name="Krishay Sridalla" userId="1a53d2cf-985d-4e00-836b-3196923e3fb9" providerId="ADAL" clId="{1F9A851A-242A-5AD6-8D5F-E9A30A09FED8}" dt="2026-02-07T00:54:22.411" v="29241" actId="1076"/>
          <ac:cxnSpMkLst>
            <pc:docMk/>
            <pc:sldMk cId="1102129718" sldId="411"/>
            <ac:cxnSpMk id="35" creationId="{09C1698A-EEB3-455F-C33F-B32753AF5F59}"/>
          </ac:cxnSpMkLst>
        </pc:cxnChg>
        <pc:cxnChg chg="mod">
          <ac:chgData name="Krishay Sridalla" userId="1a53d2cf-985d-4e00-836b-3196923e3fb9" providerId="ADAL" clId="{1F9A851A-242A-5AD6-8D5F-E9A30A09FED8}" dt="2026-02-07T00:54:30.604" v="29247" actId="1035"/>
          <ac:cxnSpMkLst>
            <pc:docMk/>
            <pc:sldMk cId="1102129718" sldId="411"/>
            <ac:cxnSpMk id="37" creationId="{02D8C47D-8B31-8953-153B-F4251EC24CCB}"/>
          </ac:cxnSpMkLst>
        </pc:cxnChg>
      </pc:sldChg>
      <pc:sldChg chg="addSp delSp modSp add mod delAnim modAnim modNotesTx">
        <pc:chgData name="Krishay Sridalla" userId="1a53d2cf-985d-4e00-836b-3196923e3fb9" providerId="ADAL" clId="{1F9A851A-242A-5AD6-8D5F-E9A30A09FED8}" dt="2026-02-11T05:11:26.192" v="33454" actId="1038"/>
        <pc:sldMkLst>
          <pc:docMk/>
          <pc:sldMk cId="1172884606" sldId="412"/>
        </pc:sldMkLst>
        <pc:spChg chg="mod">
          <ac:chgData name="Krishay Sridalla" userId="1a53d2cf-985d-4e00-836b-3196923e3fb9" providerId="ADAL" clId="{1F9A851A-242A-5AD6-8D5F-E9A30A09FED8}" dt="2026-02-07T00:38:48.531" v="29162" actId="20577"/>
          <ac:spMkLst>
            <pc:docMk/>
            <pc:sldMk cId="1172884606" sldId="412"/>
            <ac:spMk id="7" creationId="{B5D2240E-092A-5943-B86B-FF8899334448}"/>
          </ac:spMkLst>
        </pc:spChg>
        <pc:spChg chg="mod">
          <ac:chgData name="Krishay Sridalla" userId="1a53d2cf-985d-4e00-836b-3196923e3fb9" providerId="ADAL" clId="{1F9A851A-242A-5AD6-8D5F-E9A30A09FED8}" dt="2026-02-10T03:29:19.251" v="31254" actId="170"/>
          <ac:spMkLst>
            <pc:docMk/>
            <pc:sldMk cId="1172884606" sldId="412"/>
            <ac:spMk id="8" creationId="{D8FBBD60-5655-4016-58EE-06946623FA49}"/>
          </ac:spMkLst>
        </pc:spChg>
        <pc:spChg chg="add mod">
          <ac:chgData name="Krishay Sridalla" userId="1a53d2cf-985d-4e00-836b-3196923e3fb9" providerId="ADAL" clId="{1F9A851A-242A-5AD6-8D5F-E9A30A09FED8}" dt="2026-02-10T03:29:19.251" v="31254" actId="170"/>
          <ac:spMkLst>
            <pc:docMk/>
            <pc:sldMk cId="1172884606" sldId="412"/>
            <ac:spMk id="9" creationId="{3A75A179-F56E-A6E3-F2B9-82425E945D32}"/>
          </ac:spMkLst>
        </pc:spChg>
        <pc:spChg chg="add mod">
          <ac:chgData name="Krishay Sridalla" userId="1a53d2cf-985d-4e00-836b-3196923e3fb9" providerId="ADAL" clId="{1F9A851A-242A-5AD6-8D5F-E9A30A09FED8}" dt="2026-02-10T03:29:31.453" v="31255" actId="1076"/>
          <ac:spMkLst>
            <pc:docMk/>
            <pc:sldMk cId="1172884606" sldId="412"/>
            <ac:spMk id="11" creationId="{93E86411-8EC9-BCE7-5905-323E26449C03}"/>
          </ac:spMkLst>
        </pc:spChg>
        <pc:spChg chg="add mod">
          <ac:chgData name="Krishay Sridalla" userId="1a53d2cf-985d-4e00-836b-3196923e3fb9" providerId="ADAL" clId="{1F9A851A-242A-5AD6-8D5F-E9A30A09FED8}" dt="2026-02-11T05:11:26.192" v="33454" actId="1038"/>
          <ac:spMkLst>
            <pc:docMk/>
            <pc:sldMk cId="1172884606" sldId="412"/>
            <ac:spMk id="14" creationId="{DF046464-D757-54DD-46CF-9BA9EFC82F29}"/>
          </ac:spMkLst>
        </pc:spChg>
        <pc:spChg chg="add mod">
          <ac:chgData name="Krishay Sridalla" userId="1a53d2cf-985d-4e00-836b-3196923e3fb9" providerId="ADAL" clId="{1F9A851A-242A-5AD6-8D5F-E9A30A09FED8}" dt="2026-02-11T05:11:26.192" v="33454" actId="1038"/>
          <ac:spMkLst>
            <pc:docMk/>
            <pc:sldMk cId="1172884606" sldId="412"/>
            <ac:spMk id="16" creationId="{C1288D25-B95B-F8EE-138E-C3DE9E1687EF}"/>
          </ac:spMkLst>
        </pc:spChg>
        <pc:spChg chg="add mod">
          <ac:chgData name="Krishay Sridalla" userId="1a53d2cf-985d-4e00-836b-3196923e3fb9" providerId="ADAL" clId="{1F9A851A-242A-5AD6-8D5F-E9A30A09FED8}" dt="2026-02-11T05:11:26.192" v="33454" actId="1038"/>
          <ac:spMkLst>
            <pc:docMk/>
            <pc:sldMk cId="1172884606" sldId="412"/>
            <ac:spMk id="18" creationId="{E1F48A83-061B-BBFD-152D-1C59A48E5255}"/>
          </ac:spMkLst>
        </pc:spChg>
        <pc:spChg chg="mod">
          <ac:chgData name="Krishay Sridalla" userId="1a53d2cf-985d-4e00-836b-3196923e3fb9" providerId="ADAL" clId="{1F9A851A-242A-5AD6-8D5F-E9A30A09FED8}" dt="2026-02-10T03:29:19.251" v="31254" actId="170"/>
          <ac:spMkLst>
            <pc:docMk/>
            <pc:sldMk cId="1172884606" sldId="412"/>
            <ac:spMk id="20" creationId="{F1FCC32A-B298-D6E4-F901-0349F11759CD}"/>
          </ac:spMkLst>
        </pc:spChg>
        <pc:spChg chg="add mod">
          <ac:chgData name="Krishay Sridalla" userId="1a53d2cf-985d-4e00-836b-3196923e3fb9" providerId="ADAL" clId="{1F9A851A-242A-5AD6-8D5F-E9A30A09FED8}" dt="2026-02-10T03:29:19.251" v="31254" actId="170"/>
          <ac:spMkLst>
            <pc:docMk/>
            <pc:sldMk cId="1172884606" sldId="412"/>
            <ac:spMk id="25" creationId="{C509A249-DF6B-EBE4-23D4-B8DD1C6A448D}"/>
          </ac:spMkLst>
        </pc:spChg>
        <pc:spChg chg="add mod">
          <ac:chgData name="Krishay Sridalla" userId="1a53d2cf-985d-4e00-836b-3196923e3fb9" providerId="ADAL" clId="{1F9A851A-242A-5AD6-8D5F-E9A30A09FED8}" dt="2026-02-11T05:11:26.192" v="33454" actId="1038"/>
          <ac:spMkLst>
            <pc:docMk/>
            <pc:sldMk cId="1172884606" sldId="412"/>
            <ac:spMk id="30" creationId="{25681D16-B20D-D662-0020-6ECF0F40510D}"/>
          </ac:spMkLst>
        </pc:spChg>
        <pc:spChg chg="add mod">
          <ac:chgData name="Krishay Sridalla" userId="1a53d2cf-985d-4e00-836b-3196923e3fb9" providerId="ADAL" clId="{1F9A851A-242A-5AD6-8D5F-E9A30A09FED8}" dt="2026-02-10T03:29:19.251" v="31254" actId="170"/>
          <ac:spMkLst>
            <pc:docMk/>
            <pc:sldMk cId="1172884606" sldId="412"/>
            <ac:spMk id="31" creationId="{49734E33-AD60-4A58-4455-FC003DEFBDC9}"/>
          </ac:spMkLst>
        </pc:spChg>
        <pc:spChg chg="mod">
          <ac:chgData name="Krishay Sridalla" userId="1a53d2cf-985d-4e00-836b-3196923e3fb9" providerId="ADAL" clId="{1F9A851A-242A-5AD6-8D5F-E9A30A09FED8}" dt="2026-02-10T03:29:19.251" v="31254" actId="170"/>
          <ac:spMkLst>
            <pc:docMk/>
            <pc:sldMk cId="1172884606" sldId="412"/>
            <ac:spMk id="33" creationId="{9FDF3503-98B0-E9CB-173A-56A3E697F7A4}"/>
          </ac:spMkLst>
        </pc:spChg>
        <pc:spChg chg="mod">
          <ac:chgData name="Krishay Sridalla" userId="1a53d2cf-985d-4e00-836b-3196923e3fb9" providerId="ADAL" clId="{1F9A851A-242A-5AD6-8D5F-E9A30A09FED8}" dt="2026-02-10T13:49:53.378" v="32466" actId="20577"/>
          <ac:spMkLst>
            <pc:docMk/>
            <pc:sldMk cId="1172884606" sldId="412"/>
            <ac:spMk id="43" creationId="{0C58D465-6457-9BE2-A7A2-BD52D777CE9C}"/>
          </ac:spMkLst>
        </pc:spChg>
        <pc:picChg chg="add mod modCrop">
          <ac:chgData name="Krishay Sridalla" userId="1a53d2cf-985d-4e00-836b-3196923e3fb9" providerId="ADAL" clId="{1F9A851A-242A-5AD6-8D5F-E9A30A09FED8}" dt="2026-02-07T00:06:02.909" v="28280" actId="14100"/>
          <ac:picMkLst>
            <pc:docMk/>
            <pc:sldMk cId="1172884606" sldId="412"/>
            <ac:picMk id="2" creationId="{730D4008-4784-EE30-16CF-26835D91AAD3}"/>
          </ac:picMkLst>
        </pc:picChg>
        <pc:cxnChg chg="add mod">
          <ac:chgData name="Krishay Sridalla" userId="1a53d2cf-985d-4e00-836b-3196923e3fb9" providerId="ADAL" clId="{1F9A851A-242A-5AD6-8D5F-E9A30A09FED8}" dt="2026-02-07T00:14:51.904" v="28458" actId="1076"/>
          <ac:cxnSpMkLst>
            <pc:docMk/>
            <pc:sldMk cId="1172884606" sldId="412"/>
            <ac:cxnSpMk id="3" creationId="{CAED875D-77B0-69D9-8516-1248E9E3A32E}"/>
          </ac:cxnSpMkLst>
        </pc:cxnChg>
        <pc:cxnChg chg="add mod">
          <ac:chgData name="Krishay Sridalla" userId="1a53d2cf-985d-4e00-836b-3196923e3fb9" providerId="ADAL" clId="{1F9A851A-242A-5AD6-8D5F-E9A30A09FED8}" dt="2026-02-10T03:29:19.251" v="31254" actId="170"/>
          <ac:cxnSpMkLst>
            <pc:docMk/>
            <pc:sldMk cId="1172884606" sldId="412"/>
            <ac:cxnSpMk id="4" creationId="{5BB79FAD-D9F2-AEBB-CB92-73BB14DE1254}"/>
          </ac:cxnSpMkLst>
        </pc:cxnChg>
        <pc:cxnChg chg="add mod">
          <ac:chgData name="Krishay Sridalla" userId="1a53d2cf-985d-4e00-836b-3196923e3fb9" providerId="ADAL" clId="{1F9A851A-242A-5AD6-8D5F-E9A30A09FED8}" dt="2026-02-07T00:14:49.304" v="28457" actId="1076"/>
          <ac:cxnSpMkLst>
            <pc:docMk/>
            <pc:sldMk cId="1172884606" sldId="412"/>
            <ac:cxnSpMk id="5" creationId="{CE026B01-B708-47EB-60BF-EF75B0B809CE}"/>
          </ac:cxnSpMkLst>
        </pc:cxnChg>
        <pc:cxnChg chg="mod">
          <ac:chgData name="Krishay Sridalla" userId="1a53d2cf-985d-4e00-836b-3196923e3fb9" providerId="ADAL" clId="{1F9A851A-242A-5AD6-8D5F-E9A30A09FED8}" dt="2026-02-07T00:14:40.236" v="28455" actId="1076"/>
          <ac:cxnSpMkLst>
            <pc:docMk/>
            <pc:sldMk cId="1172884606" sldId="412"/>
            <ac:cxnSpMk id="10" creationId="{7ACAFB0A-69C3-4634-FFEB-1D1B64FE17FF}"/>
          </ac:cxnSpMkLst>
        </pc:cxnChg>
        <pc:cxnChg chg="add mod">
          <ac:chgData name="Krishay Sridalla" userId="1a53d2cf-985d-4e00-836b-3196923e3fb9" providerId="ADAL" clId="{1F9A851A-242A-5AD6-8D5F-E9A30A09FED8}" dt="2026-02-07T01:00:38.892" v="29406" actId="12788"/>
          <ac:cxnSpMkLst>
            <pc:docMk/>
            <pc:sldMk cId="1172884606" sldId="412"/>
            <ac:cxnSpMk id="12" creationId="{505623ED-D345-8599-989B-1FEAC303AE13}"/>
          </ac:cxnSpMkLst>
        </pc:cxnChg>
        <pc:cxnChg chg="add mod">
          <ac:chgData name="Krishay Sridalla" userId="1a53d2cf-985d-4e00-836b-3196923e3fb9" providerId="ADAL" clId="{1F9A851A-242A-5AD6-8D5F-E9A30A09FED8}" dt="2026-02-07T00:07:11.188" v="28321" actId="14100"/>
          <ac:cxnSpMkLst>
            <pc:docMk/>
            <pc:sldMk cId="1172884606" sldId="412"/>
            <ac:cxnSpMk id="13" creationId="{3F0B5C35-DB6B-C448-1483-3D06C12E20B3}"/>
          </ac:cxnSpMkLst>
        </pc:cxnChg>
        <pc:cxnChg chg="mod">
          <ac:chgData name="Krishay Sridalla" userId="1a53d2cf-985d-4e00-836b-3196923e3fb9" providerId="ADAL" clId="{1F9A851A-242A-5AD6-8D5F-E9A30A09FED8}" dt="2026-02-10T03:29:19.251" v="31254" actId="170"/>
          <ac:cxnSpMkLst>
            <pc:docMk/>
            <pc:sldMk cId="1172884606" sldId="412"/>
            <ac:cxnSpMk id="15" creationId="{4033A929-C657-40AE-E5E7-32921F074FF7}"/>
          </ac:cxnSpMkLst>
        </pc:cxnChg>
        <pc:cxnChg chg="add mod">
          <ac:chgData name="Krishay Sridalla" userId="1a53d2cf-985d-4e00-836b-3196923e3fb9" providerId="ADAL" clId="{1F9A851A-242A-5AD6-8D5F-E9A30A09FED8}" dt="2026-02-07T00:07:17.774" v="28324" actId="14100"/>
          <ac:cxnSpMkLst>
            <pc:docMk/>
            <pc:sldMk cId="1172884606" sldId="412"/>
            <ac:cxnSpMk id="17" creationId="{618C9B2B-EB4B-C117-9609-C8B14851D4FA}"/>
          </ac:cxnSpMkLst>
        </pc:cxnChg>
        <pc:cxnChg chg="add mod">
          <ac:chgData name="Krishay Sridalla" userId="1a53d2cf-985d-4e00-836b-3196923e3fb9" providerId="ADAL" clId="{1F9A851A-242A-5AD6-8D5F-E9A30A09FED8}" dt="2026-02-11T05:11:26.192" v="33454" actId="1038"/>
          <ac:cxnSpMkLst>
            <pc:docMk/>
            <pc:sldMk cId="1172884606" sldId="412"/>
            <ac:cxnSpMk id="21" creationId="{5C5995B0-0F6E-A287-3598-09051FADA6A7}"/>
          </ac:cxnSpMkLst>
        </pc:cxnChg>
        <pc:cxnChg chg="add mod">
          <ac:chgData name="Krishay Sridalla" userId="1a53d2cf-985d-4e00-836b-3196923e3fb9" providerId="ADAL" clId="{1F9A851A-242A-5AD6-8D5F-E9A30A09FED8}" dt="2026-02-10T03:29:19.251" v="31254" actId="170"/>
          <ac:cxnSpMkLst>
            <pc:docMk/>
            <pc:sldMk cId="1172884606" sldId="412"/>
            <ac:cxnSpMk id="22" creationId="{3404EFEB-5412-5238-B237-2237FE08716F}"/>
          </ac:cxnSpMkLst>
        </pc:cxnChg>
        <pc:cxnChg chg="add mod">
          <ac:chgData name="Krishay Sridalla" userId="1a53d2cf-985d-4e00-836b-3196923e3fb9" providerId="ADAL" clId="{1F9A851A-242A-5AD6-8D5F-E9A30A09FED8}" dt="2026-02-11T05:11:26.192" v="33454" actId="1038"/>
          <ac:cxnSpMkLst>
            <pc:docMk/>
            <pc:sldMk cId="1172884606" sldId="412"/>
            <ac:cxnSpMk id="24" creationId="{78E391DD-5EED-2166-16DF-0E3D71189CCC}"/>
          </ac:cxnSpMkLst>
        </pc:cxnChg>
        <pc:cxnChg chg="add mod">
          <ac:chgData name="Krishay Sridalla" userId="1a53d2cf-985d-4e00-836b-3196923e3fb9" providerId="ADAL" clId="{1F9A851A-242A-5AD6-8D5F-E9A30A09FED8}" dt="2026-02-10T03:29:19.251" v="31254" actId="170"/>
          <ac:cxnSpMkLst>
            <pc:docMk/>
            <pc:sldMk cId="1172884606" sldId="412"/>
            <ac:cxnSpMk id="27" creationId="{8A4D6C20-A267-3872-302B-E45CB7D6092C}"/>
          </ac:cxnSpMkLst>
        </pc:cxnChg>
        <pc:cxnChg chg="add mod">
          <ac:chgData name="Krishay Sridalla" userId="1a53d2cf-985d-4e00-836b-3196923e3fb9" providerId="ADAL" clId="{1F9A851A-242A-5AD6-8D5F-E9A30A09FED8}" dt="2026-02-07T01:00:38.892" v="29406" actId="12788"/>
          <ac:cxnSpMkLst>
            <pc:docMk/>
            <pc:sldMk cId="1172884606" sldId="412"/>
            <ac:cxnSpMk id="32" creationId="{CB193E95-8651-8C95-8CD5-DE9A97740F8E}"/>
          </ac:cxnSpMkLst>
        </pc:cxnChg>
        <pc:cxnChg chg="add mod">
          <ac:chgData name="Krishay Sridalla" userId="1a53d2cf-985d-4e00-836b-3196923e3fb9" providerId="ADAL" clId="{1F9A851A-242A-5AD6-8D5F-E9A30A09FED8}" dt="2026-02-07T00:14:44.504" v="28456" actId="1076"/>
          <ac:cxnSpMkLst>
            <pc:docMk/>
            <pc:sldMk cId="1172884606" sldId="412"/>
            <ac:cxnSpMk id="40" creationId="{868E5F49-9AEA-BDDE-0457-235C0F0255EC}"/>
          </ac:cxnSpMkLst>
        </pc:cxnChg>
        <pc:cxnChg chg="add mod">
          <ac:chgData name="Krishay Sridalla" userId="1a53d2cf-985d-4e00-836b-3196923e3fb9" providerId="ADAL" clId="{1F9A851A-242A-5AD6-8D5F-E9A30A09FED8}" dt="2026-02-07T00:19:31.794" v="28536"/>
          <ac:cxnSpMkLst>
            <pc:docMk/>
            <pc:sldMk cId="1172884606" sldId="412"/>
            <ac:cxnSpMk id="46" creationId="{B9E2AFCE-93C5-25EA-D271-8208E7DBB752}"/>
          </ac:cxnSpMkLst>
        </pc:cxnChg>
        <pc:cxnChg chg="add mod">
          <ac:chgData name="Krishay Sridalla" userId="1a53d2cf-985d-4e00-836b-3196923e3fb9" providerId="ADAL" clId="{1F9A851A-242A-5AD6-8D5F-E9A30A09FED8}" dt="2026-02-07T00:20:32.840" v="28549" actId="1035"/>
          <ac:cxnSpMkLst>
            <pc:docMk/>
            <pc:sldMk cId="1172884606" sldId="412"/>
            <ac:cxnSpMk id="47" creationId="{F6FA12DC-835D-1124-91D1-81268799194C}"/>
          </ac:cxnSpMkLst>
        </pc:cxnChg>
        <pc:cxnChg chg="add mod">
          <ac:chgData name="Krishay Sridalla" userId="1a53d2cf-985d-4e00-836b-3196923e3fb9" providerId="ADAL" clId="{1F9A851A-242A-5AD6-8D5F-E9A30A09FED8}" dt="2026-02-07T22:08:46.564" v="30965" actId="1037"/>
          <ac:cxnSpMkLst>
            <pc:docMk/>
            <pc:sldMk cId="1172884606" sldId="412"/>
            <ac:cxnSpMk id="49" creationId="{427E0850-B59C-E606-54B2-AA0C76CF8998}"/>
          </ac:cxnSpMkLst>
        </pc:cxnChg>
        <pc:cxnChg chg="add mod">
          <ac:chgData name="Krishay Sridalla" userId="1a53d2cf-985d-4e00-836b-3196923e3fb9" providerId="ADAL" clId="{1F9A851A-242A-5AD6-8D5F-E9A30A09FED8}" dt="2026-02-07T22:08:51.804" v="30966" actId="1076"/>
          <ac:cxnSpMkLst>
            <pc:docMk/>
            <pc:sldMk cId="1172884606" sldId="412"/>
            <ac:cxnSpMk id="50" creationId="{5DFA54D2-1B49-2593-85CE-F0AA16B042B5}"/>
          </ac:cxnSpMkLst>
        </pc:cxnChg>
      </pc:sldChg>
      <pc:sldChg chg="addSp delSp modSp add mod delAnim modAnim modNotesTx">
        <pc:chgData name="Krishay Sridalla" userId="1a53d2cf-985d-4e00-836b-3196923e3fb9" providerId="ADAL" clId="{1F9A851A-242A-5AD6-8D5F-E9A30A09FED8}" dt="2026-02-10T04:07:29.637" v="31572" actId="113"/>
        <pc:sldMkLst>
          <pc:docMk/>
          <pc:sldMk cId="2698158850" sldId="414"/>
        </pc:sldMkLst>
        <pc:spChg chg="add mod">
          <ac:chgData name="Krishay Sridalla" userId="1a53d2cf-985d-4e00-836b-3196923e3fb9" providerId="ADAL" clId="{1F9A851A-242A-5AD6-8D5F-E9A30A09FED8}" dt="2026-02-07T01:08:10.796" v="29527" actId="171"/>
          <ac:spMkLst>
            <pc:docMk/>
            <pc:sldMk cId="2698158850" sldId="414"/>
            <ac:spMk id="2" creationId="{E7C41642-152D-73A1-6427-93885BD9A5D3}"/>
          </ac:spMkLst>
        </pc:spChg>
        <pc:spChg chg="mod">
          <ac:chgData name="Krishay Sridalla" userId="1a53d2cf-985d-4e00-836b-3196923e3fb9" providerId="ADAL" clId="{1F9A851A-242A-5AD6-8D5F-E9A30A09FED8}" dt="2026-02-07T00:37:04.634" v="29012" actId="20577"/>
          <ac:spMkLst>
            <pc:docMk/>
            <pc:sldMk cId="2698158850" sldId="414"/>
            <ac:spMk id="7" creationId="{22967023-CC30-B15F-52FD-860BAFC170FD}"/>
          </ac:spMkLst>
        </pc:spChg>
        <pc:spChg chg="mod">
          <ac:chgData name="Krishay Sridalla" userId="1a53d2cf-985d-4e00-836b-3196923e3fb9" providerId="ADAL" clId="{1F9A851A-242A-5AD6-8D5F-E9A30A09FED8}" dt="2026-02-07T00:37:31.283" v="29016" actId="1076"/>
          <ac:spMkLst>
            <pc:docMk/>
            <pc:sldMk cId="2698158850" sldId="414"/>
            <ac:spMk id="41" creationId="{144253EF-054C-DCF3-E142-35829A422C39}"/>
          </ac:spMkLst>
        </pc:spChg>
        <pc:spChg chg="mod">
          <ac:chgData name="Krishay Sridalla" userId="1a53d2cf-985d-4e00-836b-3196923e3fb9" providerId="ADAL" clId="{1F9A851A-242A-5AD6-8D5F-E9A30A09FED8}" dt="2026-02-07T00:37:31.283" v="29016" actId="1076"/>
          <ac:spMkLst>
            <pc:docMk/>
            <pc:sldMk cId="2698158850" sldId="414"/>
            <ac:spMk id="42" creationId="{5C452B2B-F0E0-8E43-CE07-DDB2802CEE82}"/>
          </ac:spMkLst>
        </pc:spChg>
        <pc:spChg chg="mod">
          <ac:chgData name="Krishay Sridalla" userId="1a53d2cf-985d-4e00-836b-3196923e3fb9" providerId="ADAL" clId="{1F9A851A-242A-5AD6-8D5F-E9A30A09FED8}" dt="2026-02-10T04:07:29.637" v="31572" actId="113"/>
          <ac:spMkLst>
            <pc:docMk/>
            <pc:sldMk cId="2698158850" sldId="414"/>
            <ac:spMk id="43" creationId="{5FBFEC2B-BC43-EBD7-B9DE-8B6707683AF6}"/>
          </ac:spMkLst>
        </pc:spChg>
        <pc:picChg chg="add mod">
          <ac:chgData name="Krishay Sridalla" userId="1a53d2cf-985d-4e00-836b-3196923e3fb9" providerId="ADAL" clId="{1F9A851A-242A-5AD6-8D5F-E9A30A09FED8}" dt="2026-02-07T00:37:31.283" v="29016" actId="1076"/>
          <ac:picMkLst>
            <pc:docMk/>
            <pc:sldMk cId="2698158850" sldId="414"/>
            <ac:picMk id="11" creationId="{E5B3F3DA-61EE-2639-65B1-2C7BD679C812}"/>
          </ac:picMkLst>
        </pc:picChg>
      </pc:sldChg>
      <pc:sldChg chg="addSp delSp modSp add mod delAnim modAnim modNotesTx">
        <pc:chgData name="Krishay Sridalla" userId="1a53d2cf-985d-4e00-836b-3196923e3fb9" providerId="ADAL" clId="{1F9A851A-242A-5AD6-8D5F-E9A30A09FED8}" dt="2026-02-11T00:17:01.005" v="32543" actId="20577"/>
        <pc:sldMkLst>
          <pc:docMk/>
          <pc:sldMk cId="1978811998" sldId="415"/>
        </pc:sldMkLst>
        <pc:spChg chg="mod">
          <ac:chgData name="Krishay Sridalla" userId="1a53d2cf-985d-4e00-836b-3196923e3fb9" providerId="ADAL" clId="{1F9A851A-242A-5AD6-8D5F-E9A30A09FED8}" dt="2026-02-07T00:38:30.598" v="29102" actId="20577"/>
          <ac:spMkLst>
            <pc:docMk/>
            <pc:sldMk cId="1978811998" sldId="415"/>
            <ac:spMk id="7" creationId="{96548121-ED25-C6CF-E26D-2C2057A6AEDA}"/>
          </ac:spMkLst>
        </pc:spChg>
        <pc:spChg chg="mod">
          <ac:chgData name="Krishay Sridalla" userId="1a53d2cf-985d-4e00-836b-3196923e3fb9" providerId="ADAL" clId="{1F9A851A-242A-5AD6-8D5F-E9A30A09FED8}" dt="2026-02-07T22:16:50.936" v="30968" actId="1076"/>
          <ac:spMkLst>
            <pc:docMk/>
            <pc:sldMk cId="1978811998" sldId="415"/>
            <ac:spMk id="8" creationId="{42FCB911-CD5B-A58B-8F4C-F159BEDEC2C1}"/>
          </ac:spMkLst>
        </pc:spChg>
        <pc:spChg chg="mod">
          <ac:chgData name="Krishay Sridalla" userId="1a53d2cf-985d-4e00-836b-3196923e3fb9" providerId="ADAL" clId="{1F9A851A-242A-5AD6-8D5F-E9A30A09FED8}" dt="2026-02-07T01:00:21.942" v="29405" actId="12788"/>
          <ac:spMkLst>
            <pc:docMk/>
            <pc:sldMk cId="1978811998" sldId="415"/>
            <ac:spMk id="9" creationId="{455C156D-4DDF-AC9B-96F7-96A82151A7F5}"/>
          </ac:spMkLst>
        </pc:spChg>
        <pc:spChg chg="mod">
          <ac:chgData name="Krishay Sridalla" userId="1a53d2cf-985d-4e00-836b-3196923e3fb9" providerId="ADAL" clId="{1F9A851A-242A-5AD6-8D5F-E9A30A09FED8}" dt="2026-02-07T01:00:21.942" v="29405" actId="12788"/>
          <ac:spMkLst>
            <pc:docMk/>
            <pc:sldMk cId="1978811998" sldId="415"/>
            <ac:spMk id="20" creationId="{03CA387F-DE97-368D-8DE7-E6F5602DD40C}"/>
          </ac:spMkLst>
        </pc:spChg>
        <pc:spChg chg="mod">
          <ac:chgData name="Krishay Sridalla" userId="1a53d2cf-985d-4e00-836b-3196923e3fb9" providerId="ADAL" clId="{1F9A851A-242A-5AD6-8D5F-E9A30A09FED8}" dt="2026-02-07T01:00:21.942" v="29405" actId="12788"/>
          <ac:spMkLst>
            <pc:docMk/>
            <pc:sldMk cId="1978811998" sldId="415"/>
            <ac:spMk id="25" creationId="{739371C6-1AE3-69A0-3694-DB7149E2DC7B}"/>
          </ac:spMkLst>
        </pc:spChg>
        <pc:spChg chg="mod">
          <ac:chgData name="Krishay Sridalla" userId="1a53d2cf-985d-4e00-836b-3196923e3fb9" providerId="ADAL" clId="{1F9A851A-242A-5AD6-8D5F-E9A30A09FED8}" dt="2026-02-07T01:00:21.942" v="29405" actId="12788"/>
          <ac:spMkLst>
            <pc:docMk/>
            <pc:sldMk cId="1978811998" sldId="415"/>
            <ac:spMk id="31" creationId="{0E4FFF7E-9437-9966-61D0-6ABE57FFDB3C}"/>
          </ac:spMkLst>
        </pc:spChg>
        <pc:spChg chg="mod">
          <ac:chgData name="Krishay Sridalla" userId="1a53d2cf-985d-4e00-836b-3196923e3fb9" providerId="ADAL" clId="{1F9A851A-242A-5AD6-8D5F-E9A30A09FED8}" dt="2026-02-07T01:00:21.942" v="29405" actId="12788"/>
          <ac:spMkLst>
            <pc:docMk/>
            <pc:sldMk cId="1978811998" sldId="415"/>
            <ac:spMk id="33" creationId="{68C356D5-1698-4420-E859-52DF29CE30B7}"/>
          </ac:spMkLst>
        </pc:spChg>
        <pc:spChg chg="mod">
          <ac:chgData name="Krishay Sridalla" userId="1a53d2cf-985d-4e00-836b-3196923e3fb9" providerId="ADAL" clId="{1F9A851A-242A-5AD6-8D5F-E9A30A09FED8}" dt="2026-02-10T04:07:37.934" v="31574" actId="113"/>
          <ac:spMkLst>
            <pc:docMk/>
            <pc:sldMk cId="1978811998" sldId="415"/>
            <ac:spMk id="43" creationId="{C3A9FE5A-0DCF-2B88-FD27-216B57F93A01}"/>
          </ac:spMkLst>
        </pc:spChg>
        <pc:spChg chg="add mod">
          <ac:chgData name="Krishay Sridalla" userId="1a53d2cf-985d-4e00-836b-3196923e3fb9" providerId="ADAL" clId="{1F9A851A-242A-5AD6-8D5F-E9A30A09FED8}" dt="2026-02-07T22:16:58.168" v="30970" actId="1076"/>
          <ac:spMkLst>
            <pc:docMk/>
            <pc:sldMk cId="1978811998" sldId="415"/>
            <ac:spMk id="51" creationId="{A4A31972-8716-3E83-BFE8-2EDA5C405B86}"/>
          </ac:spMkLst>
        </pc:spChg>
        <pc:picChg chg="add mod modCrop">
          <ac:chgData name="Krishay Sridalla" userId="1a53d2cf-985d-4e00-836b-3196923e3fb9" providerId="ADAL" clId="{1F9A851A-242A-5AD6-8D5F-E9A30A09FED8}" dt="2026-02-07T00:52:44.002" v="29226" actId="171"/>
          <ac:picMkLst>
            <pc:docMk/>
            <pc:sldMk cId="1978811998" sldId="415"/>
            <ac:picMk id="11" creationId="{D1D841AB-949D-FC29-6192-8D9E057C2D01}"/>
          </ac:picMkLst>
        </pc:picChg>
        <pc:cxnChg chg="mod">
          <ac:chgData name="Krishay Sridalla" userId="1a53d2cf-985d-4e00-836b-3196923e3fb9" providerId="ADAL" clId="{1F9A851A-242A-5AD6-8D5F-E9A30A09FED8}" dt="2026-02-07T01:01:16.926" v="29411" actId="1076"/>
          <ac:cxnSpMkLst>
            <pc:docMk/>
            <pc:sldMk cId="1978811998" sldId="415"/>
            <ac:cxnSpMk id="10" creationId="{3C932985-458F-FC82-665B-991FAD8CEFED}"/>
          </ac:cxnSpMkLst>
        </pc:cxnChg>
        <pc:cxnChg chg="mod">
          <ac:chgData name="Krishay Sridalla" userId="1a53d2cf-985d-4e00-836b-3196923e3fb9" providerId="ADAL" clId="{1F9A851A-242A-5AD6-8D5F-E9A30A09FED8}" dt="2026-02-07T01:00:21.942" v="29405" actId="12788"/>
          <ac:cxnSpMkLst>
            <pc:docMk/>
            <pc:sldMk cId="1978811998" sldId="415"/>
            <ac:cxnSpMk id="12" creationId="{556C6C79-4AF8-6BAF-F46E-935350E09BA3}"/>
          </ac:cxnSpMkLst>
        </pc:cxnChg>
        <pc:cxnChg chg="mod">
          <ac:chgData name="Krishay Sridalla" userId="1a53d2cf-985d-4e00-836b-3196923e3fb9" providerId="ADAL" clId="{1F9A851A-242A-5AD6-8D5F-E9A30A09FED8}" dt="2026-02-07T01:00:09.694" v="29403" actId="14100"/>
          <ac:cxnSpMkLst>
            <pc:docMk/>
            <pc:sldMk cId="1978811998" sldId="415"/>
            <ac:cxnSpMk id="13" creationId="{8648ECD4-E833-188C-827F-94AA99DBCD95}"/>
          </ac:cxnSpMkLst>
        </pc:cxnChg>
        <pc:cxnChg chg="mod">
          <ac:chgData name="Krishay Sridalla" userId="1a53d2cf-985d-4e00-836b-3196923e3fb9" providerId="ADAL" clId="{1F9A851A-242A-5AD6-8D5F-E9A30A09FED8}" dt="2026-02-07T00:58:13.927" v="29305" actId="1076"/>
          <ac:cxnSpMkLst>
            <pc:docMk/>
            <pc:sldMk cId="1978811998" sldId="415"/>
            <ac:cxnSpMk id="15" creationId="{CE6DEBDE-896D-9AF9-4B27-9513C163D675}"/>
          </ac:cxnSpMkLst>
        </pc:cxnChg>
        <pc:cxnChg chg="add mod">
          <ac:chgData name="Krishay Sridalla" userId="1a53d2cf-985d-4e00-836b-3196923e3fb9" providerId="ADAL" clId="{1F9A851A-242A-5AD6-8D5F-E9A30A09FED8}" dt="2026-02-07T00:58:16.277" v="29306" actId="1076"/>
          <ac:cxnSpMkLst>
            <pc:docMk/>
            <pc:sldMk cId="1978811998" sldId="415"/>
            <ac:cxnSpMk id="16" creationId="{C6306963-2112-8222-4581-548D379DC6BB}"/>
          </ac:cxnSpMkLst>
        </pc:cxnChg>
        <pc:cxnChg chg="mod">
          <ac:chgData name="Krishay Sridalla" userId="1a53d2cf-985d-4e00-836b-3196923e3fb9" providerId="ADAL" clId="{1F9A851A-242A-5AD6-8D5F-E9A30A09FED8}" dt="2026-02-07T01:00:21.942" v="29405" actId="12788"/>
          <ac:cxnSpMkLst>
            <pc:docMk/>
            <pc:sldMk cId="1978811998" sldId="415"/>
            <ac:cxnSpMk id="17" creationId="{E5219A54-BAE0-22D9-ED51-187DC766DC54}"/>
          </ac:cxnSpMkLst>
        </pc:cxnChg>
        <pc:cxnChg chg="add mod">
          <ac:chgData name="Krishay Sridalla" userId="1a53d2cf-985d-4e00-836b-3196923e3fb9" providerId="ADAL" clId="{1F9A851A-242A-5AD6-8D5F-E9A30A09FED8}" dt="2026-02-07T01:05:23.239" v="29436" actId="1035"/>
          <ac:cxnSpMkLst>
            <pc:docMk/>
            <pc:sldMk cId="1978811998" sldId="415"/>
            <ac:cxnSpMk id="18" creationId="{77E92B5B-809E-B35F-0F80-61BFE7DDB528}"/>
          </ac:cxnSpMkLst>
        </pc:cxnChg>
        <pc:cxnChg chg="add mod">
          <ac:chgData name="Krishay Sridalla" userId="1a53d2cf-985d-4e00-836b-3196923e3fb9" providerId="ADAL" clId="{1F9A851A-242A-5AD6-8D5F-E9A30A09FED8}" dt="2026-02-07T00:58:27.894" v="29308" actId="1076"/>
          <ac:cxnSpMkLst>
            <pc:docMk/>
            <pc:sldMk cId="1978811998" sldId="415"/>
            <ac:cxnSpMk id="19" creationId="{13417610-EE51-A2F7-5A1D-FADF42C0F4DE}"/>
          </ac:cxnSpMkLst>
        </pc:cxnChg>
        <pc:cxnChg chg="add mod">
          <ac:chgData name="Krishay Sridalla" userId="1a53d2cf-985d-4e00-836b-3196923e3fb9" providerId="ADAL" clId="{1F9A851A-242A-5AD6-8D5F-E9A30A09FED8}" dt="2026-02-07T00:58:06.611" v="29302" actId="1076"/>
          <ac:cxnSpMkLst>
            <pc:docMk/>
            <pc:sldMk cId="1978811998" sldId="415"/>
            <ac:cxnSpMk id="21" creationId="{E5A7EF8B-0A91-810C-6119-B1F7B4FBF032}"/>
          </ac:cxnSpMkLst>
        </pc:cxnChg>
        <pc:cxnChg chg="mod">
          <ac:chgData name="Krishay Sridalla" userId="1a53d2cf-985d-4e00-836b-3196923e3fb9" providerId="ADAL" clId="{1F9A851A-242A-5AD6-8D5F-E9A30A09FED8}" dt="2026-02-07T22:16:53.869" v="30969" actId="14100"/>
          <ac:cxnSpMkLst>
            <pc:docMk/>
            <pc:sldMk cId="1978811998" sldId="415"/>
            <ac:cxnSpMk id="22" creationId="{D96E0BA5-4133-BD63-56A7-FA98E43D158C}"/>
          </ac:cxnSpMkLst>
        </pc:cxnChg>
        <pc:cxnChg chg="add mod">
          <ac:chgData name="Krishay Sridalla" userId="1a53d2cf-985d-4e00-836b-3196923e3fb9" providerId="ADAL" clId="{1F9A851A-242A-5AD6-8D5F-E9A30A09FED8}" dt="2026-02-07T01:05:18.626" v="29429" actId="1076"/>
          <ac:cxnSpMkLst>
            <pc:docMk/>
            <pc:sldMk cId="1978811998" sldId="415"/>
            <ac:cxnSpMk id="24" creationId="{50FEDD17-B073-B000-4868-10FFA9736357}"/>
          </ac:cxnSpMkLst>
        </pc:cxnChg>
        <pc:cxnChg chg="mod">
          <ac:chgData name="Krishay Sridalla" userId="1a53d2cf-985d-4e00-836b-3196923e3fb9" providerId="ADAL" clId="{1F9A851A-242A-5AD6-8D5F-E9A30A09FED8}" dt="2026-02-07T01:00:04.361" v="29401" actId="14100"/>
          <ac:cxnSpMkLst>
            <pc:docMk/>
            <pc:sldMk cId="1978811998" sldId="415"/>
            <ac:cxnSpMk id="27" creationId="{01924B2C-4006-40DF-01ED-B0123B985B2B}"/>
          </ac:cxnSpMkLst>
        </pc:cxnChg>
        <pc:cxnChg chg="mod">
          <ac:chgData name="Krishay Sridalla" userId="1a53d2cf-985d-4e00-836b-3196923e3fb9" providerId="ADAL" clId="{1F9A851A-242A-5AD6-8D5F-E9A30A09FED8}" dt="2026-02-07T01:00:21.942" v="29405" actId="12788"/>
          <ac:cxnSpMkLst>
            <pc:docMk/>
            <pc:sldMk cId="1978811998" sldId="415"/>
            <ac:cxnSpMk id="32" creationId="{AE966CC0-553C-3815-1949-9965C531F701}"/>
          </ac:cxnSpMkLst>
        </pc:cxnChg>
        <pc:cxnChg chg="mod">
          <ac:chgData name="Krishay Sridalla" userId="1a53d2cf-985d-4e00-836b-3196923e3fb9" providerId="ADAL" clId="{1F9A851A-242A-5AD6-8D5F-E9A30A09FED8}" dt="2026-02-07T00:55:24.627" v="29258" actId="1076"/>
          <ac:cxnSpMkLst>
            <pc:docMk/>
            <pc:sldMk cId="1978811998" sldId="415"/>
            <ac:cxnSpMk id="40" creationId="{EC567927-5092-5963-F94A-EC464C684225}"/>
          </ac:cxnSpMkLst>
        </pc:cxnChg>
        <pc:cxnChg chg="mod">
          <ac:chgData name="Krishay Sridalla" userId="1a53d2cf-985d-4e00-836b-3196923e3fb9" providerId="ADAL" clId="{1F9A851A-242A-5AD6-8D5F-E9A30A09FED8}" dt="2026-02-07T00:58:29.728" v="29309" actId="1076"/>
          <ac:cxnSpMkLst>
            <pc:docMk/>
            <pc:sldMk cId="1978811998" sldId="415"/>
            <ac:cxnSpMk id="46" creationId="{7E61F584-6E5C-F866-5B28-9B2FE3CBF502}"/>
          </ac:cxnSpMkLst>
        </pc:cxnChg>
        <pc:cxnChg chg="mod">
          <ac:chgData name="Krishay Sridalla" userId="1a53d2cf-985d-4e00-836b-3196923e3fb9" providerId="ADAL" clId="{1F9A851A-242A-5AD6-8D5F-E9A30A09FED8}" dt="2026-02-07T00:58:25.560" v="29307" actId="1076"/>
          <ac:cxnSpMkLst>
            <pc:docMk/>
            <pc:sldMk cId="1978811998" sldId="415"/>
            <ac:cxnSpMk id="47" creationId="{3A6ACEA9-E750-DA5A-7C3A-7605CA123963}"/>
          </ac:cxnSpMkLst>
        </pc:cxnChg>
        <pc:cxnChg chg="mod">
          <ac:chgData name="Krishay Sridalla" userId="1a53d2cf-985d-4e00-836b-3196923e3fb9" providerId="ADAL" clId="{1F9A851A-242A-5AD6-8D5F-E9A30A09FED8}" dt="2026-02-07T00:58:08.896" v="29303" actId="1076"/>
          <ac:cxnSpMkLst>
            <pc:docMk/>
            <pc:sldMk cId="1978811998" sldId="415"/>
            <ac:cxnSpMk id="50" creationId="{10C3B263-3AED-CFD1-6338-68C6A38C008A}"/>
          </ac:cxnSpMkLst>
        </pc:cxnChg>
      </pc:sldChg>
      <pc:sldChg chg="add modAnim modNotesTx">
        <pc:chgData name="Krishay Sridalla" userId="1a53d2cf-985d-4e00-836b-3196923e3fb9" providerId="ADAL" clId="{1F9A851A-242A-5AD6-8D5F-E9A30A09FED8}" dt="2026-02-07T22:36:45.047" v="31103" actId="5793"/>
        <pc:sldMkLst>
          <pc:docMk/>
          <pc:sldMk cId="4177657062" sldId="416"/>
        </pc:sldMkLst>
      </pc:sldChg>
      <pc:sldChg chg="addSp delSp modSp add mod delAnim modAnim modNotesTx">
        <pc:chgData name="Krishay Sridalla" userId="1a53d2cf-985d-4e00-836b-3196923e3fb9" providerId="ADAL" clId="{1F9A851A-242A-5AD6-8D5F-E9A30A09FED8}" dt="2026-02-07T22:37:15.971" v="31120" actId="5793"/>
        <pc:sldMkLst>
          <pc:docMk/>
          <pc:sldMk cId="607912775" sldId="417"/>
        </pc:sldMkLst>
        <pc:spChg chg="add mod">
          <ac:chgData name="Krishay Sridalla" userId="1a53d2cf-985d-4e00-836b-3196923e3fb9" providerId="ADAL" clId="{1F9A851A-242A-5AD6-8D5F-E9A30A09FED8}" dt="2026-02-07T01:14:54.690" v="29564"/>
          <ac:spMkLst>
            <pc:docMk/>
            <pc:sldMk cId="607912775" sldId="417"/>
            <ac:spMk id="4" creationId="{8A8B3D2E-46C0-51EB-C503-F48B7068694A}"/>
          </ac:spMkLst>
        </pc:spChg>
        <pc:spChg chg="add mod">
          <ac:chgData name="Krishay Sridalla" userId="1a53d2cf-985d-4e00-836b-3196923e3fb9" providerId="ADAL" clId="{1F9A851A-242A-5AD6-8D5F-E9A30A09FED8}" dt="2026-02-07T01:14:54.690" v="29564"/>
          <ac:spMkLst>
            <pc:docMk/>
            <pc:sldMk cId="607912775" sldId="417"/>
            <ac:spMk id="6" creationId="{F1B2EEC7-0548-A05C-018F-D98F1009E8EE}"/>
          </ac:spMkLst>
        </pc:spChg>
      </pc:sldChg>
      <pc:sldChg chg="modSp add mod modNotesTx">
        <pc:chgData name="Krishay Sridalla" userId="1a53d2cf-985d-4e00-836b-3196923e3fb9" providerId="ADAL" clId="{1F9A851A-242A-5AD6-8D5F-E9A30A09FED8}" dt="2026-02-07T22:38:14.547" v="31151" actId="5793"/>
        <pc:sldMkLst>
          <pc:docMk/>
          <pc:sldMk cId="3919132000" sldId="418"/>
        </pc:sldMkLst>
        <pc:spChg chg="mod">
          <ac:chgData name="Krishay Sridalla" userId="1a53d2cf-985d-4e00-836b-3196923e3fb9" providerId="ADAL" clId="{1F9A851A-242A-5AD6-8D5F-E9A30A09FED8}" dt="2026-02-07T01:15:12.994" v="29566" actId="1076"/>
          <ac:spMkLst>
            <pc:docMk/>
            <pc:sldMk cId="3919132000" sldId="418"/>
            <ac:spMk id="3" creationId="{D50BC573-193D-2604-B05B-4123A061444B}"/>
          </ac:spMkLst>
        </pc:spChg>
      </pc:sldChg>
      <pc:sldChg chg="addSp delSp modSp new mod modClrScheme delAnim modAnim chgLayout modNotesTx">
        <pc:chgData name="Krishay Sridalla" userId="1a53d2cf-985d-4e00-836b-3196923e3fb9" providerId="ADAL" clId="{1F9A851A-242A-5AD6-8D5F-E9A30A09FED8}" dt="2026-02-11T20:31:16.267" v="34283" actId="20577"/>
        <pc:sldMkLst>
          <pc:docMk/>
          <pc:sldMk cId="1421393392" sldId="419"/>
        </pc:sldMkLst>
        <pc:spChg chg="mod ord">
          <ac:chgData name="Krishay Sridalla" userId="1a53d2cf-985d-4e00-836b-3196923e3fb9" providerId="ADAL" clId="{1F9A851A-242A-5AD6-8D5F-E9A30A09FED8}" dt="2026-02-11T20:16:43.998" v="34251" actId="255"/>
          <ac:spMkLst>
            <pc:docMk/>
            <pc:sldMk cId="1421393392" sldId="419"/>
            <ac:spMk id="2" creationId="{57ED66CC-D7C2-9705-202D-0D91FDDFAB39}"/>
          </ac:spMkLst>
        </pc:spChg>
        <pc:spChg chg="mod ord">
          <ac:chgData name="Krishay Sridalla" userId="1a53d2cf-985d-4e00-836b-3196923e3fb9" providerId="ADAL" clId="{1F9A851A-242A-5AD6-8D5F-E9A30A09FED8}" dt="2026-02-11T19:22:26.048" v="34118" actId="255"/>
          <ac:spMkLst>
            <pc:docMk/>
            <pc:sldMk cId="1421393392" sldId="419"/>
            <ac:spMk id="4" creationId="{C4B27D5C-6EAE-34BB-B299-870A5E5BDDA8}"/>
          </ac:spMkLst>
        </pc:spChg>
        <pc:spChg chg="mod ord">
          <ac:chgData name="Krishay Sridalla" userId="1a53d2cf-985d-4e00-836b-3196923e3fb9" providerId="ADAL" clId="{1F9A851A-242A-5AD6-8D5F-E9A30A09FED8}" dt="2026-02-11T19:17:44.776" v="33698" actId="700"/>
          <ac:spMkLst>
            <pc:docMk/>
            <pc:sldMk cId="1421393392" sldId="419"/>
            <ac:spMk id="5" creationId="{5B5646F0-4507-1F00-FB0D-54EDD1D65A2C}"/>
          </ac:spMkLst>
        </pc:spChg>
        <pc:spChg chg="add mod">
          <ac:chgData name="Krishay Sridalla" userId="1a53d2cf-985d-4e00-836b-3196923e3fb9" providerId="ADAL" clId="{1F9A851A-242A-5AD6-8D5F-E9A30A09FED8}" dt="2026-02-11T20:16:54.247" v="34261" actId="1036"/>
          <ac:spMkLst>
            <pc:docMk/>
            <pc:sldMk cId="1421393392" sldId="419"/>
            <ac:spMk id="16" creationId="{9CC30753-0197-F070-F99E-AB938691D9E6}"/>
          </ac:spMkLst>
        </pc:spChg>
        <pc:spChg chg="add mod">
          <ac:chgData name="Krishay Sridalla" userId="1a53d2cf-985d-4e00-836b-3196923e3fb9" providerId="ADAL" clId="{1F9A851A-242A-5AD6-8D5F-E9A30A09FED8}" dt="2026-02-11T20:28:56.027" v="34276" actId="20577"/>
          <ac:spMkLst>
            <pc:docMk/>
            <pc:sldMk cId="1421393392" sldId="419"/>
            <ac:spMk id="17" creationId="{7DAB8245-C5BE-CFB8-403C-3F49785A7C2D}"/>
          </ac:spMkLst>
        </pc:spChg>
        <pc:spChg chg="add mod">
          <ac:chgData name="Krishay Sridalla" userId="1a53d2cf-985d-4e00-836b-3196923e3fb9" providerId="ADAL" clId="{1F9A851A-242A-5AD6-8D5F-E9A30A09FED8}" dt="2026-02-11T20:16:54.247" v="34261" actId="1036"/>
          <ac:spMkLst>
            <pc:docMk/>
            <pc:sldMk cId="1421393392" sldId="419"/>
            <ac:spMk id="18" creationId="{702CBBE2-2751-10E4-4410-7EE472B63BA2}"/>
          </ac:spMkLst>
        </pc:spChg>
        <pc:spChg chg="add mod">
          <ac:chgData name="Krishay Sridalla" userId="1a53d2cf-985d-4e00-836b-3196923e3fb9" providerId="ADAL" clId="{1F9A851A-242A-5AD6-8D5F-E9A30A09FED8}" dt="2026-02-11T20:22:12.051" v="34269" actId="20577"/>
          <ac:spMkLst>
            <pc:docMk/>
            <pc:sldMk cId="1421393392" sldId="419"/>
            <ac:spMk id="19" creationId="{DDA0E077-7A92-6724-1136-696463118BFC}"/>
          </ac:spMkLst>
        </pc:spChg>
      </pc:sldChg>
      <pc:sldChg chg="modSp add mod">
        <pc:chgData name="Krishay Sridalla" userId="1a53d2cf-985d-4e00-836b-3196923e3fb9" providerId="ADAL" clId="{1F9A851A-242A-5AD6-8D5F-E9A30A09FED8}" dt="2026-02-13T01:19:12.307" v="34289" actId="403"/>
        <pc:sldMkLst>
          <pc:docMk/>
          <pc:sldMk cId="1704155312" sldId="420"/>
        </pc:sldMkLst>
        <pc:spChg chg="mod">
          <ac:chgData name="Krishay Sridalla" userId="1a53d2cf-985d-4e00-836b-3196923e3fb9" providerId="ADAL" clId="{1F9A851A-242A-5AD6-8D5F-E9A30A09FED8}" dt="2026-02-13T01:19:12.307" v="34289" actId="403"/>
          <ac:spMkLst>
            <pc:docMk/>
            <pc:sldMk cId="1704155312" sldId="420"/>
            <ac:spMk id="6" creationId="{0CF9F031-6FA2-1C3D-A396-A0629F52DE98}"/>
          </ac:spMkLst>
        </pc:spChg>
      </pc:sldChg>
      <pc:sldMasterChg chg="addSp modSp modSldLayout">
        <pc:chgData name="Krishay Sridalla" userId="1a53d2cf-985d-4e00-836b-3196923e3fb9" providerId="ADAL" clId="{1F9A851A-242A-5AD6-8D5F-E9A30A09FED8}" dt="2026-02-11T05:04:52.193" v="33327"/>
        <pc:sldMasterMkLst>
          <pc:docMk/>
          <pc:sldMasterMk cId="344943678" sldId="2147483905"/>
        </pc:sldMasterMkLst>
        <pc:picChg chg="add mod">
          <ac:chgData name="Krishay Sridalla" userId="1a53d2cf-985d-4e00-836b-3196923e3fb9" providerId="ADAL" clId="{1F9A851A-242A-5AD6-8D5F-E9A30A09FED8}" dt="2026-02-11T05:00:26.729" v="33296"/>
          <ac:picMkLst>
            <pc:docMk/>
            <pc:sldMasterMk cId="344943678" sldId="2147483905"/>
            <ac:picMk id="5" creationId="{93C8667E-09A1-CFB1-6230-A93B2D467868}"/>
          </ac:picMkLst>
        </pc:picChg>
        <pc:sldLayoutChg chg="addSp delSp modSp mod setBg">
          <pc:chgData name="Krishay Sridalla" userId="1a53d2cf-985d-4e00-836b-3196923e3fb9" providerId="ADAL" clId="{1F9A851A-242A-5AD6-8D5F-E9A30A09FED8}" dt="2026-02-11T05:04:52.193" v="33327"/>
          <pc:sldLayoutMkLst>
            <pc:docMk/>
            <pc:sldMasterMk cId="344943678" sldId="2147483905"/>
            <pc:sldLayoutMk cId="2037220821" sldId="2147483906"/>
          </pc:sldLayoutMkLst>
          <pc:spChg chg="add del mod">
            <ac:chgData name="Krishay Sridalla" userId="1a53d2cf-985d-4e00-836b-3196923e3fb9" providerId="ADAL" clId="{1F9A851A-242A-5AD6-8D5F-E9A30A09FED8}" dt="2026-02-11T05:04:43.132" v="33323" actId="20577"/>
            <ac:spMkLst>
              <pc:docMk/>
              <pc:sldMasterMk cId="344943678" sldId="2147483905"/>
              <pc:sldLayoutMk cId="2037220821" sldId="2147483906"/>
              <ac:spMk id="2" creationId="{00000000-0000-0000-0000-000000000000}"/>
            </ac:spMkLst>
          </pc:spChg>
          <pc:spChg chg="add del">
            <ac:chgData name="Krishay Sridalla" userId="1a53d2cf-985d-4e00-836b-3196923e3fb9" providerId="ADAL" clId="{1F9A851A-242A-5AD6-8D5F-E9A30A09FED8}" dt="2026-02-11T05:04:43.450" v="33324" actId="478"/>
            <ac:spMkLst>
              <pc:docMk/>
              <pc:sldMasterMk cId="344943678" sldId="2147483905"/>
              <pc:sldLayoutMk cId="2037220821" sldId="2147483906"/>
              <ac:spMk id="3" creationId="{00000000-0000-0000-0000-000000000000}"/>
            </ac:spMkLst>
          </pc:spChg>
          <pc:spChg chg="add del">
            <ac:chgData name="Krishay Sridalla" userId="1a53d2cf-985d-4e00-836b-3196923e3fb9" providerId="ADAL" clId="{1F9A851A-242A-5AD6-8D5F-E9A30A09FED8}" dt="2026-02-11T05:04:43.923" v="33325" actId="478"/>
            <ac:spMkLst>
              <pc:docMk/>
              <pc:sldMasterMk cId="344943678" sldId="2147483905"/>
              <pc:sldLayoutMk cId="2037220821" sldId="2147483906"/>
              <ac:spMk id="14" creationId="{9AE824A5-746D-85C5-A198-2205E97BEC3A}"/>
            </ac:spMkLst>
          </pc:spChg>
          <pc:picChg chg="add mod">
            <ac:chgData name="Krishay Sridalla" userId="1a53d2cf-985d-4e00-836b-3196923e3fb9" providerId="ADAL" clId="{1F9A851A-242A-5AD6-8D5F-E9A30A09FED8}" dt="2026-02-11T05:04:52.193" v="33327"/>
            <ac:picMkLst>
              <pc:docMk/>
              <pc:sldMasterMk cId="344943678" sldId="2147483905"/>
              <pc:sldLayoutMk cId="2037220821" sldId="2147483906"/>
              <ac:picMk id="7" creationId="{1787C2B1-9BF9-F1C7-9290-D82840A2DB23}"/>
            </ac:picMkLst>
          </pc:picChg>
        </pc:sldLayoutChg>
        <pc:sldLayoutChg chg="addSp delSp modSp mod">
          <pc:chgData name="Krishay Sridalla" userId="1a53d2cf-985d-4e00-836b-3196923e3fb9" providerId="ADAL" clId="{1F9A851A-242A-5AD6-8D5F-E9A30A09FED8}" dt="2026-02-11T05:02:26.187" v="33305"/>
          <pc:sldLayoutMkLst>
            <pc:docMk/>
            <pc:sldMasterMk cId="344943678" sldId="2147483905"/>
            <pc:sldLayoutMk cId="2176702280" sldId="2147483918"/>
          </pc:sldLayoutMkLst>
          <pc:picChg chg="add mod">
            <ac:chgData name="Krishay Sridalla" userId="1a53d2cf-985d-4e00-836b-3196923e3fb9" providerId="ADAL" clId="{1F9A851A-242A-5AD6-8D5F-E9A30A09FED8}" dt="2026-02-11T05:02:26.187" v="33305"/>
            <ac:picMkLst>
              <pc:docMk/>
              <pc:sldMasterMk cId="344943678" sldId="2147483905"/>
              <pc:sldLayoutMk cId="2176702280" sldId="2147483918"/>
              <ac:picMk id="4" creationId="{66A0D86E-8DA1-2A0D-706C-2314A4DADD74}"/>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1.   Evaluate effects of the coding </a:t>
          </a:r>
          <a:r>
            <a:rPr lang="en-US" sz="2800"/>
            <a:t>changes by </a:t>
          </a:r>
          <a:r>
            <a:rPr lang="en-US" sz="2800" dirty="0"/>
            <a:t>practice setting</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1.   Evaluate effects of the coding </a:t>
          </a:r>
          <a:r>
            <a:rPr lang="en-US" sz="2800"/>
            <a:t>changes by </a:t>
          </a:r>
          <a:r>
            <a:rPr lang="en-US" sz="2800" dirty="0"/>
            <a:t>practice setting</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2.   Evaluate effects of the coding changes by </a:t>
          </a:r>
          <a:r>
            <a:rPr lang="en-US" sz="2800"/>
            <a:t>hernia size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3.   Evaluate effects of the coding changes </a:t>
          </a:r>
          <a:r>
            <a:rPr lang="en-US" sz="2800"/>
            <a:t>by hernia subtype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2.   Evaluate effects of the coding changes by </a:t>
          </a:r>
          <a:r>
            <a:rPr lang="en-US" sz="2800"/>
            <a:t>hernia size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3.   Evaluate effects of the coding changes </a:t>
          </a:r>
          <a:r>
            <a:rPr lang="en-US" sz="2800"/>
            <a:t>by hernia subtype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1.   Evaluate effects of the coding </a:t>
          </a:r>
          <a:r>
            <a:rPr lang="en-US" sz="2800"/>
            <a:t>changes by </a:t>
          </a:r>
          <a:r>
            <a:rPr lang="en-US" sz="2800" dirty="0"/>
            <a:t>practice setting</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2.   Evaluate effects of the coding changes by </a:t>
          </a:r>
          <a:r>
            <a:rPr lang="en-US" sz="2800"/>
            <a:t>hernia size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3.   Evaluate effects of the coding changes </a:t>
          </a:r>
          <a:r>
            <a:rPr lang="en-US" sz="2800"/>
            <a:t>by hernia subtype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1.   Evaluate effects of the coding </a:t>
          </a:r>
          <a:r>
            <a:rPr lang="en-US" sz="2800"/>
            <a:t>changes by </a:t>
          </a:r>
          <a:r>
            <a:rPr lang="en-US" sz="2800" dirty="0"/>
            <a:t>practice setting</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2.   Evaluate effects of the coding changes by </a:t>
          </a:r>
          <a:r>
            <a:rPr lang="en-US" sz="2800"/>
            <a:t>hernia size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EFBF69-3EEC-964F-86D2-428AFA182F0C}" type="doc">
      <dgm:prSet loTypeId="urn:microsoft.com/office/officeart/2008/layout/PictureAccentList" loCatId="" qsTypeId="urn:microsoft.com/office/officeart/2005/8/quickstyle/simple1" qsCatId="simple" csTypeId="urn:microsoft.com/office/officeart/2005/8/colors/accent0_3" csCatId="mainScheme" phldr="1"/>
      <dgm:spPr/>
      <dgm:t>
        <a:bodyPr/>
        <a:lstStyle/>
        <a:p>
          <a:endParaRPr lang="en-US"/>
        </a:p>
      </dgm:t>
    </dgm:pt>
    <dgm:pt modelId="{4F323890-B25C-114C-8A47-73815DD63209}">
      <dgm:prSet phldrT="[Text]" custT="1"/>
      <dgm:spPr/>
      <dgm:t>
        <a:bodyPr/>
        <a:lstStyle/>
        <a:p>
          <a:pPr algn="l"/>
          <a:r>
            <a:rPr lang="en-US" sz="2800" dirty="0"/>
            <a:t>   3.   Evaluate effects of the coding changes </a:t>
          </a:r>
          <a:r>
            <a:rPr lang="en-US" sz="2800"/>
            <a:t>by hernia subtype</a:t>
          </a:r>
          <a:endParaRPr lang="en-US" sz="4400" dirty="0"/>
        </a:p>
      </dgm:t>
    </dgm:pt>
    <dgm:pt modelId="{FCD8B007-4747-D549-AF3D-FB4D01EAEA63}" type="parTrans" cxnId="{70915BA1-E7D3-974A-8E6A-F3364C29B6D4}">
      <dgm:prSet/>
      <dgm:spPr/>
      <dgm:t>
        <a:bodyPr/>
        <a:lstStyle/>
        <a:p>
          <a:endParaRPr lang="en-US" sz="2000"/>
        </a:p>
      </dgm:t>
    </dgm:pt>
    <dgm:pt modelId="{1F2072C3-BF3C-A54B-8BF7-95D27A1D6C3D}" type="sibTrans" cxnId="{70915BA1-E7D3-974A-8E6A-F3364C29B6D4}">
      <dgm:prSet/>
      <dgm:spPr/>
      <dgm:t>
        <a:bodyPr/>
        <a:lstStyle/>
        <a:p>
          <a:endParaRPr lang="en-US" sz="2000"/>
        </a:p>
      </dgm:t>
    </dgm:pt>
    <dgm:pt modelId="{AF4A033C-84EA-1741-9C0A-EA3F8A3AAAFF}" type="pres">
      <dgm:prSet presAssocID="{2DEFBF69-3EEC-964F-86D2-428AFA182F0C}" presName="layout" presStyleCnt="0">
        <dgm:presLayoutVars>
          <dgm:chMax/>
          <dgm:chPref/>
          <dgm:dir/>
          <dgm:animOne val="branch"/>
          <dgm:animLvl val="lvl"/>
          <dgm:resizeHandles/>
        </dgm:presLayoutVars>
      </dgm:prSet>
      <dgm:spPr/>
    </dgm:pt>
    <dgm:pt modelId="{788E539B-40D6-924B-8375-0AE3FC1EB12D}" type="pres">
      <dgm:prSet presAssocID="{4F323890-B25C-114C-8A47-73815DD63209}" presName="root" presStyleCnt="0">
        <dgm:presLayoutVars>
          <dgm:chMax/>
          <dgm:chPref val="4"/>
        </dgm:presLayoutVars>
      </dgm:prSet>
      <dgm:spPr/>
    </dgm:pt>
    <dgm:pt modelId="{89BD7871-20D5-3341-AD45-8D50D9792D01}" type="pres">
      <dgm:prSet presAssocID="{4F323890-B25C-114C-8A47-73815DD63209}" presName="rootComposite" presStyleCnt="0">
        <dgm:presLayoutVars/>
      </dgm:prSet>
      <dgm:spPr/>
    </dgm:pt>
    <dgm:pt modelId="{710A851E-E4D5-0B44-8C47-254543CB3910}" type="pres">
      <dgm:prSet presAssocID="{4F323890-B25C-114C-8A47-73815DD63209}" presName="rootText" presStyleLbl="node0" presStyleIdx="0" presStyleCnt="1">
        <dgm:presLayoutVars>
          <dgm:chMax/>
          <dgm:chPref val="4"/>
        </dgm:presLayoutVars>
      </dgm:prSet>
      <dgm:spPr/>
    </dgm:pt>
    <dgm:pt modelId="{716A5B90-D5A8-5747-B39C-368D1C620FCA}" type="pres">
      <dgm:prSet presAssocID="{4F323890-B25C-114C-8A47-73815DD63209}" presName="childShape" presStyleCnt="0">
        <dgm:presLayoutVars>
          <dgm:chMax val="0"/>
          <dgm:chPref val="0"/>
        </dgm:presLayoutVars>
      </dgm:prSet>
      <dgm:spPr/>
    </dgm:pt>
  </dgm:ptLst>
  <dgm:cxnLst>
    <dgm:cxn modelId="{70915BA1-E7D3-974A-8E6A-F3364C29B6D4}" srcId="{2DEFBF69-3EEC-964F-86D2-428AFA182F0C}" destId="{4F323890-B25C-114C-8A47-73815DD63209}" srcOrd="0" destOrd="0" parTransId="{FCD8B007-4747-D549-AF3D-FB4D01EAEA63}" sibTransId="{1F2072C3-BF3C-A54B-8BF7-95D27A1D6C3D}"/>
    <dgm:cxn modelId="{2EC76CA4-C909-BF40-8D33-E453CBE91BAC}" type="presOf" srcId="{2DEFBF69-3EEC-964F-86D2-428AFA182F0C}" destId="{AF4A033C-84EA-1741-9C0A-EA3F8A3AAAFF}" srcOrd="0" destOrd="0" presId="urn:microsoft.com/office/officeart/2008/layout/PictureAccentList"/>
    <dgm:cxn modelId="{416073EB-F325-4740-A023-801C28E418C5}" type="presOf" srcId="{4F323890-B25C-114C-8A47-73815DD63209}" destId="{710A851E-E4D5-0B44-8C47-254543CB3910}" srcOrd="0" destOrd="0" presId="urn:microsoft.com/office/officeart/2008/layout/PictureAccentList"/>
    <dgm:cxn modelId="{440EFF25-34E8-3342-BC5E-CE63DCD66B3A}" type="presParOf" srcId="{AF4A033C-84EA-1741-9C0A-EA3F8A3AAAFF}" destId="{788E539B-40D6-924B-8375-0AE3FC1EB12D}" srcOrd="0" destOrd="0" presId="urn:microsoft.com/office/officeart/2008/layout/PictureAccentList"/>
    <dgm:cxn modelId="{F3355361-68BF-6646-BCC6-AE1978D3BAA7}" type="presParOf" srcId="{788E539B-40D6-924B-8375-0AE3FC1EB12D}" destId="{89BD7871-20D5-3341-AD45-8D50D9792D01}" srcOrd="0" destOrd="0" presId="urn:microsoft.com/office/officeart/2008/layout/PictureAccentList"/>
    <dgm:cxn modelId="{25B61EDD-9C67-0246-B6E1-0DA1FD113351}" type="presParOf" srcId="{89BD7871-20D5-3341-AD45-8D50D9792D01}" destId="{710A851E-E4D5-0B44-8C47-254543CB3910}" srcOrd="0" destOrd="0" presId="urn:microsoft.com/office/officeart/2008/layout/PictureAccentList"/>
    <dgm:cxn modelId="{3801ED8E-1E2D-9545-8850-D0782EC22ADA}" type="presParOf" srcId="{788E539B-40D6-924B-8375-0AE3FC1EB12D}" destId="{716A5B90-D5A8-5747-B39C-368D1C620FCA}" srcOrd="1" destOrd="0" presId="urn:microsoft.com/office/officeart/2008/layout/Pictu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1.   Evaluate effects of the coding </a:t>
          </a:r>
          <a:r>
            <a:rPr lang="en-US" sz="2800" kern="1200"/>
            <a:t>changes by </a:t>
          </a:r>
          <a:r>
            <a:rPr lang="en-US" sz="2800" kern="1200" dirty="0"/>
            <a:t>practice setting</a:t>
          </a:r>
          <a:endParaRPr lang="en-US" sz="4400" kern="1200" dirty="0"/>
        </a:p>
      </dsp:txBody>
      <dsp:txXfrm>
        <a:off x="25520" y="1332470"/>
        <a:ext cx="10231726" cy="8202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1.   Evaluate effects of the coding </a:t>
          </a:r>
          <a:r>
            <a:rPr lang="en-US" sz="2800" kern="1200"/>
            <a:t>changes by </a:t>
          </a:r>
          <a:r>
            <a:rPr lang="en-US" sz="2800" kern="1200" dirty="0"/>
            <a:t>practice setting</a:t>
          </a:r>
          <a:endParaRPr lang="en-US" sz="4400" kern="1200" dirty="0"/>
        </a:p>
      </dsp:txBody>
      <dsp:txXfrm>
        <a:off x="25520" y="1332470"/>
        <a:ext cx="10231726" cy="8202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2.   Evaluate effects of the coding changes by </a:t>
          </a:r>
          <a:r>
            <a:rPr lang="en-US" sz="2800" kern="1200"/>
            <a:t>hernia size</a:t>
          </a:r>
          <a:endParaRPr lang="en-US" sz="4400" kern="1200" dirty="0"/>
        </a:p>
      </dsp:txBody>
      <dsp:txXfrm>
        <a:off x="25520" y="1332470"/>
        <a:ext cx="10231726" cy="8202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3.   Evaluate effects of the coding changes </a:t>
          </a:r>
          <a:r>
            <a:rPr lang="en-US" sz="2800" kern="1200"/>
            <a:t>by hernia subtype</a:t>
          </a:r>
          <a:endParaRPr lang="en-US" sz="4400" kern="1200" dirty="0"/>
        </a:p>
      </dsp:txBody>
      <dsp:txXfrm>
        <a:off x="25520" y="1332470"/>
        <a:ext cx="10231726" cy="820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2.   Evaluate effects of the coding changes by </a:t>
          </a:r>
          <a:r>
            <a:rPr lang="en-US" sz="2800" kern="1200"/>
            <a:t>hernia size</a:t>
          </a:r>
          <a:endParaRPr lang="en-US" sz="4400" kern="1200" dirty="0"/>
        </a:p>
      </dsp:txBody>
      <dsp:txXfrm>
        <a:off x="25520" y="1332470"/>
        <a:ext cx="10231726" cy="820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3.   Evaluate effects of the coding changes </a:t>
          </a:r>
          <a:r>
            <a:rPr lang="en-US" sz="2800" kern="1200"/>
            <a:t>by hernia subtype</a:t>
          </a:r>
          <a:endParaRPr lang="en-US" sz="4400" kern="1200" dirty="0"/>
        </a:p>
      </dsp:txBody>
      <dsp:txXfrm>
        <a:off x="25520" y="1332470"/>
        <a:ext cx="10231726" cy="820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1.   Evaluate effects of the coding </a:t>
          </a:r>
          <a:r>
            <a:rPr lang="en-US" sz="2800" kern="1200"/>
            <a:t>changes by </a:t>
          </a:r>
          <a:r>
            <a:rPr lang="en-US" sz="2800" kern="1200" dirty="0"/>
            <a:t>practice setting</a:t>
          </a:r>
          <a:endParaRPr lang="en-US" sz="4400" kern="1200" dirty="0"/>
        </a:p>
      </dsp:txBody>
      <dsp:txXfrm>
        <a:off x="25520" y="1332470"/>
        <a:ext cx="10231726" cy="820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2.   Evaluate effects of the coding changes by </a:t>
          </a:r>
          <a:r>
            <a:rPr lang="en-US" sz="2800" kern="1200"/>
            <a:t>hernia size</a:t>
          </a:r>
          <a:endParaRPr lang="en-US" sz="4400" kern="1200" dirty="0"/>
        </a:p>
      </dsp:txBody>
      <dsp:txXfrm>
        <a:off x="25520" y="1332470"/>
        <a:ext cx="10231726" cy="820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3.   Evaluate effects of the coding changes </a:t>
          </a:r>
          <a:r>
            <a:rPr lang="en-US" sz="2800" kern="1200"/>
            <a:t>by hernia subtype</a:t>
          </a:r>
          <a:endParaRPr lang="en-US" sz="4400" kern="1200" dirty="0"/>
        </a:p>
      </dsp:txBody>
      <dsp:txXfrm>
        <a:off x="25520" y="1332470"/>
        <a:ext cx="10231726" cy="820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1.   Evaluate effects of the coding </a:t>
          </a:r>
          <a:r>
            <a:rPr lang="en-US" sz="2800" kern="1200"/>
            <a:t>changes by </a:t>
          </a:r>
          <a:r>
            <a:rPr lang="en-US" sz="2800" kern="1200" dirty="0"/>
            <a:t>practice setting</a:t>
          </a:r>
          <a:endParaRPr lang="en-US" sz="4400" kern="1200" dirty="0"/>
        </a:p>
      </dsp:txBody>
      <dsp:txXfrm>
        <a:off x="25520" y="1332470"/>
        <a:ext cx="10231726" cy="820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2.   Evaluate effects of the coding changes by </a:t>
          </a:r>
          <a:r>
            <a:rPr lang="en-US" sz="2800" kern="1200"/>
            <a:t>hernia size</a:t>
          </a:r>
          <a:endParaRPr lang="en-US" sz="4400" kern="1200" dirty="0"/>
        </a:p>
      </dsp:txBody>
      <dsp:txXfrm>
        <a:off x="25520" y="1332470"/>
        <a:ext cx="10231726" cy="8202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A851E-E4D5-0B44-8C47-254543CB3910}">
      <dsp:nvSpPr>
        <dsp:cNvPr id="0" name=""/>
        <dsp:cNvSpPr/>
      </dsp:nvSpPr>
      <dsp:spPr>
        <a:xfrm>
          <a:off x="0" y="1306950"/>
          <a:ext cx="10282766" cy="87130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   3.   Evaluate effects of the coding changes </a:t>
          </a:r>
          <a:r>
            <a:rPr lang="en-US" sz="2800" kern="1200"/>
            <a:t>by hernia subtype</a:t>
          </a:r>
          <a:endParaRPr lang="en-US" sz="4400" kern="1200" dirty="0"/>
        </a:p>
      </dsp:txBody>
      <dsp:txXfrm>
        <a:off x="25520" y="1332470"/>
        <a:ext cx="10231726" cy="82026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6F302-C2A4-DD49-A872-2BB2B3F2F0AF}" type="datetimeFigureOut">
              <a:rPr lang="en-US" smtClean="0"/>
              <a:t>2/14/26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9966F-DF03-C541-8CA6-08220F08542C}" type="slidenum">
              <a:rPr lang="en-US" smtClean="0"/>
              <a:t>‹#›</a:t>
            </a:fld>
            <a:endParaRPr lang="en-US"/>
          </a:p>
        </p:txBody>
      </p:sp>
    </p:spTree>
    <p:extLst>
      <p:ext uri="{BB962C8B-B14F-4D97-AF65-F5344CB8AC3E}">
        <p14:creationId xmlns:p14="http://schemas.microsoft.com/office/powerpoint/2010/main" val="2922677044"/>
      </p:ext>
    </p:extLst>
  </p:cSld>
  <p:clrMap bg1="lt1" tx1="dk1" bg2="lt2" tx2="dk2" accent1="accent1" accent2="accent2" accent3="accent3" accent4="accent4" accent5="accent5" accent6="accent6" hlink="hlink" folHlink="folHlink"/>
  <p:notesStyle>
    <a:lvl1pPr marL="0" algn="l" defTabSz="1218846" rtl="0" eaLnBrk="1" latinLnBrk="0" hangingPunct="1">
      <a:defRPr sz="1600" kern="1200">
        <a:solidFill>
          <a:schemeClr val="tx1"/>
        </a:solidFill>
        <a:latin typeface="+mn-lt"/>
        <a:ea typeface="+mn-ea"/>
        <a:cs typeface="+mn-cs"/>
      </a:defRPr>
    </a:lvl1pPr>
    <a:lvl2pPr marL="609423" algn="l" defTabSz="1218846" rtl="0" eaLnBrk="1" latinLnBrk="0" hangingPunct="1">
      <a:defRPr sz="1600" kern="1200">
        <a:solidFill>
          <a:schemeClr val="tx1"/>
        </a:solidFill>
        <a:latin typeface="+mn-lt"/>
        <a:ea typeface="+mn-ea"/>
        <a:cs typeface="+mn-cs"/>
      </a:defRPr>
    </a:lvl2pPr>
    <a:lvl3pPr marL="1218846" algn="l" defTabSz="1218846" rtl="0" eaLnBrk="1" latinLnBrk="0" hangingPunct="1">
      <a:defRPr sz="1600" kern="1200">
        <a:solidFill>
          <a:schemeClr val="tx1"/>
        </a:solidFill>
        <a:latin typeface="+mn-lt"/>
        <a:ea typeface="+mn-ea"/>
        <a:cs typeface="+mn-cs"/>
      </a:defRPr>
    </a:lvl3pPr>
    <a:lvl4pPr marL="1828268" algn="l" defTabSz="1218846" rtl="0" eaLnBrk="1" latinLnBrk="0" hangingPunct="1">
      <a:defRPr sz="1600" kern="1200">
        <a:solidFill>
          <a:schemeClr val="tx1"/>
        </a:solidFill>
        <a:latin typeface="+mn-lt"/>
        <a:ea typeface="+mn-ea"/>
        <a:cs typeface="+mn-cs"/>
      </a:defRPr>
    </a:lvl4pPr>
    <a:lvl5pPr marL="2437692" algn="l" defTabSz="1218846" rtl="0" eaLnBrk="1" latinLnBrk="0" hangingPunct="1">
      <a:defRPr sz="1600" kern="1200">
        <a:solidFill>
          <a:schemeClr val="tx1"/>
        </a:solidFill>
        <a:latin typeface="+mn-lt"/>
        <a:ea typeface="+mn-ea"/>
        <a:cs typeface="+mn-cs"/>
      </a:defRPr>
    </a:lvl5pPr>
    <a:lvl6pPr marL="3047114" algn="l" defTabSz="1218846" rtl="0" eaLnBrk="1" latinLnBrk="0" hangingPunct="1">
      <a:defRPr sz="1600" kern="1200">
        <a:solidFill>
          <a:schemeClr val="tx1"/>
        </a:solidFill>
        <a:latin typeface="+mn-lt"/>
        <a:ea typeface="+mn-ea"/>
        <a:cs typeface="+mn-cs"/>
      </a:defRPr>
    </a:lvl6pPr>
    <a:lvl7pPr marL="3656538" algn="l" defTabSz="1218846" rtl="0" eaLnBrk="1" latinLnBrk="0" hangingPunct="1">
      <a:defRPr sz="1600" kern="1200">
        <a:solidFill>
          <a:schemeClr val="tx1"/>
        </a:solidFill>
        <a:latin typeface="+mn-lt"/>
        <a:ea typeface="+mn-ea"/>
        <a:cs typeface="+mn-cs"/>
      </a:defRPr>
    </a:lvl7pPr>
    <a:lvl8pPr marL="4265959" algn="l" defTabSz="1218846" rtl="0" eaLnBrk="1" latinLnBrk="0" hangingPunct="1">
      <a:defRPr sz="1600" kern="1200">
        <a:solidFill>
          <a:schemeClr val="tx1"/>
        </a:solidFill>
        <a:latin typeface="+mn-lt"/>
        <a:ea typeface="+mn-ea"/>
        <a:cs typeface="+mn-cs"/>
      </a:defRPr>
    </a:lvl8pPr>
    <a:lvl9pPr marL="4875383" algn="l" defTabSz="121884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Good afternoon everyone. My name is Krishay Sridalla, and I’m a second year medical student at </a:t>
            </a:r>
            <a:r>
              <a:rPr lang="en-US" sz="1600" b="1" kern="1200" dirty="0">
                <a:solidFill>
                  <a:schemeClr val="tx1"/>
                </a:solidFill>
                <a:effectLst/>
                <a:latin typeface="+mn-lt"/>
                <a:ea typeface="+mn-ea"/>
                <a:cs typeface="+mn-cs"/>
              </a:rPr>
              <a:t>Northwestern Medicine</a:t>
            </a:r>
            <a:r>
              <a:rPr lang="en-US" sz="1600" kern="1200" dirty="0">
                <a:solidFill>
                  <a:schemeClr val="tx1"/>
                </a:solidFill>
                <a:effectLst/>
                <a:latin typeface="+mn-lt"/>
                <a:ea typeface="+mn-ea"/>
                <a:cs typeface="+mn-cs"/>
              </a:rPr>
              <a:t>. I’m excited to present results from an interrupted time series analysis of the 2023 hernia CPT revisions and their differential effects on private practice versus academic surgeons. </a:t>
            </a:r>
          </a:p>
          <a:p>
            <a:pPr marL="285750" indent="-285750">
              <a:buFontTx/>
              <a:buChar cha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39966F-DF03-C541-8CA6-08220F08542C}" type="slidenum">
              <a:rPr lang="en-US" smtClean="0"/>
              <a:t>1</a:t>
            </a:fld>
            <a:endParaRPr lang="en-US"/>
          </a:p>
        </p:txBody>
      </p:sp>
    </p:spTree>
    <p:extLst>
      <p:ext uri="{BB962C8B-B14F-4D97-AF65-F5344CB8AC3E}">
        <p14:creationId xmlns:p14="http://schemas.microsoft.com/office/powerpoint/2010/main" val="19814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54681-5FFD-9BEB-A875-98FAB94C7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3AAED-F8DA-5667-DDD1-BA0E3A649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D5A74-B516-B025-CF2C-28E5102E19AF}"/>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Here we see how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changed over time for ventral hernia repairs, comparing academic and non‑academic centers before and after the 2023 coding changes.</a:t>
            </a:r>
          </a:p>
          <a:p>
            <a:pPr marL="285750" indent="-285750">
              <a:buFontTx/>
              <a:buChar char="-"/>
            </a:pPr>
            <a:r>
              <a:rPr lang="en-US" sz="1600" kern="1200" dirty="0">
                <a:solidFill>
                  <a:schemeClr val="tx1"/>
                </a:solidFill>
                <a:effectLst/>
                <a:latin typeface="+mn-lt"/>
                <a:ea typeface="+mn-ea"/>
                <a:cs typeface="+mn-cs"/>
              </a:rPr>
              <a:t>On the x‑axis is the study period broken down by quarter, with the vertical line marking the implementation of the new CPT codes. </a:t>
            </a:r>
          </a:p>
          <a:p>
            <a:pPr marL="285750" indent="-285750">
              <a:buFontTx/>
              <a:buChar char="-"/>
            </a:pPr>
            <a:r>
              <a:rPr lang="en-US" sz="1600" kern="1200" dirty="0">
                <a:solidFill>
                  <a:schemeClr val="tx1"/>
                </a:solidFill>
                <a:effectLst/>
                <a:latin typeface="+mn-lt"/>
                <a:ea typeface="+mn-ea"/>
                <a:cs typeface="+mn-cs"/>
              </a:rPr>
              <a:t>Before the coding change, 👆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at academic centers 👆 were slightly declining. 👆 But after the 2023 change, we see a clear upward shift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This suggests that the new coding system better captures the complexity of the cases treated in academic settings. 👆</a:t>
            </a:r>
          </a:p>
          <a:p>
            <a:pPr marL="285750" indent="-285750">
              <a:buFontTx/>
              <a:buChar char="-"/>
            </a:pPr>
            <a:r>
              <a:rPr lang="en-US" sz="1600" kern="1200" dirty="0">
                <a:solidFill>
                  <a:schemeClr val="tx1"/>
                </a:solidFill>
                <a:effectLst/>
                <a:latin typeface="+mn-lt"/>
                <a:ea typeface="+mn-ea"/>
                <a:cs typeface="+mn-cs"/>
              </a:rPr>
              <a:t>In contrast, non‑academic centers 👆 experienced no meaningful change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after the coding change. This suggests that even though non‑academic centers tend to treat less complex hernias, they were not adversely affected by the coding change. 👆</a:t>
            </a:r>
          </a:p>
          <a:p>
            <a:pPr marL="285750" indent="-285750">
              <a:buFontTx/>
              <a:buChar char="-"/>
            </a:pPr>
            <a:r>
              <a:rPr lang="en-US" sz="1600" kern="1200" dirty="0">
                <a:solidFill>
                  <a:schemeClr val="tx1"/>
                </a:solidFill>
                <a:effectLst/>
                <a:latin typeface="+mn-lt"/>
                <a:ea typeface="+mn-ea"/>
                <a:cs typeface="+mn-cs"/>
              </a:rPr>
              <a:t>The inguinal hernia lines at the bottom serve as our concurrent control and, as expected, they remain stable throughout the entire study period. 👆</a:t>
            </a:r>
          </a:p>
          <a:p>
            <a:pPr marL="285750" indent="-285750">
              <a:buFontTx/>
              <a:buChar char="-"/>
            </a:pPr>
            <a:r>
              <a:rPr lang="en-US" sz="1600" kern="1200" dirty="0">
                <a:solidFill>
                  <a:schemeClr val="tx1"/>
                </a:solidFill>
                <a:effectLst/>
                <a:latin typeface="+mn-lt"/>
                <a:ea typeface="+mn-ea"/>
                <a:cs typeface="+mn-cs"/>
              </a:rPr>
              <a:t>So overall, the 2023 coding changes may have increased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at academic centers with no adverse effects for non-academic centers.</a:t>
            </a:r>
            <a:r>
              <a:rPr lang="en-US" dirty="0">
                <a:effectLst/>
              </a:rPr>
              <a:t> </a:t>
            </a:r>
            <a:endParaRPr lang="en-US" sz="16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C36E0A7-5BCA-9D5A-5163-D488F2BBB709}"/>
              </a:ext>
            </a:extLst>
          </p:cNvPr>
          <p:cNvSpPr>
            <a:spLocks noGrp="1"/>
          </p:cNvSpPr>
          <p:nvPr>
            <p:ph type="sldNum" sz="quarter" idx="5"/>
          </p:nvPr>
        </p:nvSpPr>
        <p:spPr/>
        <p:txBody>
          <a:bodyPr/>
          <a:lstStyle/>
          <a:p>
            <a:fld id="{E839966F-DF03-C541-8CA6-08220F08542C}" type="slidenum">
              <a:rPr lang="en-US" smtClean="0"/>
              <a:t>10</a:t>
            </a:fld>
            <a:endParaRPr lang="en-US"/>
          </a:p>
        </p:txBody>
      </p:sp>
    </p:spTree>
    <p:extLst>
      <p:ext uri="{BB962C8B-B14F-4D97-AF65-F5344CB8AC3E}">
        <p14:creationId xmlns:p14="http://schemas.microsoft.com/office/powerpoint/2010/main" val="410101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6B6A-DB78-C20D-15D5-B09D0947F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74F50-D190-8015-9CB6-84E5C7205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77581-AC14-48C9-C028-72A9AF551C1A}"/>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Now, I’ll move on to assessing the effects of the coding changes by hernia size, which was defined as the larger of two measured dimensions: width and length.</a:t>
            </a:r>
          </a:p>
          <a:p>
            <a:pPr marL="285750" indent="-285750">
              <a:buFontTx/>
              <a:buChar char="-"/>
            </a:pPr>
            <a:endParaRPr lang="en-US" sz="16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A524145-34CE-1631-73AE-1F42A73D7DD4}"/>
              </a:ext>
            </a:extLst>
          </p:cNvPr>
          <p:cNvSpPr>
            <a:spLocks noGrp="1"/>
          </p:cNvSpPr>
          <p:nvPr>
            <p:ph type="sldNum" sz="quarter" idx="5"/>
          </p:nvPr>
        </p:nvSpPr>
        <p:spPr/>
        <p:txBody>
          <a:bodyPr/>
          <a:lstStyle/>
          <a:p>
            <a:fld id="{E839966F-DF03-C541-8CA6-08220F08542C}" type="slidenum">
              <a:rPr lang="en-US" smtClean="0"/>
              <a:t>11</a:t>
            </a:fld>
            <a:endParaRPr lang="en-US"/>
          </a:p>
        </p:txBody>
      </p:sp>
    </p:spTree>
    <p:extLst>
      <p:ext uri="{BB962C8B-B14F-4D97-AF65-F5344CB8AC3E}">
        <p14:creationId xmlns:p14="http://schemas.microsoft.com/office/powerpoint/2010/main" val="178543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B9BC7-BD14-33B5-CBFF-3B48036A0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BE5A9-6867-73E9-0A6E-9AAE5606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242DA-00EB-9338-82B4-162534DDA0A7}"/>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Prior to 2023, 👆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for large hernias, defined as &gt;10 cm, 👆 were slowly declining. 👆 But after the coding change, we see a noticeable upward shift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This aligns with what we would expect, since the new coding structure is designed to better capture the work involved in larger repairs. 👆</a:t>
            </a:r>
          </a:p>
          <a:p>
            <a:pPr marL="285750" indent="-285750">
              <a:buFontTx/>
              <a:buChar char="-"/>
            </a:pPr>
            <a:r>
              <a:rPr lang="en-US" sz="1600" kern="1200" dirty="0">
                <a:solidFill>
                  <a:schemeClr val="tx1"/>
                </a:solidFill>
                <a:effectLst/>
                <a:latin typeface="+mn-lt"/>
                <a:ea typeface="+mn-ea"/>
                <a:cs typeface="+mn-cs"/>
              </a:rPr>
              <a:t>In contrast, both medium and small hernias show minimal change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t>
            </a:r>
          </a:p>
          <a:p>
            <a:pPr marL="285750" indent="-285750">
              <a:buFontTx/>
              <a:buChar char="-"/>
            </a:pPr>
            <a:r>
              <a:rPr lang="en-US" sz="1600" kern="1200" dirty="0">
                <a:solidFill>
                  <a:schemeClr val="tx1"/>
                </a:solidFill>
                <a:effectLst/>
                <a:latin typeface="+mn-lt"/>
                <a:ea typeface="+mn-ea"/>
                <a:cs typeface="+mn-cs"/>
              </a:rPr>
              <a:t>Overall, this suggests that the coding changes primarily benefited large ventral hernias, while small and medium hernias were essentially unaffected.</a:t>
            </a:r>
          </a:p>
        </p:txBody>
      </p:sp>
      <p:sp>
        <p:nvSpPr>
          <p:cNvPr id="4" name="Slide Number Placeholder 3">
            <a:extLst>
              <a:ext uri="{FF2B5EF4-FFF2-40B4-BE49-F238E27FC236}">
                <a16:creationId xmlns:a16="http://schemas.microsoft.com/office/drawing/2014/main" id="{5427DC24-94D1-8911-CEB2-2F091017EC95}"/>
              </a:ext>
            </a:extLst>
          </p:cNvPr>
          <p:cNvSpPr>
            <a:spLocks noGrp="1"/>
          </p:cNvSpPr>
          <p:nvPr>
            <p:ph type="sldNum" sz="quarter" idx="5"/>
          </p:nvPr>
        </p:nvSpPr>
        <p:spPr/>
        <p:txBody>
          <a:bodyPr/>
          <a:lstStyle/>
          <a:p>
            <a:fld id="{E839966F-DF03-C541-8CA6-08220F08542C}" type="slidenum">
              <a:rPr lang="en-US" smtClean="0"/>
              <a:t>12</a:t>
            </a:fld>
            <a:endParaRPr lang="en-US"/>
          </a:p>
        </p:txBody>
      </p:sp>
    </p:spTree>
    <p:extLst>
      <p:ext uri="{BB962C8B-B14F-4D97-AF65-F5344CB8AC3E}">
        <p14:creationId xmlns:p14="http://schemas.microsoft.com/office/powerpoint/2010/main" val="310216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063E7-56F6-8BB1-740C-94E5E3CB0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3132F-59A5-2DF8-B044-58A91BA22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3B178-19EE-6501-343B-9CE368E6DFEC}"/>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Here, we’re examining how reported hernia sizes changed before and after the coding revisions, stratified by practice type and hernia size category.</a:t>
            </a:r>
            <a:r>
              <a:rPr lang="en-US" sz="1600" b="1"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The y‑axis shows the median number of hernias within each category. 👆</a:t>
            </a:r>
          </a:p>
          <a:p>
            <a:pPr marL="285750" indent="-285750">
              <a:buFontTx/>
              <a:buChar char="-"/>
            </a:pPr>
            <a:r>
              <a:rPr lang="en-US" sz="1600" kern="1200" dirty="0">
                <a:solidFill>
                  <a:schemeClr val="tx1"/>
                </a:solidFill>
                <a:effectLst/>
                <a:latin typeface="+mn-lt"/>
                <a:ea typeface="+mn-ea"/>
                <a:cs typeface="+mn-cs"/>
              </a:rPr>
              <a:t>Before the coding change, academic centers reported a declining number of large hernias, 👆 a stable number of medium hernias, 👆 and an increasing number of small hernias. But after the transition, we see some notable shifts: 👆</a:t>
            </a:r>
          </a:p>
          <a:p>
            <a:pPr marL="285750" indent="-285750">
              <a:buFontTx/>
              <a:buChar char="-"/>
            </a:pPr>
            <a:r>
              <a:rPr lang="en-US" sz="1600" kern="1200" dirty="0">
                <a:solidFill>
                  <a:schemeClr val="tx1"/>
                </a:solidFill>
                <a:effectLst/>
                <a:latin typeface="+mn-lt"/>
                <a:ea typeface="+mn-ea"/>
                <a:cs typeface="+mn-cs"/>
              </a:rPr>
              <a:t>Large hernias at academic centers show a clear increase in number. 👆 Medium hernias remain stable. 👆 And small hernias show a decrease in number.</a:t>
            </a:r>
          </a:p>
          <a:p>
            <a:pPr marL="285750" indent="-285750">
              <a:buFontTx/>
              <a:buChar char="-"/>
            </a:pPr>
            <a:r>
              <a:rPr lang="en-US" sz="1600" kern="1200" dirty="0">
                <a:solidFill>
                  <a:schemeClr val="tx1"/>
                </a:solidFill>
                <a:effectLst/>
                <a:latin typeface="+mn-lt"/>
                <a:ea typeface="+mn-ea"/>
                <a:cs typeface="+mn-cs"/>
              </a:rPr>
              <a:t>This divergence raises the possibility of upstaging, where hernias that may previously have been classified as small are now being categorized in a higher size category. Interestingly, this shift seems to bypass medium-sized hernias, which may reflect reclassification of 👆 small hernias as medium 👆 and medium hernias as large. This potential upstaging may reflect either more precise measurement or intentional rounding to achieve higher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given that coding is now driven by hernia size.</a:t>
            </a:r>
          </a:p>
          <a:p>
            <a:pPr marL="285750" indent="-285750">
              <a:buFontTx/>
              <a:buChar char="-"/>
            </a:pPr>
            <a:r>
              <a:rPr lang="en-US" sz="1600" kern="1200" dirty="0">
                <a:solidFill>
                  <a:schemeClr val="tx1"/>
                </a:solidFill>
                <a:effectLst/>
                <a:latin typeface="+mn-lt"/>
                <a:ea typeface="+mn-ea"/>
                <a:cs typeface="+mn-cs"/>
              </a:rPr>
              <a:t>In contrast, the trends for non‑academic centers are different, 👆 with small hernias being more frequently coded, 👆 but medium and large hernias remaining stable, suggesting that non-academic centers were minimally affected by the coding change.👆</a:t>
            </a:r>
          </a:p>
          <a:p>
            <a:pPr marL="285750" indent="-285750">
              <a:buFontTx/>
              <a:buChar char="-"/>
            </a:pPr>
            <a:r>
              <a:rPr lang="en-US" sz="1600" kern="1200" dirty="0">
                <a:solidFill>
                  <a:schemeClr val="tx1"/>
                </a:solidFill>
                <a:effectLst/>
                <a:latin typeface="+mn-lt"/>
                <a:ea typeface="+mn-ea"/>
                <a:cs typeface="+mn-cs"/>
              </a:rPr>
              <a:t>So overall, academic centers appear to have shifted toward reporting larger hernias after 2023, whereas non‑academic centers did not exhibit this pattern, potentially explaining why the increase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was restricted to academic centers.</a:t>
            </a:r>
          </a:p>
          <a:p>
            <a:pPr marL="285750" indent="-285750">
              <a:buFontTx/>
              <a:buChar char="-"/>
            </a:pPr>
            <a:endParaRPr lang="en-US" dirty="0"/>
          </a:p>
        </p:txBody>
      </p:sp>
      <p:sp>
        <p:nvSpPr>
          <p:cNvPr id="4" name="Slide Number Placeholder 3">
            <a:extLst>
              <a:ext uri="{FF2B5EF4-FFF2-40B4-BE49-F238E27FC236}">
                <a16:creationId xmlns:a16="http://schemas.microsoft.com/office/drawing/2014/main" id="{87438BFC-32CF-21C5-A6C3-12434E6EE371}"/>
              </a:ext>
            </a:extLst>
          </p:cNvPr>
          <p:cNvSpPr>
            <a:spLocks noGrp="1"/>
          </p:cNvSpPr>
          <p:nvPr>
            <p:ph type="sldNum" sz="quarter" idx="5"/>
          </p:nvPr>
        </p:nvSpPr>
        <p:spPr/>
        <p:txBody>
          <a:bodyPr/>
          <a:lstStyle/>
          <a:p>
            <a:fld id="{E839966F-DF03-C541-8CA6-08220F08542C}" type="slidenum">
              <a:rPr lang="en-US" smtClean="0"/>
              <a:t>13</a:t>
            </a:fld>
            <a:endParaRPr lang="en-US"/>
          </a:p>
        </p:txBody>
      </p:sp>
    </p:spTree>
    <p:extLst>
      <p:ext uri="{BB962C8B-B14F-4D97-AF65-F5344CB8AC3E}">
        <p14:creationId xmlns:p14="http://schemas.microsoft.com/office/powerpoint/2010/main" val="185718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5812F-D4B1-6565-E298-67715E5FC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8AAC4-F711-8AD9-F4EF-F11BA4766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2F217-C7C4-32C2-BF82-03DBE8835D50}"/>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Here, we examined the number of myofascial releases performed before and after the coding changes.</a:t>
            </a:r>
          </a:p>
          <a:p>
            <a:pPr marL="285750" indent="-285750">
              <a:buFontTx/>
              <a:buChar char="-"/>
            </a:pPr>
            <a:r>
              <a:rPr lang="en-US" sz="1600" kern="1200" dirty="0">
                <a:solidFill>
                  <a:schemeClr val="tx1"/>
                </a:solidFill>
                <a:effectLst/>
                <a:latin typeface="+mn-lt"/>
                <a:ea typeface="+mn-ea"/>
                <a:cs typeface="+mn-cs"/>
              </a:rPr>
              <a:t>Despite some quarter‑to‑quarter variability, the overall frequency of myofascial releases remained quite stable over time, fluctuating between 79 and 120 cases per quarter.👆</a:t>
            </a:r>
          </a:p>
          <a:p>
            <a:pPr marL="285750" indent="-285750">
              <a:buFontTx/>
              <a:buChar char="-"/>
            </a:pPr>
            <a:r>
              <a:rPr lang="en-US" sz="1600" kern="1200" dirty="0">
                <a:solidFill>
                  <a:schemeClr val="tx1"/>
                </a:solidFill>
                <a:effectLst/>
                <a:latin typeface="+mn-lt"/>
                <a:ea typeface="+mn-ea"/>
                <a:cs typeface="+mn-cs"/>
              </a:rPr>
              <a:t>This suggests that the wRVU changes we observed earlier are unlikely to be driven by changes in performing myofascial release.</a:t>
            </a:r>
          </a:p>
          <a:p>
            <a:pPr marL="285750" indent="-285750">
              <a:buFontTx/>
              <a:buChar char="-"/>
            </a:pPr>
            <a:endParaRPr lang="en-US" dirty="0"/>
          </a:p>
        </p:txBody>
      </p:sp>
      <p:sp>
        <p:nvSpPr>
          <p:cNvPr id="4" name="Slide Number Placeholder 3">
            <a:extLst>
              <a:ext uri="{FF2B5EF4-FFF2-40B4-BE49-F238E27FC236}">
                <a16:creationId xmlns:a16="http://schemas.microsoft.com/office/drawing/2014/main" id="{34143D7F-D678-19ED-2A6A-0A11C6200F4C}"/>
              </a:ext>
            </a:extLst>
          </p:cNvPr>
          <p:cNvSpPr>
            <a:spLocks noGrp="1"/>
          </p:cNvSpPr>
          <p:nvPr>
            <p:ph type="sldNum" sz="quarter" idx="5"/>
          </p:nvPr>
        </p:nvSpPr>
        <p:spPr/>
        <p:txBody>
          <a:bodyPr/>
          <a:lstStyle/>
          <a:p>
            <a:fld id="{E839966F-DF03-C541-8CA6-08220F08542C}" type="slidenum">
              <a:rPr lang="en-US" smtClean="0"/>
              <a:t>14</a:t>
            </a:fld>
            <a:endParaRPr lang="en-US"/>
          </a:p>
        </p:txBody>
      </p:sp>
    </p:spTree>
    <p:extLst>
      <p:ext uri="{BB962C8B-B14F-4D97-AF65-F5344CB8AC3E}">
        <p14:creationId xmlns:p14="http://schemas.microsoft.com/office/powerpoint/2010/main" val="1551207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C4D8E-1F11-78A5-98BE-14F12F68C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F18DB-4843-A3C7-0430-FCD0A2252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3AD93-7482-6383-559E-0D3A85166242}"/>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Finally, we evaluated the effects of the coding changes by hernia subtype.</a:t>
            </a:r>
          </a:p>
          <a:p>
            <a:pPr marL="285750" indent="-285750">
              <a:buFontTx/>
              <a:buChar char="-"/>
            </a:pPr>
            <a:endParaRPr lang="en-US" sz="16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BD85D46-35BC-D713-BEF6-1683B87DC8FA}"/>
              </a:ext>
            </a:extLst>
          </p:cNvPr>
          <p:cNvSpPr>
            <a:spLocks noGrp="1"/>
          </p:cNvSpPr>
          <p:nvPr>
            <p:ph type="sldNum" sz="quarter" idx="5"/>
          </p:nvPr>
        </p:nvSpPr>
        <p:spPr/>
        <p:txBody>
          <a:bodyPr/>
          <a:lstStyle/>
          <a:p>
            <a:fld id="{E839966F-DF03-C541-8CA6-08220F08542C}" type="slidenum">
              <a:rPr lang="en-US" smtClean="0"/>
              <a:t>15</a:t>
            </a:fld>
            <a:endParaRPr lang="en-US"/>
          </a:p>
        </p:txBody>
      </p:sp>
    </p:spTree>
    <p:extLst>
      <p:ext uri="{BB962C8B-B14F-4D97-AF65-F5344CB8AC3E}">
        <p14:creationId xmlns:p14="http://schemas.microsoft.com/office/powerpoint/2010/main" val="2961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1102-D0C8-7407-7BA1-8141CDE71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B080D-5D74-0776-BE2F-A454EEC31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4C507-5FC4-CBE2-F459-E40B5187AB9F}"/>
              </a:ext>
            </a:extLst>
          </p:cNvPr>
          <p:cNvSpPr>
            <a:spLocks noGrp="1"/>
          </p:cNvSpPr>
          <p:nvPr>
            <p:ph type="body" idx="1"/>
          </p:nvPr>
        </p:nvSpPr>
        <p:spPr/>
        <p:txBody>
          <a:bodyPr/>
          <a:lstStyle/>
          <a:p>
            <a:pPr marL="285750" marR="0" lvl="0" indent="-285750" algn="l" defTabSz="1218846" rtl="0" eaLnBrk="1" fontAlgn="auto" latinLnBrk="0" hangingPunct="1">
              <a:lnSpc>
                <a:spcPct val="100000"/>
              </a:lnSpc>
              <a:spcBef>
                <a:spcPts val="0"/>
              </a:spcBef>
              <a:spcAft>
                <a:spcPts val="0"/>
              </a:spcAft>
              <a:buClrTx/>
              <a:buSzTx/>
              <a:buFontTx/>
              <a:buChar char="-"/>
              <a:tabLst/>
              <a:defRPr/>
            </a:pPr>
            <a:r>
              <a:rPr lang="en-US" sz="1600" kern="1200" dirty="0">
                <a:solidFill>
                  <a:schemeClr val="tx1"/>
                </a:solidFill>
                <a:effectLst/>
                <a:latin typeface="+mn-lt"/>
                <a:ea typeface="+mn-ea"/>
                <a:cs typeface="+mn-cs"/>
              </a:rPr>
              <a:t>Incisional hernias 👆demonstrated an increase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after the coding change. 👆</a:t>
            </a:r>
          </a:p>
          <a:p>
            <a:pPr marL="285750" indent="-285750">
              <a:buFontTx/>
              <a:buChar char="-"/>
            </a:pPr>
            <a:r>
              <a:rPr lang="en-US" sz="1600" kern="1200" dirty="0">
                <a:solidFill>
                  <a:schemeClr val="tx1"/>
                </a:solidFill>
                <a:effectLst/>
                <a:latin typeface="+mn-lt"/>
                <a:ea typeface="+mn-ea"/>
                <a:cs typeface="+mn-cs"/>
              </a:rPr>
              <a:t>Meanwhile, epigastric and umbilical hernias demonstrated a decrease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t>
            </a:r>
          </a:p>
          <a:p>
            <a:pPr marL="285750" indent="-285750">
              <a:buFontTx/>
              <a:buChar char="-"/>
            </a:pPr>
            <a:r>
              <a:rPr lang="en-US" sz="1600" kern="1200" dirty="0">
                <a:solidFill>
                  <a:schemeClr val="tx1"/>
                </a:solidFill>
                <a:effectLst/>
                <a:latin typeface="+mn-lt"/>
                <a:ea typeface="+mn-ea"/>
                <a:cs typeface="+mn-cs"/>
              </a:rPr>
              <a:t>Spigelian hernias demonstrated an increase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both before and after the coding change, suggesting no net effect. 👆</a:t>
            </a:r>
          </a:p>
          <a:p>
            <a:pPr marL="285750" indent="-285750">
              <a:buFontTx/>
              <a:buChar char="-"/>
            </a:pPr>
            <a:r>
              <a:rPr lang="en-US" sz="1600" kern="1200" dirty="0">
                <a:solidFill>
                  <a:schemeClr val="tx1"/>
                </a:solidFill>
                <a:effectLst/>
                <a:latin typeface="+mn-lt"/>
                <a:ea typeface="+mn-ea"/>
                <a:cs typeface="+mn-cs"/>
              </a:rPr>
              <a:t>Parastomal and inguinal hernias showed no change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t>
            </a:r>
          </a:p>
          <a:p>
            <a:pPr marL="285750" indent="-285750">
              <a:buFontTx/>
              <a:buChar char="-"/>
            </a:pPr>
            <a:r>
              <a:rPr lang="en-US" sz="1600" kern="1200" dirty="0">
                <a:solidFill>
                  <a:schemeClr val="tx1"/>
                </a:solidFill>
                <a:effectLst/>
                <a:latin typeface="+mn-lt"/>
                <a:ea typeface="+mn-ea"/>
                <a:cs typeface="+mn-cs"/>
              </a:rPr>
              <a:t>Overall, this suggests that the impact of the coding changes varies substantially by hernia subtype. </a:t>
            </a:r>
          </a:p>
          <a:p>
            <a:pPr marL="285750" indent="-285750">
              <a:buFontTx/>
              <a:buChar char="-"/>
            </a:pPr>
            <a:endParaRPr lang="en-US" dirty="0"/>
          </a:p>
        </p:txBody>
      </p:sp>
      <p:sp>
        <p:nvSpPr>
          <p:cNvPr id="4" name="Slide Number Placeholder 3">
            <a:extLst>
              <a:ext uri="{FF2B5EF4-FFF2-40B4-BE49-F238E27FC236}">
                <a16:creationId xmlns:a16="http://schemas.microsoft.com/office/drawing/2014/main" id="{BF3AC92C-30F7-3948-E1DB-2598888C3F16}"/>
              </a:ext>
            </a:extLst>
          </p:cNvPr>
          <p:cNvSpPr>
            <a:spLocks noGrp="1"/>
          </p:cNvSpPr>
          <p:nvPr>
            <p:ph type="sldNum" sz="quarter" idx="5"/>
          </p:nvPr>
        </p:nvSpPr>
        <p:spPr/>
        <p:txBody>
          <a:bodyPr/>
          <a:lstStyle/>
          <a:p>
            <a:fld id="{E839966F-DF03-C541-8CA6-08220F08542C}" type="slidenum">
              <a:rPr lang="en-US" smtClean="0"/>
              <a:t>16</a:t>
            </a:fld>
            <a:endParaRPr lang="en-US"/>
          </a:p>
        </p:txBody>
      </p:sp>
    </p:spTree>
    <p:extLst>
      <p:ext uri="{BB962C8B-B14F-4D97-AF65-F5344CB8AC3E}">
        <p14:creationId xmlns:p14="http://schemas.microsoft.com/office/powerpoint/2010/main" val="37410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F7179-9E76-2A9F-1B32-5AC150E2E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D2DD0-7A54-72AA-0915-12DDF4FEE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EB2CF-6918-B7A9-FFDE-5222EADBC899}"/>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In summary, our findings suggest that the 2023 CPT coding changes had different effects on academic and non‑academic practices. 👆</a:t>
            </a:r>
          </a:p>
          <a:p>
            <a:pPr marL="285750" indent="-285750">
              <a:buFontTx/>
              <a:buChar char="-"/>
            </a:pPr>
            <a:r>
              <a:rPr lang="en-US" sz="1600" kern="1200" dirty="0">
                <a:solidFill>
                  <a:schemeClr val="tx1"/>
                </a:solidFill>
                <a:effectLst/>
                <a:latin typeface="+mn-lt"/>
                <a:ea typeface="+mn-ea"/>
                <a:cs typeface="+mn-cs"/>
              </a:rPr>
              <a:t>Overall, academic centers seem to benefit from the new coding structure. 👆 They’re treating larger, more complex hernias than non-academic centers, and under the new system, academic centers see higher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t>
            </a:r>
          </a:p>
          <a:p>
            <a:pPr marL="285750" indent="-285750">
              <a:buFontTx/>
              <a:buChar char="-"/>
            </a:pPr>
            <a:r>
              <a:rPr lang="en-US" sz="1600" kern="1200" dirty="0">
                <a:solidFill>
                  <a:schemeClr val="tx1"/>
                </a:solidFill>
                <a:effectLst/>
                <a:latin typeface="+mn-lt"/>
                <a:ea typeface="+mn-ea"/>
                <a:cs typeface="+mn-cs"/>
              </a:rPr>
              <a:t>However, we also observed potential upstaging, with large hernias being coded more frequently after 2023 and small hernias coded less frequently, which may reflect either improved classification accuracy or intentional rounding to achieve higher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given that coding is now driven by hernia size. 👆</a:t>
            </a:r>
          </a:p>
          <a:p>
            <a:pPr marL="285750" indent="-285750">
              <a:buFontTx/>
              <a:buChar char="-"/>
            </a:pPr>
            <a:r>
              <a:rPr lang="en-US" sz="1600" kern="1200" dirty="0">
                <a:solidFill>
                  <a:schemeClr val="tx1"/>
                </a:solidFill>
                <a:effectLst/>
                <a:latin typeface="+mn-lt"/>
                <a:ea typeface="+mn-ea"/>
                <a:cs typeface="+mn-cs"/>
              </a:rPr>
              <a:t>In contrast, non‑academic centers were largely unaffected by the coding changes. 👆 Their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showed no meaningful change, although we saw an increase in the proportion of small (&lt;3 cm) hernias coded. 👆</a:t>
            </a:r>
          </a:p>
          <a:p>
            <a:pPr marL="285750" indent="-285750">
              <a:buFontTx/>
              <a:buChar char="-"/>
            </a:pPr>
            <a:r>
              <a:rPr lang="en-US" sz="1600" kern="1200" dirty="0">
                <a:solidFill>
                  <a:schemeClr val="tx1"/>
                </a:solidFill>
                <a:effectLst/>
                <a:latin typeface="+mn-lt"/>
                <a:ea typeface="+mn-ea"/>
                <a:cs typeface="+mn-cs"/>
              </a:rPr>
              <a:t>Overall, the coding revisions appear to have accomplished one of their core goals:</a:t>
            </a:r>
          </a:p>
          <a:p>
            <a:pPr marL="285750" indent="-285750">
              <a:buFontTx/>
              <a:buChar char="-"/>
            </a:pPr>
            <a:r>
              <a:rPr lang="en-US" sz="1600" kern="1200" dirty="0">
                <a:solidFill>
                  <a:schemeClr val="tx1"/>
                </a:solidFill>
                <a:effectLst/>
                <a:latin typeface="+mn-lt"/>
                <a:ea typeface="+mn-ea"/>
                <a:cs typeface="+mn-cs"/>
              </a:rPr>
              <a:t>Large, complex ventral hernias now receive increased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and those higher values are being appropriately allocated to the centers that perform the most complex repairs, while non-academic centers are not adversely affected</a:t>
            </a:r>
          </a:p>
        </p:txBody>
      </p:sp>
      <p:sp>
        <p:nvSpPr>
          <p:cNvPr id="4" name="Slide Number Placeholder 3">
            <a:extLst>
              <a:ext uri="{FF2B5EF4-FFF2-40B4-BE49-F238E27FC236}">
                <a16:creationId xmlns:a16="http://schemas.microsoft.com/office/drawing/2014/main" id="{5B1E26BE-6588-D98B-7D25-CE4163CA9D30}"/>
              </a:ext>
            </a:extLst>
          </p:cNvPr>
          <p:cNvSpPr>
            <a:spLocks noGrp="1"/>
          </p:cNvSpPr>
          <p:nvPr>
            <p:ph type="sldNum" sz="quarter" idx="5"/>
          </p:nvPr>
        </p:nvSpPr>
        <p:spPr/>
        <p:txBody>
          <a:bodyPr/>
          <a:lstStyle/>
          <a:p>
            <a:fld id="{E839966F-DF03-C541-8CA6-08220F08542C}" type="slidenum">
              <a:rPr lang="en-US" smtClean="0"/>
              <a:t>17</a:t>
            </a:fld>
            <a:endParaRPr lang="en-US"/>
          </a:p>
        </p:txBody>
      </p:sp>
    </p:spTree>
    <p:extLst>
      <p:ext uri="{BB962C8B-B14F-4D97-AF65-F5344CB8AC3E}">
        <p14:creationId xmlns:p14="http://schemas.microsoft.com/office/powerpoint/2010/main" val="405813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Our study has a few limitations. First, our data come from the ACHQC, and this dataset may not fully represent the broader national population. Also, CPT codes were assigned based on documented clinical variables which may not perfectly reflect the codes used in real‑world billing. 👆</a:t>
            </a:r>
          </a:p>
          <a:p>
            <a:pPr marL="285750" indent="-285750">
              <a:buFontTx/>
              <a:buChar char="-"/>
            </a:pPr>
            <a:r>
              <a:rPr lang="en-US" sz="1600" kern="1200" dirty="0">
                <a:solidFill>
                  <a:schemeClr val="tx1"/>
                </a:solidFill>
                <a:effectLst/>
                <a:latin typeface="+mn-lt"/>
                <a:ea typeface="+mn-ea"/>
                <a:cs typeface="+mn-cs"/>
              </a:rPr>
              <a:t>In the future, we plan to continue monitoring the impact of the coding changes on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to determine whether these trends persist or shift over time. We also plan to assess the impact of the coding changes on patient outcomes. </a:t>
            </a:r>
          </a:p>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18</a:t>
            </a:fld>
            <a:endParaRPr lang="en-US"/>
          </a:p>
        </p:txBody>
      </p:sp>
    </p:spTree>
    <p:extLst>
      <p:ext uri="{BB962C8B-B14F-4D97-AF65-F5344CB8AC3E}">
        <p14:creationId xmlns:p14="http://schemas.microsoft.com/office/powerpoint/2010/main" val="32258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I’d like to acknowledge my principal investigator Dr. Rosen as well as our collaborators. </a:t>
            </a:r>
          </a:p>
        </p:txBody>
      </p:sp>
      <p:sp>
        <p:nvSpPr>
          <p:cNvPr id="4" name="Slide Number Placeholder 3"/>
          <p:cNvSpPr>
            <a:spLocks noGrp="1"/>
          </p:cNvSpPr>
          <p:nvPr>
            <p:ph type="sldNum" sz="quarter" idx="5"/>
          </p:nvPr>
        </p:nvSpPr>
        <p:spPr/>
        <p:txBody>
          <a:bodyPr/>
          <a:lstStyle/>
          <a:p>
            <a:fld id="{E839966F-DF03-C541-8CA6-08220F08542C}" type="slidenum">
              <a:rPr lang="en-US" smtClean="0"/>
              <a:t>19</a:t>
            </a:fld>
            <a:endParaRPr lang="en-US"/>
          </a:p>
        </p:txBody>
      </p:sp>
    </p:spTree>
    <p:extLst>
      <p:ext uri="{BB962C8B-B14F-4D97-AF65-F5344CB8AC3E}">
        <p14:creationId xmlns:p14="http://schemas.microsoft.com/office/powerpoint/2010/main" val="413223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I have no conflicts of interest. Dr. Rosen serves as principal investigator on a research grant from Medtronic.</a:t>
            </a:r>
            <a:r>
              <a:rPr lang="en-US" dirty="0">
                <a:effectLst/>
              </a:rPr>
              <a:t> </a:t>
            </a:r>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2</a:t>
            </a:fld>
            <a:endParaRPr lang="en-US"/>
          </a:p>
        </p:txBody>
      </p:sp>
    </p:spTree>
    <p:extLst>
      <p:ext uri="{BB962C8B-B14F-4D97-AF65-F5344CB8AC3E}">
        <p14:creationId xmlns:p14="http://schemas.microsoft.com/office/powerpoint/2010/main" val="297361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DF7C-F070-66D8-49D3-31A360837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06526-825E-2AF9-1A11-85FF738D2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59977-A98D-BC00-B34E-101D02FF46A9}"/>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Thank you for listening.</a:t>
            </a:r>
          </a:p>
          <a:p>
            <a:pPr marL="285750" indent="-285750">
              <a:buFontTx/>
              <a:buChar char="-"/>
            </a:pPr>
            <a:r>
              <a:rPr lang="en-US" sz="1600" kern="1200" dirty="0">
                <a:solidFill>
                  <a:schemeClr val="tx1"/>
                </a:solidFill>
                <a:effectLst/>
                <a:latin typeface="+mn-lt"/>
                <a:ea typeface="+mn-ea"/>
                <a:cs typeface="+mn-cs"/>
              </a:rPr>
              <a:t>I’d be happy to take any questions.</a:t>
            </a:r>
          </a:p>
        </p:txBody>
      </p:sp>
      <p:sp>
        <p:nvSpPr>
          <p:cNvPr id="4" name="Slide Number Placeholder 3">
            <a:extLst>
              <a:ext uri="{FF2B5EF4-FFF2-40B4-BE49-F238E27FC236}">
                <a16:creationId xmlns:a16="http://schemas.microsoft.com/office/drawing/2014/main" id="{E715A0B8-145A-E338-E1FA-E6AD4A9DF2D2}"/>
              </a:ext>
            </a:extLst>
          </p:cNvPr>
          <p:cNvSpPr>
            <a:spLocks noGrp="1"/>
          </p:cNvSpPr>
          <p:nvPr>
            <p:ph type="sldNum" sz="quarter" idx="5"/>
          </p:nvPr>
        </p:nvSpPr>
        <p:spPr/>
        <p:txBody>
          <a:bodyPr/>
          <a:lstStyle/>
          <a:p>
            <a:fld id="{E839966F-DF03-C541-8CA6-08220F08542C}" type="slidenum">
              <a:rPr lang="en-US" smtClean="0"/>
              <a:t>20</a:t>
            </a:fld>
            <a:endParaRPr lang="en-US"/>
          </a:p>
        </p:txBody>
      </p:sp>
    </p:spTree>
    <p:extLst>
      <p:ext uri="{BB962C8B-B14F-4D97-AF65-F5344CB8AC3E}">
        <p14:creationId xmlns:p14="http://schemas.microsoft.com/office/powerpoint/2010/main" val="10866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8846" rtl="0" eaLnBrk="1" fontAlgn="auto" latinLnBrk="0" hangingPunct="1">
              <a:lnSpc>
                <a:spcPct val="100000"/>
              </a:lnSpc>
              <a:spcBef>
                <a:spcPts val="0"/>
              </a:spcBef>
              <a:spcAft>
                <a:spcPts val="0"/>
              </a:spcAft>
              <a:buClrTx/>
              <a:buSzTx/>
              <a:buFontTx/>
              <a:buChar char="-"/>
              <a:tabLst/>
              <a:defRPr/>
            </a:pPr>
            <a:r>
              <a:rPr lang="en-US" sz="1600" kern="1200" dirty="0">
                <a:solidFill>
                  <a:schemeClr val="tx1"/>
                </a:solidFill>
                <a:effectLst/>
                <a:latin typeface="+mn-lt"/>
                <a:ea typeface="+mn-ea"/>
                <a:cs typeface="+mn-cs"/>
              </a:rPr>
              <a:t>As many of you know, physician reimbursement is closely tied to CPT codes, and each CPT code carries a specific number of work relative value units, or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t>
            </a:r>
          </a:p>
          <a:p>
            <a:pPr marL="285750" indent="-285750">
              <a:buFontTx/>
              <a:buChar char="-"/>
            </a:pPr>
            <a:r>
              <a:rPr lang="en-US" sz="1600" kern="1200" dirty="0">
                <a:solidFill>
                  <a:schemeClr val="tx1"/>
                </a:solidFill>
                <a:effectLst/>
                <a:latin typeface="+mn-lt"/>
                <a:ea typeface="+mn-ea"/>
                <a:cs typeface="+mn-cs"/>
              </a:rPr>
              <a:t>In early 2023, the AMA released new CPT coding changes that had significant implications for ventral hernia repair. These changes were meant to simplify and standardize coding, but they also reshaped how we document and bill these procedures.</a:t>
            </a:r>
          </a:p>
          <a:p>
            <a:pPr marL="285750" indent="-285750">
              <a:buFontTx/>
              <a:buChar char="-"/>
            </a:pPr>
            <a:r>
              <a:rPr lang="en-US" sz="1600" kern="1200" dirty="0">
                <a:solidFill>
                  <a:schemeClr val="tx1"/>
                </a:solidFill>
                <a:effectLst/>
                <a:latin typeface="+mn-lt"/>
                <a:ea typeface="+mn-ea"/>
                <a:cs typeface="+mn-cs"/>
              </a:rPr>
              <a:t>There were several major updates: 👆</a:t>
            </a:r>
          </a:p>
          <a:p>
            <a:pPr marL="285750" indent="-285750">
              <a:buFontTx/>
              <a:buChar char="-"/>
            </a:pPr>
            <a:r>
              <a:rPr lang="en-US" sz="1600" kern="1200" dirty="0">
                <a:solidFill>
                  <a:schemeClr val="tx1"/>
                </a:solidFill>
                <a:effectLst/>
                <a:latin typeface="+mn-lt"/>
                <a:ea typeface="+mn-ea"/>
                <a:cs typeface="+mn-cs"/>
              </a:rPr>
              <a:t>First, the distinction between open and laparoscopic ventral hernia repairs was eliminated, and surgical approach now no longer factors into coding. 👆</a:t>
            </a:r>
          </a:p>
          <a:p>
            <a:pPr marL="285750" indent="-285750">
              <a:buFontTx/>
              <a:buChar char="-"/>
            </a:pPr>
            <a:r>
              <a:rPr lang="en-US" sz="1600" kern="1200" dirty="0">
                <a:solidFill>
                  <a:schemeClr val="tx1"/>
                </a:solidFill>
                <a:effectLst/>
                <a:latin typeface="+mn-lt"/>
                <a:ea typeface="+mn-ea"/>
                <a:cs typeface="+mn-cs"/>
              </a:rPr>
              <a:t>Second, hernia subtypes were collapsed into a single category, with the exception of parastomal hernias, which remain separate. 👆</a:t>
            </a:r>
          </a:p>
          <a:p>
            <a:pPr marL="285750" indent="-285750">
              <a:buFontTx/>
              <a:buChar char="-"/>
            </a:pPr>
            <a:r>
              <a:rPr lang="en-US" sz="1600" kern="1200" dirty="0">
                <a:solidFill>
                  <a:schemeClr val="tx1"/>
                </a:solidFill>
                <a:effectLst/>
                <a:latin typeface="+mn-lt"/>
                <a:ea typeface="+mn-ea"/>
                <a:cs typeface="+mn-cs"/>
              </a:rPr>
              <a:t>Third, coding is now determined by more clinically relevant factors, specifically hernia size, whether the hernia is recurrent, and whether it is reducible. 👆</a:t>
            </a:r>
          </a:p>
          <a:p>
            <a:pPr marL="285750" indent="-285750">
              <a:buFontTx/>
              <a:buChar char="-"/>
            </a:pPr>
            <a:r>
              <a:rPr lang="en-US" sz="1600" kern="1200" dirty="0">
                <a:solidFill>
                  <a:schemeClr val="tx1"/>
                </a:solidFill>
                <a:effectLst/>
                <a:latin typeface="+mn-lt"/>
                <a:ea typeface="+mn-ea"/>
                <a:cs typeface="+mn-cs"/>
              </a:rPr>
              <a:t>Another big change is that the global period for these procedures was shortened from 90 days to 0 days, fundamentally changing postoperative billing. 👆</a:t>
            </a:r>
          </a:p>
          <a:p>
            <a:pPr marL="285750" indent="-285750">
              <a:buFontTx/>
              <a:buChar char="-"/>
            </a:pPr>
            <a:r>
              <a:rPr lang="en-US" sz="1600" kern="1200" dirty="0">
                <a:solidFill>
                  <a:schemeClr val="tx1"/>
                </a:solidFill>
                <a:effectLst/>
                <a:latin typeface="+mn-lt"/>
                <a:ea typeface="+mn-ea"/>
                <a:cs typeface="+mn-cs"/>
              </a:rPr>
              <a:t>Taken together, these changes reflected the broader shift toward minimally invasive and outpatient hernia repairs and aimed to better align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with contemporary surgical work.</a:t>
            </a:r>
          </a:p>
          <a:p>
            <a:pPr marL="285750" indent="-285750">
              <a:buFontTx/>
              <a:buChar char="-"/>
            </a:pPr>
            <a:endParaRPr lang="en-US" sz="1600" kern="1200" dirty="0">
              <a:solidFill>
                <a:schemeClr val="tx1"/>
              </a:solidFill>
              <a:effectLst/>
              <a:latin typeface="+mn-lt"/>
              <a:ea typeface="+mn-ea"/>
              <a:cs typeface="+mn-cs"/>
            </a:endParaRPr>
          </a:p>
          <a:p>
            <a:pPr marL="285750" indent="-285750">
              <a:buFontTx/>
              <a:buChar char="-"/>
            </a:pPr>
            <a:endParaRPr lang="en-US" sz="1600" kern="1200" dirty="0">
              <a:solidFill>
                <a:schemeClr val="tx1"/>
              </a:solidFill>
              <a:effectLst/>
              <a:latin typeface="+mn-lt"/>
              <a:ea typeface="+mn-ea"/>
              <a:cs typeface="+mn-cs"/>
            </a:endParaRPr>
          </a:p>
          <a:p>
            <a:pPr marL="285750" indent="-285750">
              <a:buFontTx/>
              <a:buChar cha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39966F-DF03-C541-8CA6-08220F08542C}" type="slidenum">
              <a:rPr lang="en-US" smtClean="0"/>
              <a:t>3</a:t>
            </a:fld>
            <a:endParaRPr lang="en-US"/>
          </a:p>
        </p:txBody>
      </p:sp>
    </p:spTree>
    <p:extLst>
      <p:ext uri="{BB962C8B-B14F-4D97-AF65-F5344CB8AC3E}">
        <p14:creationId xmlns:p14="http://schemas.microsoft.com/office/powerpoint/2010/main" val="230341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However, these updates may have produced some unintended consequences. 👆</a:t>
            </a:r>
          </a:p>
          <a:p>
            <a:pPr marL="285750" indent="-285750">
              <a:buFontTx/>
              <a:buChar char="-"/>
            </a:pPr>
            <a:r>
              <a:rPr lang="en-US" sz="1600" kern="1200" dirty="0">
                <a:solidFill>
                  <a:schemeClr val="tx1"/>
                </a:solidFill>
                <a:effectLst/>
                <a:latin typeface="+mn-lt"/>
                <a:ea typeface="+mn-ea"/>
                <a:cs typeface="+mn-cs"/>
              </a:rPr>
              <a:t>A recent report at an ambulatory surgery center found that reimbursement has declined by nearly 60% for both incarcerated and reducible hernias. 👆</a:t>
            </a:r>
          </a:p>
          <a:p>
            <a:pPr marL="285750" indent="-285750">
              <a:buFontTx/>
              <a:buChar char="-"/>
            </a:pPr>
            <a:r>
              <a:rPr lang="en-US" sz="1600" kern="1200" dirty="0">
                <a:solidFill>
                  <a:schemeClr val="tx1"/>
                </a:solidFill>
                <a:effectLst/>
                <a:latin typeface="+mn-lt"/>
                <a:ea typeface="+mn-ea"/>
                <a:cs typeface="+mn-cs"/>
              </a:rPr>
              <a:t>On the other hand, an analysis by Al-Mansour using ACHQC data suggested that larger, recurrent, or more complex hernia repairs may have seen modest increases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though this analysis was limited to cases performed by a single surgeon at an academic center and included a substantial proportion of myofascial releases. </a:t>
            </a:r>
          </a:p>
          <a:p>
            <a:pPr marL="285750" indent="-285750">
              <a:buFontTx/>
              <a:buChar char="-"/>
            </a:pPr>
            <a:r>
              <a:rPr lang="en-US" sz="1600" kern="1200" dirty="0">
                <a:solidFill>
                  <a:schemeClr val="tx1"/>
                </a:solidFill>
                <a:effectLst/>
                <a:latin typeface="+mn-lt"/>
                <a:ea typeface="+mn-ea"/>
                <a:cs typeface="+mn-cs"/>
              </a:rPr>
              <a:t>This may mean that the effect of the coding changes on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may depend on the practice setting. 👆</a:t>
            </a:r>
          </a:p>
          <a:p>
            <a:pPr marL="285750" indent="-285750">
              <a:buFontTx/>
              <a:buChar char="-"/>
            </a:pPr>
            <a:r>
              <a:rPr lang="en-US" sz="1600" kern="1200" dirty="0">
                <a:solidFill>
                  <a:schemeClr val="tx1"/>
                </a:solidFill>
                <a:effectLst/>
                <a:latin typeface="+mn-lt"/>
                <a:ea typeface="+mn-ea"/>
                <a:cs typeface="+mn-cs"/>
              </a:rPr>
              <a:t>Academic centers often see higher-complexity cases 👆 while non-academic centers may see less complex ones. 👆 This case mix may play a role in determining whether practice types see an increase or decrease in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after the coding change. </a:t>
            </a:r>
          </a:p>
        </p:txBody>
      </p:sp>
      <p:sp>
        <p:nvSpPr>
          <p:cNvPr id="4" name="Slide Number Placeholder 3"/>
          <p:cNvSpPr>
            <a:spLocks noGrp="1"/>
          </p:cNvSpPr>
          <p:nvPr>
            <p:ph type="sldNum" sz="quarter" idx="5"/>
          </p:nvPr>
        </p:nvSpPr>
        <p:spPr/>
        <p:txBody>
          <a:bodyPr/>
          <a:lstStyle/>
          <a:p>
            <a:fld id="{E839966F-DF03-C541-8CA6-08220F08542C}" type="slidenum">
              <a:rPr lang="en-US" smtClean="0"/>
              <a:t>4</a:t>
            </a:fld>
            <a:endParaRPr lang="en-US"/>
          </a:p>
        </p:txBody>
      </p:sp>
    </p:spTree>
    <p:extLst>
      <p:ext uri="{BB962C8B-B14F-4D97-AF65-F5344CB8AC3E}">
        <p14:creationId xmlns:p14="http://schemas.microsoft.com/office/powerpoint/2010/main" val="217984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Given the potential unintended consequences of the coding revisions, our study set out to answer three key questions. 👆</a:t>
            </a:r>
          </a:p>
          <a:p>
            <a:pPr marL="285750" indent="-285750">
              <a:buFontTx/>
              <a:buChar char="-"/>
            </a:pPr>
            <a:r>
              <a:rPr lang="en-US" sz="1600" kern="1200" dirty="0">
                <a:solidFill>
                  <a:schemeClr val="tx1"/>
                </a:solidFill>
                <a:effectLst/>
                <a:latin typeface="+mn-lt"/>
                <a:ea typeface="+mn-ea"/>
                <a:cs typeface="+mn-cs"/>
              </a:rPr>
              <a:t>First, we wanted to understand how the coding changes affected </a:t>
            </a:r>
            <a:r>
              <a:rPr lang="en-US" sz="1600" kern="1200" dirty="0" err="1">
                <a:solidFill>
                  <a:schemeClr val="tx1"/>
                </a:solidFill>
                <a:effectLst/>
                <a:latin typeface="+mn-lt"/>
                <a:ea typeface="+mn-ea"/>
                <a:cs typeface="+mn-cs"/>
              </a:rPr>
              <a:t>wRVUs</a:t>
            </a:r>
            <a:r>
              <a:rPr lang="en-US" sz="1600" kern="1200" dirty="0">
                <a:solidFill>
                  <a:schemeClr val="tx1"/>
                </a:solidFill>
                <a:effectLst/>
                <a:latin typeface="+mn-lt"/>
                <a:ea typeface="+mn-ea"/>
                <a:cs typeface="+mn-cs"/>
              </a:rPr>
              <a:t> across different practice settings, namely academic versus non-academic. 👆</a:t>
            </a:r>
          </a:p>
          <a:p>
            <a:pPr marL="285750" indent="-285750">
              <a:buFontTx/>
              <a:buChar char="-"/>
            </a:pPr>
            <a:r>
              <a:rPr lang="en-US" sz="1600" kern="1200" dirty="0">
                <a:solidFill>
                  <a:schemeClr val="tx1"/>
                </a:solidFill>
                <a:effectLst/>
                <a:latin typeface="+mn-lt"/>
                <a:ea typeface="+mn-ea"/>
                <a:cs typeface="+mn-cs"/>
              </a:rPr>
              <a:t>Second, we looked at the effect of the coding changes by hernia size.  👆</a:t>
            </a:r>
          </a:p>
          <a:p>
            <a:pPr marL="285750" indent="-285750">
              <a:buFontTx/>
              <a:buChar char="-"/>
            </a:pPr>
            <a:r>
              <a:rPr lang="en-US" sz="1600" kern="1200" dirty="0">
                <a:solidFill>
                  <a:schemeClr val="tx1"/>
                </a:solidFill>
                <a:effectLst/>
                <a:latin typeface="+mn-lt"/>
                <a:ea typeface="+mn-ea"/>
                <a:cs typeface="+mn-cs"/>
              </a:rPr>
              <a:t>And third, we evaluated the changes by hernia subtype. </a:t>
            </a:r>
          </a:p>
          <a:p>
            <a:pPr marL="285750" indent="-285750">
              <a:buFontTx/>
              <a:buChar cha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39966F-DF03-C541-8CA6-08220F08542C}" type="slidenum">
              <a:rPr lang="en-US" smtClean="0"/>
              <a:t>5</a:t>
            </a:fld>
            <a:endParaRPr lang="en-US"/>
          </a:p>
        </p:txBody>
      </p:sp>
    </p:spTree>
    <p:extLst>
      <p:ext uri="{BB962C8B-B14F-4D97-AF65-F5344CB8AC3E}">
        <p14:creationId xmlns:p14="http://schemas.microsoft.com/office/powerpoint/2010/main" val="212728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To do this, we performed a retrospective interrupted time series analysis using data from the ACHQC, which gave us a large, contemporary sample spanning both the pre‑ and post‑2023 coding periods. 👆</a:t>
            </a:r>
          </a:p>
          <a:p>
            <a:pPr marL="285750" indent="-285750">
              <a:buFontTx/>
              <a:buChar char="-"/>
            </a:pPr>
            <a:r>
              <a:rPr lang="en-US" sz="1600" kern="1200" dirty="0">
                <a:solidFill>
                  <a:schemeClr val="tx1"/>
                </a:solidFill>
                <a:effectLst/>
                <a:latin typeface="+mn-lt"/>
                <a:ea typeface="+mn-ea"/>
                <a:cs typeface="+mn-cs"/>
              </a:rPr>
              <a:t>We included patients undergoing ventral or inguinal hernia repairs between 2021 and 2024.</a:t>
            </a:r>
          </a:p>
          <a:p>
            <a:pPr marL="285750" indent="-285750">
              <a:buFontTx/>
              <a:buChar char="-"/>
            </a:pPr>
            <a:r>
              <a:rPr lang="en-US" sz="1600" kern="1200" dirty="0">
                <a:solidFill>
                  <a:schemeClr val="tx1"/>
                </a:solidFill>
                <a:effectLst/>
                <a:latin typeface="+mn-lt"/>
                <a:ea typeface="+mn-ea"/>
                <a:cs typeface="+mn-cs"/>
              </a:rPr>
              <a:t>To ensure reliable estimates, we required that each surgeon had at least 15 repairs with 30‑day follow‑up in both the pre‑ and post‑change periods. 👆</a:t>
            </a:r>
          </a:p>
          <a:p>
            <a:pPr marL="285750" indent="-285750">
              <a:buFontTx/>
              <a:buChar char="-"/>
            </a:pPr>
            <a:r>
              <a:rPr lang="en-US" sz="1600" kern="1200" dirty="0">
                <a:solidFill>
                  <a:schemeClr val="tx1"/>
                </a:solidFill>
                <a:effectLst/>
                <a:latin typeface="+mn-lt"/>
                <a:ea typeface="+mn-ea"/>
                <a:cs typeface="+mn-cs"/>
              </a:rPr>
              <a:t>Next, CPT codes were assigned for each case using the relevant clinical variables that determined coding in both the pre‑ and post‑change periods. </a:t>
            </a:r>
          </a:p>
          <a:p>
            <a:pPr marL="285750" indent="-285750">
              <a:buFontTx/>
              <a:buChar char="-"/>
            </a:pPr>
            <a:r>
              <a:rPr lang="en-US" sz="1600" kern="1200" dirty="0">
                <a:solidFill>
                  <a:schemeClr val="tx1"/>
                </a:solidFill>
                <a:effectLst/>
                <a:latin typeface="+mn-lt"/>
                <a:ea typeface="+mn-ea"/>
                <a:cs typeface="+mn-cs"/>
              </a:rPr>
              <a:t>We also incorporated additional CPT codes for mesh use, myofascial release, inpatient stay, and follow‑up, as applicable to each period. 👆</a:t>
            </a:r>
          </a:p>
          <a:p>
            <a:pPr marL="285750" indent="-285750">
              <a:buFontTx/>
              <a:buChar char="-"/>
            </a:pPr>
            <a:r>
              <a:rPr lang="en-US" sz="1600" kern="1200" dirty="0">
                <a:solidFill>
                  <a:schemeClr val="tx1"/>
                </a:solidFill>
                <a:effectLst/>
                <a:latin typeface="+mn-lt"/>
                <a:ea typeface="+mn-ea"/>
                <a:cs typeface="+mn-cs"/>
              </a:rPr>
              <a:t>Finally, inguinal hernias functioned as the concurrent control group, as they were not affected by the 2023 coding changes. Comparing ventral hernia trends to this stable reference group reduced the impact of broader temporal changes on our model.</a:t>
            </a:r>
          </a:p>
          <a:p>
            <a:pPr marL="285750" indent="-285750">
              <a:buFontTx/>
              <a:buChar char="-"/>
            </a:pPr>
            <a:endParaRPr lang="en-US" sz="1600" kern="1200" dirty="0">
              <a:solidFill>
                <a:schemeClr val="tx1"/>
              </a:solidFill>
              <a:effectLst/>
              <a:latin typeface="+mn-lt"/>
              <a:ea typeface="+mn-ea"/>
              <a:cs typeface="+mn-cs"/>
            </a:endParaRPr>
          </a:p>
          <a:p>
            <a:pPr marL="285750" indent="-285750">
              <a:buFontTx/>
              <a:buChar cha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39966F-DF03-C541-8CA6-08220F08542C}" type="slidenum">
              <a:rPr lang="en-US" smtClean="0"/>
              <a:t>6</a:t>
            </a:fld>
            <a:endParaRPr lang="en-US"/>
          </a:p>
        </p:txBody>
      </p:sp>
    </p:spTree>
    <p:extLst>
      <p:ext uri="{BB962C8B-B14F-4D97-AF65-F5344CB8AC3E}">
        <p14:creationId xmlns:p14="http://schemas.microsoft.com/office/powerpoint/2010/main" val="245689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Our analysis required us to make a couple of assumptions: 👆</a:t>
            </a:r>
          </a:p>
          <a:p>
            <a:pPr marL="285750" indent="-285750">
              <a:buFontTx/>
              <a:buChar char="-"/>
            </a:pPr>
            <a:r>
              <a:rPr lang="en-US" sz="1600" kern="1200" dirty="0">
                <a:solidFill>
                  <a:schemeClr val="tx1"/>
                </a:solidFill>
                <a:effectLst/>
                <a:latin typeface="+mn-lt"/>
                <a:ea typeface="+mn-ea"/>
                <a:cs typeface="+mn-cs"/>
              </a:rPr>
              <a:t>The ACHQC does not record hernia reducibility, which is important to determine CPT codes. To address this, we used published literature. A study by Al‑Mansour reported an incarceration rate of 26.6%, while a study by DiPaola reported a rate closer to 47.5%. For our analysis, we used a midpoint of 37% incarceration. 👆</a:t>
            </a:r>
          </a:p>
          <a:p>
            <a:pPr marL="285750" indent="-285750">
              <a:buFontTx/>
              <a:buChar char="-"/>
            </a:pPr>
            <a:r>
              <a:rPr lang="en-US" sz="1600" kern="1200" dirty="0">
                <a:solidFill>
                  <a:schemeClr val="tx1"/>
                </a:solidFill>
                <a:effectLst/>
                <a:latin typeface="+mn-lt"/>
                <a:ea typeface="+mn-ea"/>
                <a:cs typeface="+mn-cs"/>
              </a:rPr>
              <a:t>We also made assumptions for postoperative care performed after the coding change. For inpatient stays, we used the length of stay recorded in the QC. But since readmission length of stay is not recorded, we assigned it based on the complexity of the readmission diagnosis. And for outpatient care, we estimated the number of visits based on hernia size.</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a:t>
            </a:fld>
            <a:endParaRPr lang="en-US"/>
          </a:p>
        </p:txBody>
      </p:sp>
    </p:spTree>
    <p:extLst>
      <p:ext uri="{BB962C8B-B14F-4D97-AF65-F5344CB8AC3E}">
        <p14:creationId xmlns:p14="http://schemas.microsoft.com/office/powerpoint/2010/main" val="265128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96486-5630-1A16-2995-1C5A873BE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8DA59-B42E-5A66-22DD-FE5A5C05A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4FF7F-5A67-F0D8-4033-819D3A2F2BB2}"/>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Of over 6,000 total patients, 4,145 were treated at academic centers and 2,036 at non‑academic centers. 👆</a:t>
            </a:r>
          </a:p>
          <a:p>
            <a:pPr marL="285750" indent="-285750">
              <a:buFontTx/>
              <a:buChar char="-"/>
            </a:pPr>
            <a:r>
              <a:rPr lang="en-US" sz="1600" kern="1200" dirty="0">
                <a:solidFill>
                  <a:schemeClr val="tx1"/>
                </a:solidFill>
                <a:effectLst/>
                <a:latin typeface="+mn-lt"/>
                <a:ea typeface="+mn-ea"/>
                <a:cs typeface="+mn-cs"/>
              </a:rPr>
              <a:t>Patients treated at academic centers had a slightly higher median BMI compared to those at non‑academic sites. 👆</a:t>
            </a:r>
          </a:p>
          <a:p>
            <a:pPr marL="285750" indent="-285750">
              <a:buFontTx/>
              <a:buChar char="-"/>
            </a:pPr>
            <a:r>
              <a:rPr lang="en-US" sz="1600" kern="1200" dirty="0">
                <a:solidFill>
                  <a:schemeClr val="tx1"/>
                </a:solidFill>
                <a:effectLst/>
                <a:latin typeface="+mn-lt"/>
                <a:ea typeface="+mn-ea"/>
                <a:cs typeface="+mn-cs"/>
              </a:rPr>
              <a:t>Median hernia width and hernia length was more than twice as large at academic centers. 👆</a:t>
            </a:r>
          </a:p>
          <a:p>
            <a:pPr marL="285750" indent="-285750">
              <a:buFontTx/>
              <a:buChar char="-"/>
            </a:pPr>
            <a:r>
              <a:rPr lang="en-US" sz="1600" kern="1200" dirty="0">
                <a:solidFill>
                  <a:schemeClr val="tx1"/>
                </a:solidFill>
                <a:effectLst/>
                <a:latin typeface="+mn-lt"/>
                <a:ea typeface="+mn-ea"/>
                <a:cs typeface="+mn-cs"/>
              </a:rPr>
              <a:t>Academic centers had a smaller proportion of patients in the clean wound category 👆 and a higher proportion of recurrent hernias. 👆</a:t>
            </a:r>
          </a:p>
          <a:p>
            <a:pPr marL="285750" indent="-285750">
              <a:buFontTx/>
              <a:buChar char="-"/>
            </a:pPr>
            <a:r>
              <a:rPr lang="en-US" sz="1600" kern="1200" dirty="0">
                <a:solidFill>
                  <a:schemeClr val="tx1"/>
                </a:solidFill>
                <a:effectLst/>
                <a:latin typeface="+mn-lt"/>
                <a:ea typeface="+mn-ea"/>
                <a:cs typeface="+mn-cs"/>
              </a:rPr>
              <a:t>And importantly, transversus abdominis release, a marker of more complex reconstruction, was performed much more often at academic sites. 👆</a:t>
            </a:r>
          </a:p>
          <a:p>
            <a:pPr marL="285750" indent="-285750">
              <a:buFontTx/>
              <a:buChar char="-"/>
            </a:pPr>
            <a:r>
              <a:rPr lang="en-US" sz="1600" kern="1200" dirty="0">
                <a:solidFill>
                  <a:schemeClr val="tx1"/>
                </a:solidFill>
                <a:effectLst/>
                <a:latin typeface="+mn-lt"/>
                <a:ea typeface="+mn-ea"/>
                <a:cs typeface="+mn-cs"/>
              </a:rPr>
              <a:t>Overall, hernias repaired at academic centers were larger, more complex, and more likely to be recurrent.</a:t>
            </a:r>
          </a:p>
          <a:p>
            <a:pPr marL="285750" indent="-285750">
              <a:buFontTx/>
              <a:buChar char="-"/>
            </a:pPr>
            <a:endParaRPr lang="en-US" dirty="0"/>
          </a:p>
        </p:txBody>
      </p:sp>
      <p:sp>
        <p:nvSpPr>
          <p:cNvPr id="4" name="Slide Number Placeholder 3">
            <a:extLst>
              <a:ext uri="{FF2B5EF4-FFF2-40B4-BE49-F238E27FC236}">
                <a16:creationId xmlns:a16="http://schemas.microsoft.com/office/drawing/2014/main" id="{DF1BC772-F0B5-A168-2D1A-06F8F3842A37}"/>
              </a:ext>
            </a:extLst>
          </p:cNvPr>
          <p:cNvSpPr>
            <a:spLocks noGrp="1"/>
          </p:cNvSpPr>
          <p:nvPr>
            <p:ph type="sldNum" sz="quarter" idx="5"/>
          </p:nvPr>
        </p:nvSpPr>
        <p:spPr/>
        <p:txBody>
          <a:bodyPr/>
          <a:lstStyle/>
          <a:p>
            <a:fld id="{E839966F-DF03-C541-8CA6-08220F08542C}" type="slidenum">
              <a:rPr lang="en-US" smtClean="0"/>
              <a:t>8</a:t>
            </a:fld>
            <a:endParaRPr lang="en-US"/>
          </a:p>
        </p:txBody>
      </p:sp>
    </p:spTree>
    <p:extLst>
      <p:ext uri="{BB962C8B-B14F-4D97-AF65-F5344CB8AC3E}">
        <p14:creationId xmlns:p14="http://schemas.microsoft.com/office/powerpoint/2010/main" val="8696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5723-C171-EA4E-F5AF-36A623A21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9E1DE-7D19-E6E3-DB41-0CDF8DF1D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A0587-76FE-AC6E-0108-4ABDF7A825F0}"/>
              </a:ext>
            </a:extLst>
          </p:cNvPr>
          <p:cNvSpPr>
            <a:spLocks noGrp="1"/>
          </p:cNvSpPr>
          <p:nvPr>
            <p:ph type="body" idx="1"/>
          </p:nvPr>
        </p:nvSpPr>
        <p:spPr/>
        <p:txBody>
          <a:bodyPr/>
          <a:lstStyle/>
          <a:p>
            <a:pPr marL="285750" indent="-285750">
              <a:buFontTx/>
              <a:buChar char="-"/>
            </a:pPr>
            <a:r>
              <a:rPr lang="en-US" sz="1600" kern="1200" dirty="0">
                <a:solidFill>
                  <a:schemeClr val="tx1"/>
                </a:solidFill>
                <a:effectLst/>
                <a:latin typeface="+mn-lt"/>
                <a:ea typeface="+mn-ea"/>
                <a:cs typeface="+mn-cs"/>
              </a:rPr>
              <a:t>First, we looked at the effects of the coding changes on practice type.</a:t>
            </a:r>
          </a:p>
          <a:p>
            <a:pPr marL="285750" indent="-285750">
              <a:buFontTx/>
              <a:buChar char="-"/>
            </a:pPr>
            <a:endParaRPr lang="en-US" sz="16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37CA2AE-FD15-FD4B-B72B-0CD904699370}"/>
              </a:ext>
            </a:extLst>
          </p:cNvPr>
          <p:cNvSpPr>
            <a:spLocks noGrp="1"/>
          </p:cNvSpPr>
          <p:nvPr>
            <p:ph type="sldNum" sz="quarter" idx="5"/>
          </p:nvPr>
        </p:nvSpPr>
        <p:spPr/>
        <p:txBody>
          <a:bodyPr/>
          <a:lstStyle/>
          <a:p>
            <a:fld id="{E839966F-DF03-C541-8CA6-08220F08542C}" type="slidenum">
              <a:rPr lang="en-US" smtClean="0"/>
              <a:t>9</a:t>
            </a:fld>
            <a:endParaRPr lang="en-US"/>
          </a:p>
        </p:txBody>
      </p:sp>
    </p:spTree>
    <p:extLst>
      <p:ext uri="{BB962C8B-B14F-4D97-AF65-F5344CB8AC3E}">
        <p14:creationId xmlns:p14="http://schemas.microsoft.com/office/powerpoint/2010/main" val="2904946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6602" y="2011680"/>
            <a:ext cx="5936465" cy="2387600"/>
          </a:xfrm>
        </p:spPr>
        <p:txBody>
          <a:bodyPr anchor="b"/>
          <a:lstStyle>
            <a:lvl1pPr algn="l">
              <a:defRPr sz="5014"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66602" y="4450081"/>
            <a:ext cx="8054065" cy="806099"/>
          </a:xfrm>
        </p:spPr>
        <p:txBody>
          <a:bodyPr>
            <a:noAutofit/>
          </a:bodyPr>
          <a:lstStyle>
            <a:lvl1pPr marL="0" indent="0" algn="l">
              <a:lnSpc>
                <a:spcPct val="90000"/>
              </a:lnSpc>
              <a:buNone/>
              <a:defRPr sz="2314" b="0" i="0">
                <a:solidFill>
                  <a:schemeClr val="bg1"/>
                </a:solidFill>
                <a:latin typeface="+mn-lt"/>
              </a:defRPr>
            </a:lvl1pPr>
            <a:lvl2pPr marL="440808" indent="0" algn="ctr">
              <a:buNone/>
              <a:defRPr sz="1928"/>
            </a:lvl2pPr>
            <a:lvl3pPr marL="881615" indent="0" algn="ctr">
              <a:buNone/>
              <a:defRPr sz="1736"/>
            </a:lvl3pPr>
            <a:lvl4pPr marL="1322423" indent="0" algn="ctr">
              <a:buNone/>
              <a:defRPr sz="1543"/>
            </a:lvl4pPr>
            <a:lvl5pPr marL="1763230" indent="0" algn="ctr">
              <a:buNone/>
              <a:defRPr sz="1543"/>
            </a:lvl5pPr>
            <a:lvl6pPr marL="2204038" indent="0" algn="ctr">
              <a:buNone/>
              <a:defRPr sz="1543"/>
            </a:lvl6pPr>
            <a:lvl7pPr marL="2644845" indent="0" algn="ctr">
              <a:buNone/>
              <a:defRPr sz="1543"/>
            </a:lvl7pPr>
            <a:lvl8pPr marL="3085653" indent="0" algn="ctr">
              <a:buNone/>
              <a:defRPr sz="1543"/>
            </a:lvl8pPr>
            <a:lvl9pPr marL="3526460" indent="0" algn="ctr">
              <a:buNone/>
              <a:defRPr sz="1543"/>
            </a:lvl9pPr>
          </a:lstStyle>
          <a:p>
            <a:r>
              <a:rPr lang="en-US"/>
              <a:t>Click to edit Master subtitle style</a:t>
            </a:r>
          </a:p>
        </p:txBody>
      </p:sp>
      <p:sp>
        <p:nvSpPr>
          <p:cNvPr id="14" name="Text Placeholder 13">
            <a:extLst>
              <a:ext uri="{FF2B5EF4-FFF2-40B4-BE49-F238E27FC236}">
                <a16:creationId xmlns:a16="http://schemas.microsoft.com/office/drawing/2014/main" id="{9AE824A5-746D-85C5-A198-2205E97BEC3A}"/>
              </a:ext>
            </a:extLst>
          </p:cNvPr>
          <p:cNvSpPr>
            <a:spLocks noGrp="1"/>
          </p:cNvSpPr>
          <p:nvPr>
            <p:ph type="body" sz="quarter" idx="12" hasCustomPrompt="1"/>
          </p:nvPr>
        </p:nvSpPr>
        <p:spPr>
          <a:xfrm>
            <a:off x="666601" y="5968183"/>
            <a:ext cx="5936465" cy="379777"/>
          </a:xfrm>
        </p:spPr>
        <p:txBody>
          <a:bodyPr>
            <a:noAutofit/>
          </a:bodyPr>
          <a:lstStyle>
            <a:lvl1pPr>
              <a:defRPr sz="2314" b="0" i="0">
                <a:solidFill>
                  <a:schemeClr val="bg1"/>
                </a:solidFill>
                <a:latin typeface="+mn-lt"/>
              </a:defRPr>
            </a:lvl1pPr>
            <a:lvl2pPr>
              <a:defRPr sz="1029" b="0" i="0">
                <a:latin typeface="Aptos Light" panose="020B0004020202020204" pitchFamily="34" charset="0"/>
              </a:defRPr>
            </a:lvl2pPr>
            <a:lvl3pPr marL="8163" indent="0">
              <a:buNone/>
              <a:defRPr sz="1029" b="0" i="0">
                <a:latin typeface="Aptos Light" panose="020B0004020202020204" pitchFamily="34" charset="0"/>
              </a:defRPr>
            </a:lvl3pPr>
            <a:lvl4pPr marL="224486" indent="0">
              <a:buNone/>
              <a:defRPr sz="1029" b="0" i="0">
                <a:latin typeface="Aptos Light" panose="020B0004020202020204" pitchFamily="34" charset="0"/>
              </a:defRPr>
            </a:lvl4pPr>
            <a:lvl5pPr marL="442848" indent="0">
              <a:buNone/>
              <a:defRPr sz="1029" b="0" i="0">
                <a:latin typeface="Aptos Light" panose="020B0004020202020204" pitchFamily="34" charset="0"/>
              </a:defRPr>
            </a:lvl5pPr>
          </a:lstStyle>
          <a:p>
            <a:pPr lvl="0"/>
            <a:r>
              <a:rPr lang="en-US"/>
              <a:t>Date goes here</a:t>
            </a:r>
          </a:p>
        </p:txBody>
      </p:sp>
      <p:pic>
        <p:nvPicPr>
          <p:cNvPr id="7" name="Picture 6">
            <a:extLst>
              <a:ext uri="{FF2B5EF4-FFF2-40B4-BE49-F238E27FC236}">
                <a16:creationId xmlns:a16="http://schemas.microsoft.com/office/drawing/2014/main" id="{1787C2B1-9BF9-F1C7-9290-D82840A2DB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5875" y="136525"/>
            <a:ext cx="10287000" cy="6858000"/>
          </a:xfrm>
          <a:prstGeom prst="rect">
            <a:avLst/>
          </a:prstGeom>
        </p:spPr>
      </p:pic>
    </p:spTree>
    <p:extLst>
      <p:ext uri="{BB962C8B-B14F-4D97-AF65-F5344CB8AC3E}">
        <p14:creationId xmlns:p14="http://schemas.microsoft.com/office/powerpoint/2010/main" val="2037220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Columns-Compa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243A6D-D989-6475-9B95-66EB2ADB4D73}"/>
              </a:ext>
            </a:extLst>
          </p:cNvPr>
          <p:cNvSpPr/>
          <p:nvPr/>
        </p:nvSpPr>
        <p:spPr>
          <a:xfrm>
            <a:off x="0" y="2044904"/>
            <a:ext cx="12192000" cy="33948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31"/>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5335" y="1456352"/>
            <a:ext cx="3520440" cy="4572000"/>
          </a:xfrm>
          <a:solidFill>
            <a:schemeClr val="bg1">
              <a:lumMod val="95000"/>
            </a:schemeClr>
          </a:solidFill>
          <a:ln w="25400">
            <a:solidFill>
              <a:schemeClr val="bg2"/>
            </a:solidFill>
          </a:ln>
        </p:spPr>
        <p:txBody>
          <a:bodyPr lIns="164592" tIns="137160" rIns="164592">
            <a:noAutofit/>
          </a:bodyPr>
          <a:lstStyle>
            <a:lvl1pPr algn="ctr">
              <a:lnSpc>
                <a:spcPct val="114000"/>
              </a:lnSpc>
              <a:spcAft>
                <a:spcPts val="386"/>
              </a:spcAft>
              <a:defRPr/>
            </a:lvl1pPr>
            <a:lvl2pPr algn="ct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71D212F2-E016-678E-503F-65211A1D60C6}"/>
              </a:ext>
            </a:extLst>
          </p:cNvPr>
          <p:cNvSpPr>
            <a:spLocks noGrp="1"/>
          </p:cNvSpPr>
          <p:nvPr>
            <p:ph sz="half" idx="13"/>
          </p:nvPr>
        </p:nvSpPr>
        <p:spPr>
          <a:xfrm>
            <a:off x="8191535" y="1456352"/>
            <a:ext cx="3520440" cy="4572000"/>
          </a:xfrm>
          <a:solidFill>
            <a:schemeClr val="bg1">
              <a:lumMod val="95000"/>
            </a:schemeClr>
          </a:solidFill>
          <a:ln w="25400">
            <a:solidFill>
              <a:schemeClr val="bg2"/>
            </a:solidFill>
          </a:ln>
        </p:spPr>
        <p:txBody>
          <a:bodyPr lIns="164592" tIns="137160" rIns="164592">
            <a:noAutofit/>
          </a:bodyPr>
          <a:lstStyle>
            <a:lvl1pPr algn="ctr">
              <a:lnSpc>
                <a:spcPct val="114000"/>
              </a:lnSpc>
              <a:spcAft>
                <a:spcPts val="386"/>
              </a:spcAft>
              <a:defRPr/>
            </a:lvl1pPr>
            <a:lvl2pPr algn="ct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08FE8B98-FE53-BAD7-940B-691589B7112C}"/>
              </a:ext>
            </a:extLst>
          </p:cNvPr>
          <p:cNvSpPr>
            <a:spLocks noGrp="1"/>
          </p:cNvSpPr>
          <p:nvPr>
            <p:ph sz="half" idx="14"/>
          </p:nvPr>
        </p:nvSpPr>
        <p:spPr>
          <a:xfrm>
            <a:off x="4338435" y="1456352"/>
            <a:ext cx="3520440" cy="4572000"/>
          </a:xfrm>
          <a:solidFill>
            <a:schemeClr val="bg1">
              <a:lumMod val="95000"/>
            </a:schemeClr>
          </a:solidFill>
          <a:ln w="25400">
            <a:solidFill>
              <a:schemeClr val="bg2"/>
            </a:solidFill>
          </a:ln>
        </p:spPr>
        <p:txBody>
          <a:bodyPr lIns="164592" tIns="137160" rIns="164592">
            <a:noAutofit/>
          </a:bodyPr>
          <a:lstStyle>
            <a:lvl1pPr algn="ctr">
              <a:lnSpc>
                <a:spcPct val="114000"/>
              </a:lnSpc>
              <a:spcAft>
                <a:spcPts val="386"/>
              </a:spcAft>
              <a:defRPr/>
            </a:lvl1pPr>
            <a:lvl2pPr algn="ct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1411F1FF-3ACF-1975-3CD0-FA1DC10D6C31}"/>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58396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Typ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p>
        </p:txBody>
      </p:sp>
      <p:sp>
        <p:nvSpPr>
          <p:cNvPr id="9" name="Table Placeholder 8">
            <a:extLst>
              <a:ext uri="{FF2B5EF4-FFF2-40B4-BE49-F238E27FC236}">
                <a16:creationId xmlns:a16="http://schemas.microsoft.com/office/drawing/2014/main" id="{A25917EB-8EBC-54E5-E082-F2C50065DE90}"/>
              </a:ext>
            </a:extLst>
          </p:cNvPr>
          <p:cNvSpPr>
            <a:spLocks noGrp="1"/>
          </p:cNvSpPr>
          <p:nvPr>
            <p:ph type="tbl" sz="quarter" idx="13"/>
          </p:nvPr>
        </p:nvSpPr>
        <p:spPr>
          <a:xfrm>
            <a:off x="457202" y="1885506"/>
            <a:ext cx="11277599" cy="4532227"/>
          </a:xfrm>
        </p:spPr>
        <p:txBody>
          <a:bodyPr/>
          <a:lstStyle/>
          <a:p>
            <a:r>
              <a:rPr lang="en-US"/>
              <a:t>Click icon to add table</a:t>
            </a:r>
          </a:p>
        </p:txBody>
      </p:sp>
      <p:sp>
        <p:nvSpPr>
          <p:cNvPr id="7" name="Text Placeholder 12">
            <a:extLst>
              <a:ext uri="{FF2B5EF4-FFF2-40B4-BE49-F238E27FC236}">
                <a16:creationId xmlns:a16="http://schemas.microsoft.com/office/drawing/2014/main" id="{A8F5E660-7E62-50F2-6560-4A37AF0569FD}"/>
              </a:ext>
            </a:extLst>
          </p:cNvPr>
          <p:cNvSpPr>
            <a:spLocks noGrp="1"/>
          </p:cNvSpPr>
          <p:nvPr>
            <p:ph type="body" sz="quarter" idx="14"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3" name="Slide Number Placeholder 6">
            <a:extLst>
              <a:ext uri="{FF2B5EF4-FFF2-40B4-BE49-F238E27FC236}">
                <a16:creationId xmlns:a16="http://schemas.microsoft.com/office/drawing/2014/main" id="{ED02709C-B9E2-2479-FCC5-059829D6B09E}"/>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1029775172"/>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13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ub-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12">
            <a:extLst>
              <a:ext uri="{FF2B5EF4-FFF2-40B4-BE49-F238E27FC236}">
                <a16:creationId xmlns:a16="http://schemas.microsoft.com/office/drawing/2014/main" id="{210ED764-95FB-8EBB-7659-9AEFCB94E218}"/>
              </a:ext>
            </a:extLst>
          </p:cNvPr>
          <p:cNvSpPr>
            <a:spLocks noGrp="1"/>
          </p:cNvSpPr>
          <p:nvPr>
            <p:ph type="body" sz="quarter" idx="14"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3" name="Slide Number Placeholder 6">
            <a:extLst>
              <a:ext uri="{FF2B5EF4-FFF2-40B4-BE49-F238E27FC236}">
                <a16:creationId xmlns:a16="http://schemas.microsoft.com/office/drawing/2014/main" id="{55373F48-814A-152B-041B-20CF6CEADF41}"/>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408681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099D2397-7C70-FEF2-59F8-18FA5F1D02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597128" y="5268174"/>
            <a:ext cx="3198176" cy="502331"/>
          </a:xfrm>
          <a:prstGeom prst="rect">
            <a:avLst/>
          </a:prstGeom>
        </p:spPr>
      </p:pic>
      <p:pic>
        <p:nvPicPr>
          <p:cNvPr id="4" name="Picture 3">
            <a:extLst>
              <a:ext uri="{FF2B5EF4-FFF2-40B4-BE49-F238E27FC236}">
                <a16:creationId xmlns:a16="http://schemas.microsoft.com/office/drawing/2014/main" id="{66A0D86E-8DA1-2A0D-706C-2314A4DADD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8250" y="681037"/>
            <a:ext cx="9477375" cy="6318250"/>
          </a:xfrm>
          <a:prstGeom prst="rect">
            <a:avLst/>
          </a:prstGeom>
        </p:spPr>
      </p:pic>
    </p:spTree>
    <p:extLst>
      <p:ext uri="{BB962C8B-B14F-4D97-AF65-F5344CB8AC3E}">
        <p14:creationId xmlns:p14="http://schemas.microsoft.com/office/powerpoint/2010/main" val="21767022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418" y="2505665"/>
            <a:ext cx="6232649" cy="2387600"/>
          </a:xfrm>
        </p:spPr>
        <p:txBody>
          <a:bodyPr anchor="b"/>
          <a:lstStyle>
            <a:lvl1pPr algn="l">
              <a:defRPr sz="5014"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70417" y="4945704"/>
            <a:ext cx="5217583" cy="806099"/>
          </a:xfrm>
        </p:spPr>
        <p:txBody>
          <a:bodyPr>
            <a:noAutofit/>
          </a:bodyPr>
          <a:lstStyle>
            <a:lvl1pPr marL="0" indent="0" algn="l">
              <a:lnSpc>
                <a:spcPct val="90000"/>
              </a:lnSpc>
              <a:buNone/>
              <a:defRPr sz="2314" b="0" i="0">
                <a:solidFill>
                  <a:schemeClr val="bg1"/>
                </a:solidFill>
                <a:latin typeface="+mn-lt"/>
              </a:defRPr>
            </a:lvl1pPr>
            <a:lvl2pPr marL="440808" indent="0" algn="ctr">
              <a:buNone/>
              <a:defRPr sz="1928"/>
            </a:lvl2pPr>
            <a:lvl3pPr marL="881615" indent="0" algn="ctr">
              <a:buNone/>
              <a:defRPr sz="1736"/>
            </a:lvl3pPr>
            <a:lvl4pPr marL="1322423" indent="0" algn="ctr">
              <a:buNone/>
              <a:defRPr sz="1543"/>
            </a:lvl4pPr>
            <a:lvl5pPr marL="1763230" indent="0" algn="ctr">
              <a:buNone/>
              <a:defRPr sz="1543"/>
            </a:lvl5pPr>
            <a:lvl6pPr marL="2204038" indent="0" algn="ctr">
              <a:buNone/>
              <a:defRPr sz="1543"/>
            </a:lvl6pPr>
            <a:lvl7pPr marL="2644845" indent="0" algn="ctr">
              <a:buNone/>
              <a:defRPr sz="1543"/>
            </a:lvl7pPr>
            <a:lvl8pPr marL="3085653" indent="0" algn="ctr">
              <a:buNone/>
              <a:defRPr sz="1543"/>
            </a:lvl8pPr>
            <a:lvl9pPr marL="3526460" indent="0" algn="ctr">
              <a:buNone/>
              <a:defRPr sz="1543"/>
            </a:lvl9pPr>
          </a:lstStyle>
          <a:p>
            <a:r>
              <a:rPr lang="en-US"/>
              <a:t>Click to edit Master subtitle style</a:t>
            </a:r>
          </a:p>
        </p:txBody>
      </p:sp>
      <p:sp>
        <p:nvSpPr>
          <p:cNvPr id="14" name="Text Placeholder 13">
            <a:extLst>
              <a:ext uri="{FF2B5EF4-FFF2-40B4-BE49-F238E27FC236}">
                <a16:creationId xmlns:a16="http://schemas.microsoft.com/office/drawing/2014/main" id="{9AE824A5-746D-85C5-A198-2205E97BEC3A}"/>
              </a:ext>
            </a:extLst>
          </p:cNvPr>
          <p:cNvSpPr>
            <a:spLocks noGrp="1"/>
          </p:cNvSpPr>
          <p:nvPr>
            <p:ph type="body" sz="quarter" idx="12" hasCustomPrompt="1"/>
          </p:nvPr>
        </p:nvSpPr>
        <p:spPr>
          <a:xfrm>
            <a:off x="365760" y="5971033"/>
            <a:ext cx="3054096" cy="379777"/>
          </a:xfrm>
        </p:spPr>
        <p:txBody>
          <a:bodyPr>
            <a:noAutofit/>
          </a:bodyPr>
          <a:lstStyle>
            <a:lvl1pPr>
              <a:defRPr sz="2314" b="0" i="0">
                <a:solidFill>
                  <a:schemeClr val="bg1"/>
                </a:solidFill>
                <a:latin typeface="+mn-lt"/>
              </a:defRPr>
            </a:lvl1pPr>
            <a:lvl2pPr>
              <a:defRPr sz="1029" b="0" i="0">
                <a:latin typeface="Aptos Light" panose="020B0004020202020204" pitchFamily="34" charset="0"/>
              </a:defRPr>
            </a:lvl2pPr>
            <a:lvl3pPr marL="8163" indent="0">
              <a:buNone/>
              <a:defRPr sz="1029" b="0" i="0">
                <a:latin typeface="Aptos Light" panose="020B0004020202020204" pitchFamily="34" charset="0"/>
              </a:defRPr>
            </a:lvl3pPr>
            <a:lvl4pPr marL="224486" indent="0">
              <a:buNone/>
              <a:defRPr sz="1029" b="0" i="0">
                <a:latin typeface="Aptos Light" panose="020B0004020202020204" pitchFamily="34" charset="0"/>
              </a:defRPr>
            </a:lvl4pPr>
            <a:lvl5pPr marL="442848" indent="0">
              <a:buNone/>
              <a:defRPr sz="1029" b="0" i="0">
                <a:latin typeface="Aptos Light" panose="020B0004020202020204" pitchFamily="34" charset="0"/>
              </a:defRPr>
            </a:lvl5pPr>
          </a:lstStyle>
          <a:p>
            <a:pPr lvl="0"/>
            <a:r>
              <a:rPr lang="en-US"/>
              <a:t>Date goes here</a:t>
            </a:r>
          </a:p>
        </p:txBody>
      </p:sp>
      <p:pic>
        <p:nvPicPr>
          <p:cNvPr id="11" name="Picture 10" descr="A close-up of a black background&#10;&#10;Description automatically generated">
            <a:extLst>
              <a:ext uri="{FF2B5EF4-FFF2-40B4-BE49-F238E27FC236}">
                <a16:creationId xmlns:a16="http://schemas.microsoft.com/office/drawing/2014/main" id="{70B404AA-6868-9861-CB35-1A69CCFBB699}"/>
              </a:ext>
            </a:extLst>
          </p:cNvPr>
          <p:cNvPicPr>
            <a:picLocks noChangeAspect="1"/>
          </p:cNvPicPr>
          <p:nvPr/>
        </p:nvPicPr>
        <p:blipFill>
          <a:blip r:embed="rId2"/>
          <a:stretch>
            <a:fillRect/>
          </a:stretch>
        </p:blipFill>
        <p:spPr>
          <a:xfrm>
            <a:off x="513213" y="313268"/>
            <a:ext cx="2257273" cy="421109"/>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92DEC7B5-1387-08D4-38D9-F9D1AE0596F9}"/>
              </a:ext>
            </a:extLst>
          </p:cNvPr>
          <p:cNvPicPr>
            <a:picLocks noChangeAspect="1"/>
          </p:cNvPicPr>
          <p:nvPr/>
        </p:nvPicPr>
        <p:blipFill>
          <a:blip r:embed="rId2"/>
          <a:stretch>
            <a:fillRect/>
          </a:stretch>
        </p:blipFill>
        <p:spPr>
          <a:xfrm>
            <a:off x="513213" y="313268"/>
            <a:ext cx="2257273" cy="421109"/>
          </a:xfrm>
          <a:prstGeom prst="rect">
            <a:avLst/>
          </a:prstGeom>
        </p:spPr>
      </p:pic>
    </p:spTree>
    <p:extLst>
      <p:ext uri="{BB962C8B-B14F-4D97-AF65-F5344CB8AC3E}">
        <p14:creationId xmlns:p14="http://schemas.microsoft.com/office/powerpoint/2010/main" val="14136995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C80DDE-5F41-EE3C-EB7B-9FBEFB63CCBF}"/>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85"/>
          </a:p>
        </p:txBody>
      </p:sp>
      <p:pic>
        <p:nvPicPr>
          <p:cNvPr id="7" name="Picture 6" descr="A black and purple rectangle&#10;&#10;Description automatically generated">
            <a:extLst>
              <a:ext uri="{FF2B5EF4-FFF2-40B4-BE49-F238E27FC236}">
                <a16:creationId xmlns:a16="http://schemas.microsoft.com/office/drawing/2014/main" id="{F8189EB8-ABA9-C994-0266-747B17E89C47}"/>
              </a:ext>
            </a:extLst>
          </p:cNvPr>
          <p:cNvPicPr>
            <a:picLocks noChangeAspect="1"/>
          </p:cNvPicPr>
          <p:nvPr/>
        </p:nvPicPr>
        <p:blipFill rotWithShape="1">
          <a:blip r:embed="rId2">
            <a:extLst>
              <a:ext uri="{28A0092B-C50C-407E-A947-70E740481C1C}">
                <a14:useLocalDpi xmlns:a14="http://schemas.microsoft.com/office/drawing/2010/main"/>
              </a:ext>
            </a:extLst>
          </a:blip>
          <a:srcRect r="26250"/>
          <a:stretch/>
        </p:blipFill>
        <p:spPr>
          <a:xfrm>
            <a:off x="0" y="0"/>
            <a:ext cx="8991600" cy="6858000"/>
          </a:xfrm>
          <a:prstGeom prst="rect">
            <a:avLst/>
          </a:prstGeom>
        </p:spPr>
      </p:pic>
      <p:sp>
        <p:nvSpPr>
          <p:cNvPr id="2" name="Title 1"/>
          <p:cNvSpPr>
            <a:spLocks noGrp="1"/>
          </p:cNvSpPr>
          <p:nvPr>
            <p:ph type="ctrTitle"/>
          </p:nvPr>
        </p:nvSpPr>
        <p:spPr>
          <a:xfrm>
            <a:off x="370419" y="2505665"/>
            <a:ext cx="6072584" cy="2387600"/>
          </a:xfrm>
        </p:spPr>
        <p:txBody>
          <a:bodyPr anchor="b"/>
          <a:lstStyle>
            <a:lvl1pPr algn="l">
              <a:defRPr sz="4050"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70419" y="4945704"/>
            <a:ext cx="6072587" cy="806099"/>
          </a:xfrm>
        </p:spPr>
        <p:txBody>
          <a:bodyPr>
            <a:noAutofit/>
          </a:bodyPr>
          <a:lstStyle>
            <a:lvl1pPr marL="0" indent="0" algn="l">
              <a:lnSpc>
                <a:spcPct val="90000"/>
              </a:lnSpc>
              <a:buNone/>
              <a:defRPr sz="1928" b="0" i="0">
                <a:solidFill>
                  <a:schemeClr val="bg1"/>
                </a:solidFill>
                <a:latin typeface="+mn-lt"/>
              </a:defRPr>
            </a:lvl1pPr>
            <a:lvl2pPr marL="440808" indent="0" algn="ctr">
              <a:buNone/>
              <a:defRPr sz="1928"/>
            </a:lvl2pPr>
            <a:lvl3pPr marL="881615" indent="0" algn="ctr">
              <a:buNone/>
              <a:defRPr sz="1736"/>
            </a:lvl3pPr>
            <a:lvl4pPr marL="1322423" indent="0" algn="ctr">
              <a:buNone/>
              <a:defRPr sz="1543"/>
            </a:lvl4pPr>
            <a:lvl5pPr marL="1763230" indent="0" algn="ctr">
              <a:buNone/>
              <a:defRPr sz="1543"/>
            </a:lvl5pPr>
            <a:lvl6pPr marL="2204038" indent="0" algn="ctr">
              <a:buNone/>
              <a:defRPr sz="1543"/>
            </a:lvl6pPr>
            <a:lvl7pPr marL="2644845" indent="0" algn="ctr">
              <a:buNone/>
              <a:defRPr sz="1543"/>
            </a:lvl7pPr>
            <a:lvl8pPr marL="3085653" indent="0" algn="ctr">
              <a:buNone/>
              <a:defRPr sz="1543"/>
            </a:lvl8pPr>
            <a:lvl9pPr marL="3526460" indent="0" algn="ctr">
              <a:buNone/>
              <a:defRPr sz="1543"/>
            </a:lvl9pPr>
          </a:lstStyle>
          <a:p>
            <a:r>
              <a:rPr lang="en-US"/>
              <a:t>Click to edit Master subtitle style</a:t>
            </a:r>
          </a:p>
        </p:txBody>
      </p:sp>
    </p:spTree>
    <p:extLst>
      <p:ext uri="{BB962C8B-B14F-4D97-AF65-F5344CB8AC3E}">
        <p14:creationId xmlns:p14="http://schemas.microsoft.com/office/powerpoint/2010/main" val="11580377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2189" y="0"/>
            <a:ext cx="11453628" cy="1143000"/>
          </a:xfrm>
        </p:spPr>
        <p:txBody>
          <a:bodyPr/>
          <a:lstStyle>
            <a:lvl1pPr>
              <a:lnSpc>
                <a:spcPct val="90000"/>
              </a:lnSpc>
              <a:defRPr sz="3600" spc="0" baseline="0">
                <a:latin typeface="+mn-lt"/>
              </a:defRPr>
            </a:lvl1pPr>
          </a:lstStyle>
          <a:p>
            <a:r>
              <a:rPr lang="en-US" dirty="0"/>
              <a:t>Click to edit Master title style</a:t>
            </a:r>
          </a:p>
        </p:txBody>
      </p:sp>
      <p:sp>
        <p:nvSpPr>
          <p:cNvPr id="3" name="Content Placeholder 2"/>
          <p:cNvSpPr>
            <a:spLocks noGrp="1"/>
          </p:cNvSpPr>
          <p:nvPr>
            <p:ph idx="1"/>
          </p:nvPr>
        </p:nvSpPr>
        <p:spPr>
          <a:xfrm>
            <a:off x="372189" y="1960537"/>
            <a:ext cx="11453628" cy="437646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4D5A83BB-9D8E-880B-93F2-512308F05947}"/>
              </a:ext>
            </a:extLst>
          </p:cNvPr>
          <p:cNvSpPr>
            <a:spLocks noGrp="1"/>
          </p:cNvSpPr>
          <p:nvPr>
            <p:ph type="body" sz="quarter" idx="13" hasCustomPrompt="1"/>
          </p:nvPr>
        </p:nvSpPr>
        <p:spPr>
          <a:xfrm>
            <a:off x="372535" y="1170433"/>
            <a:ext cx="11453627" cy="573617"/>
          </a:xfrm>
        </p:spPr>
        <p:txBody>
          <a:bodyPr>
            <a:noAutofit/>
          </a:bodyPr>
          <a:lstStyle>
            <a:lvl1pPr>
              <a:lnSpc>
                <a:spcPct val="100000"/>
              </a:lnSpc>
              <a:defRPr sz="2400"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4" name="Slide Number Placeholder 6">
            <a:extLst>
              <a:ext uri="{FF2B5EF4-FFF2-40B4-BE49-F238E27FC236}">
                <a16:creationId xmlns:a16="http://schemas.microsoft.com/office/drawing/2014/main" id="{724F641B-1C8C-A657-2A4F-9946CE9F3E93}"/>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2277654744"/>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Columns-Ty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pc="0" baseline="0">
                <a:latin typeface="+mj-lt"/>
              </a:defRPr>
            </a:lvl1pPr>
          </a:lstStyle>
          <a:p>
            <a:r>
              <a:rPr lang="en-US"/>
              <a:t>Click to edit Master title style</a:t>
            </a:r>
          </a:p>
        </p:txBody>
      </p:sp>
      <p:sp>
        <p:nvSpPr>
          <p:cNvPr id="3" name="Content Placeholder 2"/>
          <p:cNvSpPr>
            <a:spLocks noGrp="1"/>
          </p:cNvSpPr>
          <p:nvPr>
            <p:ph idx="1"/>
          </p:nvPr>
        </p:nvSpPr>
        <p:spPr>
          <a:xfrm>
            <a:off x="372189" y="1956816"/>
            <a:ext cx="5559552" cy="4456684"/>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4D5A83BB-9D8E-880B-93F2-512308F05947}"/>
              </a:ext>
            </a:extLst>
          </p:cNvPr>
          <p:cNvSpPr>
            <a:spLocks noGrp="1"/>
          </p:cNvSpPr>
          <p:nvPr>
            <p:ph type="body" sz="quarter" idx="13"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8" name="Content Placeholder 2">
            <a:extLst>
              <a:ext uri="{FF2B5EF4-FFF2-40B4-BE49-F238E27FC236}">
                <a16:creationId xmlns:a16="http://schemas.microsoft.com/office/drawing/2014/main" id="{03C4D9A7-680D-EAB5-E2D1-74AB49916B6A}"/>
              </a:ext>
            </a:extLst>
          </p:cNvPr>
          <p:cNvSpPr>
            <a:spLocks noGrp="1"/>
          </p:cNvSpPr>
          <p:nvPr>
            <p:ph idx="14"/>
          </p:nvPr>
        </p:nvSpPr>
        <p:spPr>
          <a:xfrm>
            <a:off x="6272784" y="1956816"/>
            <a:ext cx="5559552" cy="4456684"/>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207A1DDC-E243-D1AE-BC8A-40F11B37B41C}"/>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112953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Pic">
    <p:spTree>
      <p:nvGrpSpPr>
        <p:cNvPr id="1" name=""/>
        <p:cNvGrpSpPr/>
        <p:nvPr/>
      </p:nvGrpSpPr>
      <p:grpSpPr>
        <a:xfrm>
          <a:off x="0" y="0"/>
          <a:ext cx="0" cy="0"/>
          <a:chOff x="0" y="0"/>
          <a:chExt cx="0" cy="0"/>
        </a:xfrm>
      </p:grpSpPr>
      <p:sp>
        <p:nvSpPr>
          <p:cNvPr id="2" name="Title 1"/>
          <p:cNvSpPr>
            <a:spLocks noGrp="1"/>
          </p:cNvSpPr>
          <p:nvPr>
            <p:ph type="title"/>
          </p:nvPr>
        </p:nvSpPr>
        <p:spPr>
          <a:xfrm>
            <a:off x="372188" y="0"/>
            <a:ext cx="7708392" cy="1143000"/>
          </a:xfrm>
        </p:spPr>
        <p:txBody>
          <a:bodyPr/>
          <a:lstStyle>
            <a:lvl1pPr>
              <a:defRPr spc="0" baseline="0">
                <a:latin typeface="+mj-lt"/>
              </a:defRPr>
            </a:lvl1pPr>
          </a:lstStyle>
          <a:p>
            <a:r>
              <a:rPr lang="en-US"/>
              <a:t>Click to edit Master title style</a:t>
            </a:r>
          </a:p>
        </p:txBody>
      </p:sp>
      <p:sp>
        <p:nvSpPr>
          <p:cNvPr id="3" name="Content Placeholder 2"/>
          <p:cNvSpPr>
            <a:spLocks noGrp="1"/>
          </p:cNvSpPr>
          <p:nvPr>
            <p:ph idx="1"/>
          </p:nvPr>
        </p:nvSpPr>
        <p:spPr>
          <a:xfrm>
            <a:off x="372189" y="1956816"/>
            <a:ext cx="6690764" cy="4456684"/>
          </a:xfrm>
        </p:spPr>
        <p:txBody>
          <a:bodyPr/>
          <a:lstStyle>
            <a:lvl1pPr>
              <a:lnSpc>
                <a:spcPct val="114000"/>
              </a:lnSpc>
              <a:spcAft>
                <a:spcPts val="386"/>
              </a:spcAft>
              <a:defRPr/>
            </a:lvl1pPr>
            <a:lvl2pPr>
              <a:lnSpc>
                <a:spcPct val="114000"/>
              </a:lnSpc>
              <a:spcBef>
                <a:spcPts val="0"/>
              </a:spcBef>
              <a:spcAft>
                <a:spcPts val="579"/>
              </a:spcAft>
              <a:defRPr/>
            </a:lvl2pPr>
            <a:lvl3pPr>
              <a:lnSpc>
                <a:spcPct val="114000"/>
              </a:lnSpc>
              <a:spcBef>
                <a:spcPts val="0"/>
              </a:spcBef>
              <a:spcAft>
                <a:spcPts val="579"/>
              </a:spcAft>
              <a:defRPr/>
            </a:lvl3pPr>
            <a:lvl4pPr>
              <a:lnSpc>
                <a:spcPct val="114000"/>
              </a:lnSpc>
              <a:spcBef>
                <a:spcPts val="0"/>
              </a:spcBef>
              <a:spcAft>
                <a:spcPts val="579"/>
              </a:spcAft>
              <a:defRPr/>
            </a:lvl4pPr>
            <a:lvl5pPr>
              <a:lnSpc>
                <a:spcPct val="114000"/>
              </a:lnSpc>
              <a:spcBef>
                <a:spcPts val="0"/>
              </a:spcBef>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0D4D9DA8-B2E1-9255-0F3F-667449A80D90}"/>
              </a:ext>
            </a:extLst>
          </p:cNvPr>
          <p:cNvSpPr>
            <a:spLocks noGrp="1"/>
          </p:cNvSpPr>
          <p:nvPr>
            <p:ph type="pic" sz="quarter" idx="13"/>
          </p:nvPr>
        </p:nvSpPr>
        <p:spPr>
          <a:xfrm>
            <a:off x="8077200" y="0"/>
            <a:ext cx="4114800" cy="6553200"/>
          </a:xfrm>
          <a:noFill/>
        </p:spPr>
        <p:txBody>
          <a:bodyPr>
            <a:normAutofit/>
          </a:bodyPr>
          <a:lstStyle>
            <a:lvl1pPr>
              <a:defRPr sz="1157" b="0"/>
            </a:lvl1pPr>
          </a:lstStyle>
          <a:p>
            <a:r>
              <a:rPr lang="en-US"/>
              <a:t>Click icon to add picture</a:t>
            </a:r>
          </a:p>
        </p:txBody>
      </p:sp>
      <p:sp>
        <p:nvSpPr>
          <p:cNvPr id="7" name="Text Placeholder 12">
            <a:extLst>
              <a:ext uri="{FF2B5EF4-FFF2-40B4-BE49-F238E27FC236}">
                <a16:creationId xmlns:a16="http://schemas.microsoft.com/office/drawing/2014/main" id="{703186F7-99CC-7E47-8AD7-CF937E00F69A}"/>
              </a:ext>
            </a:extLst>
          </p:cNvPr>
          <p:cNvSpPr>
            <a:spLocks noGrp="1"/>
          </p:cNvSpPr>
          <p:nvPr>
            <p:ph type="body" sz="quarter" idx="14" hasCustomPrompt="1"/>
          </p:nvPr>
        </p:nvSpPr>
        <p:spPr>
          <a:xfrm>
            <a:off x="374904" y="1170433"/>
            <a:ext cx="7711016" cy="573617"/>
          </a:xfrm>
        </p:spPr>
        <p:txBody>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4" name="Slide Number Placeholder 6">
            <a:extLst>
              <a:ext uri="{FF2B5EF4-FFF2-40B4-BE49-F238E27FC236}">
                <a16:creationId xmlns:a16="http://schemas.microsoft.com/office/drawing/2014/main" id="{9820A9D7-C92F-50D2-3DD3-3AB689B7B2B5}"/>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403205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Columns-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p>
        </p:txBody>
      </p:sp>
      <p:sp>
        <p:nvSpPr>
          <p:cNvPr id="3" name="Content Placeholder 2"/>
          <p:cNvSpPr>
            <a:spLocks noGrp="1"/>
          </p:cNvSpPr>
          <p:nvPr>
            <p:ph sz="half" idx="1"/>
          </p:nvPr>
        </p:nvSpPr>
        <p:spPr>
          <a:xfrm>
            <a:off x="372190" y="4528394"/>
            <a:ext cx="5556663" cy="158371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9227A447-AD3E-43E5-8193-BFADE932E8B9}"/>
              </a:ext>
            </a:extLst>
          </p:cNvPr>
          <p:cNvSpPr>
            <a:spLocks noGrp="1"/>
          </p:cNvSpPr>
          <p:nvPr>
            <p:ph type="body" sz="quarter" idx="13" hasCustomPrompt="1"/>
          </p:nvPr>
        </p:nvSpPr>
        <p:spPr>
          <a:xfrm>
            <a:off x="374904" y="1170433"/>
            <a:ext cx="11453628"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19" name="Picture Placeholder 18">
            <a:extLst>
              <a:ext uri="{FF2B5EF4-FFF2-40B4-BE49-F238E27FC236}">
                <a16:creationId xmlns:a16="http://schemas.microsoft.com/office/drawing/2014/main" id="{79C690AE-22FB-FDE9-21B1-0F2E45C30FD9}"/>
              </a:ext>
            </a:extLst>
          </p:cNvPr>
          <p:cNvSpPr>
            <a:spLocks noGrp="1"/>
          </p:cNvSpPr>
          <p:nvPr>
            <p:ph type="pic" sz="quarter" idx="14"/>
          </p:nvPr>
        </p:nvSpPr>
        <p:spPr>
          <a:xfrm>
            <a:off x="475488" y="2030650"/>
            <a:ext cx="5099049" cy="2438400"/>
          </a:xfrm>
        </p:spPr>
        <p:txBody>
          <a:bodyPr/>
          <a:lstStyle/>
          <a:p>
            <a:r>
              <a:rPr lang="en-US"/>
              <a:t>Click icon to add picture</a:t>
            </a:r>
          </a:p>
        </p:txBody>
      </p:sp>
      <p:sp>
        <p:nvSpPr>
          <p:cNvPr id="20" name="Content Placeholder 2">
            <a:extLst>
              <a:ext uri="{FF2B5EF4-FFF2-40B4-BE49-F238E27FC236}">
                <a16:creationId xmlns:a16="http://schemas.microsoft.com/office/drawing/2014/main" id="{9F1552FC-E7FE-74E7-9FC3-DAE8E69EDDF7}"/>
              </a:ext>
            </a:extLst>
          </p:cNvPr>
          <p:cNvSpPr>
            <a:spLocks noGrp="1"/>
          </p:cNvSpPr>
          <p:nvPr>
            <p:ph sz="half" idx="15"/>
          </p:nvPr>
        </p:nvSpPr>
        <p:spPr>
          <a:xfrm>
            <a:off x="6264990" y="4528394"/>
            <a:ext cx="5556663" cy="158371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18">
            <a:extLst>
              <a:ext uri="{FF2B5EF4-FFF2-40B4-BE49-F238E27FC236}">
                <a16:creationId xmlns:a16="http://schemas.microsoft.com/office/drawing/2014/main" id="{512796C0-CB45-C263-9788-F8AE8804140B}"/>
              </a:ext>
            </a:extLst>
          </p:cNvPr>
          <p:cNvSpPr>
            <a:spLocks noGrp="1"/>
          </p:cNvSpPr>
          <p:nvPr>
            <p:ph type="pic" sz="quarter" idx="16"/>
          </p:nvPr>
        </p:nvSpPr>
        <p:spPr>
          <a:xfrm>
            <a:off x="6364224" y="2030650"/>
            <a:ext cx="5099049" cy="2438400"/>
          </a:xfrm>
        </p:spPr>
        <p:txBody>
          <a:bodyPr/>
          <a:lstStyle/>
          <a:p>
            <a:r>
              <a:rPr lang="en-US"/>
              <a:t>Click icon to add picture</a:t>
            </a:r>
          </a:p>
        </p:txBody>
      </p:sp>
      <p:sp>
        <p:nvSpPr>
          <p:cNvPr id="7" name="Slide Number Placeholder 6">
            <a:extLst>
              <a:ext uri="{FF2B5EF4-FFF2-40B4-BE49-F238E27FC236}">
                <a16:creationId xmlns:a16="http://schemas.microsoft.com/office/drawing/2014/main" id="{AE2C1110-ACDB-A90D-C8BD-C9536517B322}"/>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226621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yp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p>
        </p:txBody>
      </p:sp>
      <p:sp>
        <p:nvSpPr>
          <p:cNvPr id="3" name="Content Placeholder 2"/>
          <p:cNvSpPr>
            <a:spLocks noGrp="1"/>
          </p:cNvSpPr>
          <p:nvPr>
            <p:ph sz="half" idx="1"/>
          </p:nvPr>
        </p:nvSpPr>
        <p:spPr>
          <a:xfrm>
            <a:off x="372190" y="1956817"/>
            <a:ext cx="5556663" cy="4120427"/>
          </a:xfrm>
        </p:spPr>
        <p:txBody>
          <a:bodyPr bIns="137160"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9227A447-AD3E-43E5-8193-BFADE932E8B9}"/>
              </a:ext>
            </a:extLst>
          </p:cNvPr>
          <p:cNvSpPr>
            <a:spLocks noGrp="1"/>
          </p:cNvSpPr>
          <p:nvPr>
            <p:ph type="body" sz="quarter" idx="13" hasCustomPrompt="1"/>
          </p:nvPr>
        </p:nvSpPr>
        <p:spPr>
          <a:xfrm>
            <a:off x="374904" y="1170433"/>
            <a:ext cx="5556663"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10" name="Content Placeholder 9">
            <a:extLst>
              <a:ext uri="{FF2B5EF4-FFF2-40B4-BE49-F238E27FC236}">
                <a16:creationId xmlns:a16="http://schemas.microsoft.com/office/drawing/2014/main" id="{D457C096-4AC9-390C-2520-4A3B876FA28A}"/>
              </a:ext>
            </a:extLst>
          </p:cNvPr>
          <p:cNvSpPr>
            <a:spLocks noGrp="1"/>
          </p:cNvSpPr>
          <p:nvPr>
            <p:ph sz="quarter" idx="14"/>
          </p:nvPr>
        </p:nvSpPr>
        <p:spPr>
          <a:xfrm>
            <a:off x="6096001" y="1637770"/>
            <a:ext cx="5729817" cy="477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A938B46E-9006-CBC8-498C-40536BF7D810}"/>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407301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Columns-Ty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atin typeface="+mj-lt"/>
              </a:defRPr>
            </a:lvl1pPr>
          </a:lstStyle>
          <a:p>
            <a:r>
              <a:rPr lang="en-US"/>
              <a:t>Click to edit Master title style</a:t>
            </a:r>
          </a:p>
        </p:txBody>
      </p:sp>
      <p:sp>
        <p:nvSpPr>
          <p:cNvPr id="3" name="Content Placeholder 2"/>
          <p:cNvSpPr>
            <a:spLocks noGrp="1"/>
          </p:cNvSpPr>
          <p:nvPr>
            <p:ph idx="1"/>
          </p:nvPr>
        </p:nvSpPr>
        <p:spPr>
          <a:xfrm>
            <a:off x="372189" y="1956816"/>
            <a:ext cx="3520440" cy="445312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4D5A83BB-9D8E-880B-93F2-512308F05947}"/>
              </a:ext>
            </a:extLst>
          </p:cNvPr>
          <p:cNvSpPr>
            <a:spLocks noGrp="1"/>
          </p:cNvSpPr>
          <p:nvPr>
            <p:ph type="body" sz="quarter" idx="13"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11" name="Content Placeholder 2">
            <a:extLst>
              <a:ext uri="{FF2B5EF4-FFF2-40B4-BE49-F238E27FC236}">
                <a16:creationId xmlns:a16="http://schemas.microsoft.com/office/drawing/2014/main" id="{4137307E-40E5-5240-6CF4-FDDE718A1CCC}"/>
              </a:ext>
            </a:extLst>
          </p:cNvPr>
          <p:cNvSpPr>
            <a:spLocks noGrp="1"/>
          </p:cNvSpPr>
          <p:nvPr>
            <p:ph idx="14"/>
          </p:nvPr>
        </p:nvSpPr>
        <p:spPr>
          <a:xfrm>
            <a:off x="8307149" y="1956816"/>
            <a:ext cx="3520440" cy="445312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A35DD22-AD94-02F7-726D-EF8870A6BBD7}"/>
              </a:ext>
            </a:extLst>
          </p:cNvPr>
          <p:cNvSpPr>
            <a:spLocks noGrp="1"/>
          </p:cNvSpPr>
          <p:nvPr>
            <p:ph idx="15"/>
          </p:nvPr>
        </p:nvSpPr>
        <p:spPr>
          <a:xfrm>
            <a:off x="4339669" y="1956816"/>
            <a:ext cx="3520440" cy="445312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D2252798-75B5-6A20-2C7F-A0A9106AC0E3}"/>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352296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5" Type="http://schemas.openxmlformats.org/officeDocument/2006/relationships/image" Target="../media/image11.jpeg"/><Relationship Id="rId2" Type="http://schemas.openxmlformats.org/officeDocument/2006/relationships/slideLayout" Target="../slideLayouts/slideLayout2.xml"/><Relationship Id="rId16" Type="http://schemas.openxmlformats.org/officeDocument/2006/relationships/image" Target="../media/image2.svg"/><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0.svg"/><Relationship Id="rId5" Type="http://schemas.openxmlformats.org/officeDocument/2006/relationships/slideLayout" Target="../slideLayouts/slideLayout5.xml"/><Relationship Id="rId15" Type="http://schemas.openxmlformats.org/officeDocument/2006/relationships/image" Target="../media/image1.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189" y="0"/>
            <a:ext cx="11453628" cy="1143000"/>
          </a:xfrm>
          <a:prstGeom prst="rect">
            <a:avLst/>
          </a:prstGeom>
        </p:spPr>
        <p:txBody>
          <a:bodyPr vert="horz" lIns="73152" tIns="45720" rIns="91440" bIns="45720" rtlCol="0" anchor="b" anchorCtr="0">
            <a:noAutofit/>
          </a:bodyPr>
          <a:lstStyle/>
          <a:p>
            <a:r>
              <a:rPr lang="en-US"/>
              <a:t>Click to edit Master title</a:t>
            </a:r>
          </a:p>
        </p:txBody>
      </p:sp>
      <p:sp>
        <p:nvSpPr>
          <p:cNvPr id="3" name="Text Placeholder 2"/>
          <p:cNvSpPr>
            <a:spLocks noGrp="1"/>
          </p:cNvSpPr>
          <p:nvPr>
            <p:ph type="body" idx="1"/>
          </p:nvPr>
        </p:nvSpPr>
        <p:spPr>
          <a:xfrm>
            <a:off x="372189" y="2622003"/>
            <a:ext cx="11453628" cy="355496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84648D25-2907-76E6-F373-A073DDE563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5782" y="6658064"/>
            <a:ext cx="1670904" cy="103257"/>
          </a:xfrm>
          <a:prstGeom prst="rect">
            <a:avLst/>
          </a:prstGeom>
        </p:spPr>
      </p:pic>
      <p:pic>
        <p:nvPicPr>
          <p:cNvPr id="19" name="Graphic 18">
            <a:extLst>
              <a:ext uri="{FF2B5EF4-FFF2-40B4-BE49-F238E27FC236}">
                <a16:creationId xmlns:a16="http://schemas.microsoft.com/office/drawing/2014/main" id="{42CD8742-78CC-2836-6668-C8A0EBEE41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5782" y="6658064"/>
            <a:ext cx="1670904" cy="103257"/>
          </a:xfrm>
          <a:prstGeom prst="rect">
            <a:avLst/>
          </a:prstGeom>
        </p:spPr>
      </p:pic>
      <p:sp>
        <p:nvSpPr>
          <p:cNvPr id="25" name="Rectangle 24">
            <a:extLst>
              <a:ext uri="{FF2B5EF4-FFF2-40B4-BE49-F238E27FC236}">
                <a16:creationId xmlns:a16="http://schemas.microsoft.com/office/drawing/2014/main" id="{53AE01DE-90C4-B404-F28D-321ADD0553A0}"/>
              </a:ext>
            </a:extLst>
          </p:cNvPr>
          <p:cNvSpPr/>
          <p:nvPr/>
        </p:nvSpPr>
        <p:spPr>
          <a:xfrm>
            <a:off x="1" y="6554538"/>
            <a:ext cx="12192000" cy="304800"/>
          </a:xfrm>
          <a:prstGeom prst="rect">
            <a:avLst/>
          </a:prstGeom>
          <a:gradFill>
            <a:gsLst>
              <a:gs pos="23000">
                <a:srgbClr val="38175A"/>
              </a:gs>
              <a:gs pos="48000">
                <a:srgbClr val="4E2A84"/>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5"/>
          </a:p>
        </p:txBody>
      </p:sp>
      <p:pic>
        <p:nvPicPr>
          <p:cNvPr id="26" name="Graphic 25">
            <a:extLst>
              <a:ext uri="{FF2B5EF4-FFF2-40B4-BE49-F238E27FC236}">
                <a16:creationId xmlns:a16="http://schemas.microsoft.com/office/drawing/2014/main" id="{D11852D9-AE8A-AFEA-DCDC-96EF7854D9F4}"/>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l="28799" t="85341" b="592"/>
          <a:stretch/>
        </p:blipFill>
        <p:spPr>
          <a:xfrm>
            <a:off x="1" y="6556376"/>
            <a:ext cx="2829489" cy="301624"/>
          </a:xfrm>
          <a:prstGeom prst="rect">
            <a:avLst/>
          </a:prstGeom>
        </p:spPr>
      </p:pic>
      <p:sp>
        <p:nvSpPr>
          <p:cNvPr id="27" name="Footer Placeholder 2">
            <a:extLst>
              <a:ext uri="{FF2B5EF4-FFF2-40B4-BE49-F238E27FC236}">
                <a16:creationId xmlns:a16="http://schemas.microsoft.com/office/drawing/2014/main" id="{99B5B88B-F3FF-DC9B-1E8A-89B0406BE3BF}"/>
              </a:ext>
            </a:extLst>
          </p:cNvPr>
          <p:cNvSpPr txBox="1">
            <a:spLocks/>
          </p:cNvSpPr>
          <p:nvPr/>
        </p:nvSpPr>
        <p:spPr>
          <a:xfrm>
            <a:off x="4450471" y="6598309"/>
            <a:ext cx="6908800" cy="26921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aseline="0">
                <a:solidFill>
                  <a:schemeClr val="bg1"/>
                </a:solidFill>
                <a:latin typeface="Century Gothic" panose="020B0502020202020204" pitchFamily="34" charset="0"/>
              </a:rPr>
              <a:t>Leading the way to better care</a:t>
            </a:r>
          </a:p>
        </p:txBody>
      </p:sp>
      <p:pic>
        <p:nvPicPr>
          <p:cNvPr id="28" name="Graphic 27">
            <a:extLst>
              <a:ext uri="{FF2B5EF4-FFF2-40B4-BE49-F238E27FC236}">
                <a16:creationId xmlns:a16="http://schemas.microsoft.com/office/drawing/2014/main" id="{0A26BD3D-2CBD-1C35-7E3C-714964E9E9C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421645" y="6655750"/>
            <a:ext cx="97536" cy="121920"/>
          </a:xfrm>
          <a:prstGeom prst="rect">
            <a:avLst/>
          </a:prstGeom>
        </p:spPr>
      </p:pic>
      <p:pic>
        <p:nvPicPr>
          <p:cNvPr id="29" name="Graphic 28">
            <a:extLst>
              <a:ext uri="{FF2B5EF4-FFF2-40B4-BE49-F238E27FC236}">
                <a16:creationId xmlns:a16="http://schemas.microsoft.com/office/drawing/2014/main" id="{552565F4-9FD9-E8B3-4A03-9AAD30B932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9719" y="6659403"/>
            <a:ext cx="1670904" cy="103257"/>
          </a:xfrm>
          <a:prstGeom prst="rect">
            <a:avLst/>
          </a:prstGeom>
        </p:spPr>
      </p:pic>
      <p:sp>
        <p:nvSpPr>
          <p:cNvPr id="4" name="Rectangle 3">
            <a:extLst>
              <a:ext uri="{FF2B5EF4-FFF2-40B4-BE49-F238E27FC236}">
                <a16:creationId xmlns:a16="http://schemas.microsoft.com/office/drawing/2014/main" id="{648F7278-2615-2054-B90E-2AA753C02FCC}"/>
              </a:ext>
            </a:extLst>
          </p:cNvPr>
          <p:cNvSpPr/>
          <p:nvPr/>
        </p:nvSpPr>
        <p:spPr>
          <a:xfrm>
            <a:off x="1" y="6554538"/>
            <a:ext cx="12192000" cy="304800"/>
          </a:xfrm>
          <a:prstGeom prst="rect">
            <a:avLst/>
          </a:prstGeom>
          <a:gradFill>
            <a:gsLst>
              <a:gs pos="23000">
                <a:srgbClr val="38175A"/>
              </a:gs>
              <a:gs pos="48000">
                <a:srgbClr val="4E2A84"/>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5"/>
          </a:p>
        </p:txBody>
      </p:sp>
      <p:sp>
        <p:nvSpPr>
          <p:cNvPr id="6" name="Footer Placeholder 2">
            <a:extLst>
              <a:ext uri="{FF2B5EF4-FFF2-40B4-BE49-F238E27FC236}">
                <a16:creationId xmlns:a16="http://schemas.microsoft.com/office/drawing/2014/main" id="{630B59BD-9A7D-4D29-8E54-E1CD14439CCC}"/>
              </a:ext>
            </a:extLst>
          </p:cNvPr>
          <p:cNvSpPr txBox="1">
            <a:spLocks/>
          </p:cNvSpPr>
          <p:nvPr/>
        </p:nvSpPr>
        <p:spPr>
          <a:xfrm>
            <a:off x="4450471" y="6598309"/>
            <a:ext cx="6908800" cy="26921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aseline="0">
                <a:solidFill>
                  <a:schemeClr val="bg1"/>
                </a:solidFill>
                <a:latin typeface="Century Gothic" panose="020B0502020202020204" pitchFamily="34" charset="0"/>
              </a:rPr>
              <a:t>Leading the way to better care</a:t>
            </a:r>
          </a:p>
        </p:txBody>
      </p:sp>
      <p:pic>
        <p:nvPicPr>
          <p:cNvPr id="7" name="Graphic 6">
            <a:extLst>
              <a:ext uri="{FF2B5EF4-FFF2-40B4-BE49-F238E27FC236}">
                <a16:creationId xmlns:a16="http://schemas.microsoft.com/office/drawing/2014/main" id="{E869D689-0909-8B4E-CECC-CF149412BE2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421645" y="6655750"/>
            <a:ext cx="97536" cy="121920"/>
          </a:xfrm>
          <a:prstGeom prst="rect">
            <a:avLst/>
          </a:prstGeom>
        </p:spPr>
      </p:pic>
      <p:sp>
        <p:nvSpPr>
          <p:cNvPr id="9" name="Rectangle 8">
            <a:extLst>
              <a:ext uri="{FF2B5EF4-FFF2-40B4-BE49-F238E27FC236}">
                <a16:creationId xmlns:a16="http://schemas.microsoft.com/office/drawing/2014/main" id="{3AC5A1B2-7E72-4BEE-F4C1-A5BAF246D0D7}"/>
              </a:ext>
            </a:extLst>
          </p:cNvPr>
          <p:cNvSpPr/>
          <p:nvPr userDrawn="1"/>
        </p:nvSpPr>
        <p:spPr>
          <a:xfrm>
            <a:off x="10252" y="6559248"/>
            <a:ext cx="12192000" cy="304800"/>
          </a:xfrm>
          <a:prstGeom prst="rect">
            <a:avLst/>
          </a:prstGeom>
          <a:gradFill>
            <a:gsLst>
              <a:gs pos="23000">
                <a:srgbClr val="38175A"/>
              </a:gs>
              <a:gs pos="48000">
                <a:srgbClr val="4E2A84"/>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5"/>
          </a:p>
        </p:txBody>
      </p:sp>
      <p:sp>
        <p:nvSpPr>
          <p:cNvPr id="11" name="Footer Placeholder 2">
            <a:extLst>
              <a:ext uri="{FF2B5EF4-FFF2-40B4-BE49-F238E27FC236}">
                <a16:creationId xmlns:a16="http://schemas.microsoft.com/office/drawing/2014/main" id="{EC3D6817-EAA2-FBC2-9FE7-68758D84F57D}"/>
              </a:ext>
            </a:extLst>
          </p:cNvPr>
          <p:cNvSpPr txBox="1">
            <a:spLocks/>
          </p:cNvSpPr>
          <p:nvPr userDrawn="1"/>
        </p:nvSpPr>
        <p:spPr>
          <a:xfrm>
            <a:off x="6598760" y="6597066"/>
            <a:ext cx="4718178" cy="26921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aseline="0">
                <a:solidFill>
                  <a:schemeClr val="bg1"/>
                </a:solidFill>
                <a:latin typeface="Century Gothic" panose="020B0502020202020204" pitchFamily="34" charset="0"/>
              </a:rPr>
              <a:t>Northwestern University Feinberg School of Medicine</a:t>
            </a:r>
          </a:p>
        </p:txBody>
      </p:sp>
      <p:pic>
        <p:nvPicPr>
          <p:cNvPr id="12" name="Graphic 11">
            <a:extLst>
              <a:ext uri="{FF2B5EF4-FFF2-40B4-BE49-F238E27FC236}">
                <a16:creationId xmlns:a16="http://schemas.microsoft.com/office/drawing/2014/main" id="{B3BE1B18-FE9D-F957-8448-1940B46DDA8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1421645" y="6655750"/>
            <a:ext cx="97536" cy="121920"/>
          </a:xfrm>
          <a:prstGeom prst="rect">
            <a:avLst/>
          </a:prstGeom>
        </p:spPr>
      </p:pic>
      <p:pic>
        <p:nvPicPr>
          <p:cNvPr id="15" name="Graphic 14">
            <a:extLst>
              <a:ext uri="{FF2B5EF4-FFF2-40B4-BE49-F238E27FC236}">
                <a16:creationId xmlns:a16="http://schemas.microsoft.com/office/drawing/2014/main" id="{F5E60573-930B-1A69-C037-9FC8389E197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2218" y="6559248"/>
            <a:ext cx="338667" cy="312964"/>
          </a:xfrm>
          <a:prstGeom prst="rect">
            <a:avLst/>
          </a:prstGeom>
        </p:spPr>
      </p:pic>
      <p:pic>
        <p:nvPicPr>
          <p:cNvPr id="10" name="Graphic 9">
            <a:extLst>
              <a:ext uri="{FF2B5EF4-FFF2-40B4-BE49-F238E27FC236}">
                <a16:creationId xmlns:a16="http://schemas.microsoft.com/office/drawing/2014/main" id="{9D014D1F-722A-72FE-DC46-2CE32A178B2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p:blipFill>
        <p:spPr>
          <a:xfrm>
            <a:off x="377656" y="6608525"/>
            <a:ext cx="1385733" cy="209881"/>
          </a:xfrm>
          <a:prstGeom prst="rect">
            <a:avLst/>
          </a:prstGeom>
        </p:spPr>
      </p:pic>
      <p:pic>
        <p:nvPicPr>
          <p:cNvPr id="5" name="Picture 4">
            <a:extLst>
              <a:ext uri="{FF2B5EF4-FFF2-40B4-BE49-F238E27FC236}">
                <a16:creationId xmlns:a16="http://schemas.microsoft.com/office/drawing/2014/main" id="{93C8667E-09A1-CFB1-6230-A93B2D467868}"/>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258300" y="-191690"/>
            <a:ext cx="4008834" cy="2672556"/>
          </a:xfrm>
          <a:prstGeom prst="rect">
            <a:avLst/>
          </a:prstGeom>
        </p:spPr>
      </p:pic>
    </p:spTree>
    <p:extLst>
      <p:ext uri="{BB962C8B-B14F-4D97-AF65-F5344CB8AC3E}">
        <p14:creationId xmlns:p14="http://schemas.microsoft.com/office/powerpoint/2010/main" val="344943678"/>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hf hdr="0" ftr="0" dt="0"/>
  <p:txStyles>
    <p:title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p:titleStyle>
    <p:body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p:bodyStyle>
    <p:otherStyle>
      <a:defPPr>
        <a:defRPr lang="en-US"/>
      </a:defPPr>
      <a:lvl1pPr marL="0" algn="l" defTabSz="881615" rtl="0" eaLnBrk="1" latinLnBrk="0" hangingPunct="1">
        <a:defRPr sz="1736" kern="1200">
          <a:solidFill>
            <a:schemeClr val="tx1"/>
          </a:solidFill>
          <a:latin typeface="+mn-lt"/>
          <a:ea typeface="+mn-ea"/>
          <a:cs typeface="+mn-cs"/>
        </a:defRPr>
      </a:lvl1pPr>
      <a:lvl2pPr marL="440808" algn="l" defTabSz="881615" rtl="0" eaLnBrk="1" latinLnBrk="0" hangingPunct="1">
        <a:defRPr sz="1736" kern="1200">
          <a:solidFill>
            <a:schemeClr val="tx1"/>
          </a:solidFill>
          <a:latin typeface="+mn-lt"/>
          <a:ea typeface="+mn-ea"/>
          <a:cs typeface="+mn-cs"/>
        </a:defRPr>
      </a:lvl2pPr>
      <a:lvl3pPr marL="881615" algn="l" defTabSz="881615" rtl="0" eaLnBrk="1" latinLnBrk="0" hangingPunct="1">
        <a:defRPr sz="1736" kern="1200">
          <a:solidFill>
            <a:schemeClr val="tx1"/>
          </a:solidFill>
          <a:latin typeface="+mn-lt"/>
          <a:ea typeface="+mn-ea"/>
          <a:cs typeface="+mn-cs"/>
        </a:defRPr>
      </a:lvl3pPr>
      <a:lvl4pPr marL="1322423" algn="l" defTabSz="881615" rtl="0" eaLnBrk="1" latinLnBrk="0" hangingPunct="1">
        <a:defRPr sz="1736" kern="1200">
          <a:solidFill>
            <a:schemeClr val="tx1"/>
          </a:solidFill>
          <a:latin typeface="+mn-lt"/>
          <a:ea typeface="+mn-ea"/>
          <a:cs typeface="+mn-cs"/>
        </a:defRPr>
      </a:lvl4pPr>
      <a:lvl5pPr marL="1763230" algn="l" defTabSz="881615" rtl="0" eaLnBrk="1" latinLnBrk="0" hangingPunct="1">
        <a:defRPr sz="1736" kern="1200">
          <a:solidFill>
            <a:schemeClr val="tx1"/>
          </a:solidFill>
          <a:latin typeface="+mn-lt"/>
          <a:ea typeface="+mn-ea"/>
          <a:cs typeface="+mn-cs"/>
        </a:defRPr>
      </a:lvl5pPr>
      <a:lvl6pPr marL="2204038" algn="l" defTabSz="881615" rtl="0" eaLnBrk="1" latinLnBrk="0" hangingPunct="1">
        <a:defRPr sz="1736" kern="1200">
          <a:solidFill>
            <a:schemeClr val="tx1"/>
          </a:solidFill>
          <a:latin typeface="+mn-lt"/>
          <a:ea typeface="+mn-ea"/>
          <a:cs typeface="+mn-cs"/>
        </a:defRPr>
      </a:lvl6pPr>
      <a:lvl7pPr marL="2644845" algn="l" defTabSz="881615" rtl="0" eaLnBrk="1" latinLnBrk="0" hangingPunct="1">
        <a:defRPr sz="1736" kern="1200">
          <a:solidFill>
            <a:schemeClr val="tx1"/>
          </a:solidFill>
          <a:latin typeface="+mn-lt"/>
          <a:ea typeface="+mn-ea"/>
          <a:cs typeface="+mn-cs"/>
        </a:defRPr>
      </a:lvl7pPr>
      <a:lvl8pPr marL="3085653" algn="l" defTabSz="881615" rtl="0" eaLnBrk="1" latinLnBrk="0" hangingPunct="1">
        <a:defRPr sz="1736" kern="1200">
          <a:solidFill>
            <a:schemeClr val="tx1"/>
          </a:solidFill>
          <a:latin typeface="+mn-lt"/>
          <a:ea typeface="+mn-ea"/>
          <a:cs typeface="+mn-cs"/>
        </a:defRPr>
      </a:lvl8pPr>
      <a:lvl9pPr marL="3526460" algn="l" defTabSz="881615"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7" userDrawn="1">
          <p15:clr>
            <a:srgbClr val="F26B43"/>
          </p15:clr>
        </p15:guide>
        <p15:guide id="18" pos="7680" userDrawn="1">
          <p15:clr>
            <a:srgbClr val="F26B43"/>
          </p15:clr>
        </p15:guide>
        <p15:guide id="19" pos="288" userDrawn="1">
          <p15:clr>
            <a:srgbClr val="F26B43"/>
          </p15:clr>
        </p15:guide>
        <p15:guide id="20" pos="7392" userDrawn="1">
          <p15:clr>
            <a:srgbClr val="F26B43"/>
          </p15:clr>
        </p15:guide>
        <p15:guide id="21" orient="horz" userDrawn="1">
          <p15:clr>
            <a:srgbClr val="F26B43"/>
          </p15:clr>
        </p15:guide>
        <p15:guide id="22" orient="horz" pos="4320" userDrawn="1">
          <p15:clr>
            <a:srgbClr val="F26B43"/>
          </p15:clr>
        </p15:guide>
        <p15:guide id="23" orient="horz" pos="172" userDrawn="1">
          <p15:clr>
            <a:srgbClr val="F26B43"/>
          </p15:clr>
        </p15:guide>
        <p15:guide id="24" orient="horz" pos="39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1.xml"/><Relationship Id="rId16" Type="http://schemas.openxmlformats.org/officeDocument/2006/relationships/diagramColors" Target="../diagrams/colors9.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5.xml"/><Relationship Id="rId16" Type="http://schemas.openxmlformats.org/officeDocument/2006/relationships/diagramColors" Target="../diagrams/colors12.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krishay.sridalla@northwestern.edu"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9.xml"/><Relationship Id="rId16" Type="http://schemas.openxmlformats.org/officeDocument/2006/relationships/diagramColors" Target="../diagrams/colors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A918-A396-40B9-4104-F67AC32E8420}"/>
              </a:ext>
            </a:extLst>
          </p:cNvPr>
          <p:cNvSpPr>
            <a:spLocks noGrp="1"/>
          </p:cNvSpPr>
          <p:nvPr>
            <p:ph type="ctrTitle"/>
          </p:nvPr>
        </p:nvSpPr>
        <p:spPr>
          <a:xfrm>
            <a:off x="4145298" y="2235200"/>
            <a:ext cx="8046701" cy="2387600"/>
          </a:xfrm>
        </p:spPr>
        <p:txBody>
          <a:bodyPr/>
          <a:lstStyle/>
          <a:p>
            <a:br>
              <a:rPr lang="en-US" sz="4000" b="1" dirty="0">
                <a:solidFill>
                  <a:srgbClr val="3F1F68"/>
                </a:solidFill>
                <a:latin typeface="Aptos Display" panose="020B0004020202020204" pitchFamily="34" charset="0"/>
              </a:rPr>
            </a:br>
            <a:r>
              <a:rPr lang="en-US" sz="4000" b="1" dirty="0">
                <a:solidFill>
                  <a:srgbClr val="3F1F68"/>
                </a:solidFill>
                <a:latin typeface="Aptos Display" panose="020B0004020202020204" pitchFamily="34" charset="0"/>
              </a:rPr>
              <a:t>An Interrupted Time Series Analysis of 2023 Hernia CPT Revisions and Differential Effects on Private Practice versus Academic Surgeons </a:t>
            </a:r>
          </a:p>
        </p:txBody>
      </p:sp>
      <p:sp>
        <p:nvSpPr>
          <p:cNvPr id="3" name="Subtitle 2">
            <a:extLst>
              <a:ext uri="{FF2B5EF4-FFF2-40B4-BE49-F238E27FC236}">
                <a16:creationId xmlns:a16="http://schemas.microsoft.com/office/drawing/2014/main" id="{88B9C239-0B5D-9BFE-783D-784A48ABE89D}"/>
              </a:ext>
            </a:extLst>
          </p:cNvPr>
          <p:cNvSpPr>
            <a:spLocks noGrp="1"/>
          </p:cNvSpPr>
          <p:nvPr>
            <p:ph type="subTitle" idx="4294967295"/>
          </p:nvPr>
        </p:nvSpPr>
        <p:spPr>
          <a:xfrm>
            <a:off x="4089893" y="4773526"/>
            <a:ext cx="8157510" cy="1558833"/>
          </a:xfrm>
        </p:spPr>
        <p:txBody>
          <a:bodyPr/>
          <a:lstStyle/>
          <a:p>
            <a:pPr algn="ctr"/>
            <a:r>
              <a:rPr lang="en-US" sz="2400" b="1" dirty="0"/>
              <a:t>Krishay Sridalla</a:t>
            </a:r>
            <a:r>
              <a:rPr lang="en-US" sz="2400" b="0" dirty="0"/>
              <a:t>,</a:t>
            </a:r>
            <a:r>
              <a:rPr lang="en-US" sz="2400" dirty="0"/>
              <a:t> </a:t>
            </a:r>
            <a:r>
              <a:rPr lang="en-US" sz="2400" b="0" dirty="0"/>
              <a:t>Nancy Ly, Megan Melland-Smith, Li-Ching Huang, Benjamin K. Poulose, Michael J. Rosen</a:t>
            </a:r>
          </a:p>
        </p:txBody>
      </p:sp>
      <p:sp>
        <p:nvSpPr>
          <p:cNvPr id="9" name="TextBox 8">
            <a:extLst>
              <a:ext uri="{FF2B5EF4-FFF2-40B4-BE49-F238E27FC236}">
                <a16:creationId xmlns:a16="http://schemas.microsoft.com/office/drawing/2014/main" id="{56DA9122-46F7-F579-9484-6867D3DFA7D9}"/>
              </a:ext>
            </a:extLst>
          </p:cNvPr>
          <p:cNvSpPr txBox="1"/>
          <p:nvPr/>
        </p:nvSpPr>
        <p:spPr>
          <a:xfrm>
            <a:off x="1931437" y="541176"/>
            <a:ext cx="184731" cy="357855"/>
          </a:xfrm>
          <a:prstGeom prst="rect">
            <a:avLst/>
          </a:prstGeom>
          <a:noFill/>
        </p:spPr>
        <p:txBody>
          <a:bodyPr wrap="none" rtlCol="0">
            <a:spAutoFit/>
          </a:bodyPr>
          <a:lstStyle/>
          <a:p>
            <a:pPr algn="l">
              <a:lnSpc>
                <a:spcPct val="113000"/>
              </a:lnSpc>
              <a:spcAft>
                <a:spcPts val="600"/>
              </a:spcAft>
            </a:pPr>
            <a:endParaRPr lang="en-US" sz="1600" dirty="0"/>
          </a:p>
        </p:txBody>
      </p:sp>
      <p:pic>
        <p:nvPicPr>
          <p:cNvPr id="10" name="Picture 4">
            <a:extLst>
              <a:ext uri="{FF2B5EF4-FFF2-40B4-BE49-F238E27FC236}">
                <a16:creationId xmlns:a16="http://schemas.microsoft.com/office/drawing/2014/main" id="{75C919AF-D619-871E-62D2-6BCDF451697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9240" y="652921"/>
            <a:ext cx="3083955" cy="484391"/>
          </a:xfrm>
          <a:prstGeom prst="rect">
            <a:avLst/>
          </a:prstGeom>
        </p:spPr>
      </p:pic>
      <p:sp>
        <p:nvSpPr>
          <p:cNvPr id="4" name="TextBox 3">
            <a:extLst>
              <a:ext uri="{FF2B5EF4-FFF2-40B4-BE49-F238E27FC236}">
                <a16:creationId xmlns:a16="http://schemas.microsoft.com/office/drawing/2014/main" id="{01F9EA9B-55AB-45A7-4C13-1BFFD23B7180}"/>
              </a:ext>
            </a:extLst>
          </p:cNvPr>
          <p:cNvSpPr txBox="1"/>
          <p:nvPr/>
        </p:nvSpPr>
        <p:spPr>
          <a:xfrm>
            <a:off x="-2843213" y="1485900"/>
            <a:ext cx="184731" cy="357855"/>
          </a:xfrm>
          <a:prstGeom prst="rect">
            <a:avLst/>
          </a:prstGeom>
          <a:noFill/>
        </p:spPr>
        <p:txBody>
          <a:bodyPr wrap="none" rtlCol="0">
            <a:spAutoFit/>
          </a:bodyPr>
          <a:lstStyle/>
          <a:p>
            <a:pPr algn="l">
              <a:lnSpc>
                <a:spcPct val="113000"/>
              </a:lnSpc>
              <a:spcAft>
                <a:spcPts val="600"/>
              </a:spcAft>
            </a:pPr>
            <a:endParaRPr lang="en-US" sz="1600" dirty="0"/>
          </a:p>
        </p:txBody>
      </p:sp>
    </p:spTree>
    <p:extLst>
      <p:ext uri="{BB962C8B-B14F-4D97-AF65-F5344CB8AC3E}">
        <p14:creationId xmlns:p14="http://schemas.microsoft.com/office/powerpoint/2010/main" val="324042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17E3-B71B-B14A-1191-3C066613841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D4EFBE-9927-F8EC-75DA-7C83E12882E1}"/>
              </a:ext>
            </a:extLst>
          </p:cNvPr>
          <p:cNvSpPr txBox="1">
            <a:spLocks/>
          </p:cNvSpPr>
          <p:nvPr/>
        </p:nvSpPr>
        <p:spPr>
          <a:xfrm>
            <a:off x="524589" y="152400"/>
            <a:ext cx="11453628" cy="1143000"/>
          </a:xfrm>
          <a:prstGeom prst="rect">
            <a:avLst/>
          </a:prstGeom>
        </p:spPr>
        <p:txBody>
          <a:bodyPr vert="horz" lIns="73152" tIns="45720" rIns="91440" bIns="45720" rtlCol="0" anchor="b" anchorCtr="0">
            <a:noAutofit/>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3600">
                <a:latin typeface="Aptos" panose="020B0004020202020204" pitchFamily="34" charset="0"/>
              </a:rPr>
              <a:t>Results</a:t>
            </a:r>
            <a:endParaRPr lang="en-US" dirty="0">
              <a:latin typeface="Aptos" panose="020B0004020202020204" pitchFamily="34" charset="0"/>
            </a:endParaRPr>
          </a:p>
        </p:txBody>
      </p:sp>
      <p:sp>
        <p:nvSpPr>
          <p:cNvPr id="7" name="Text Placeholder 3">
            <a:extLst>
              <a:ext uri="{FF2B5EF4-FFF2-40B4-BE49-F238E27FC236}">
                <a16:creationId xmlns:a16="http://schemas.microsoft.com/office/drawing/2014/main" id="{03637D74-88F0-7F8C-2B48-222BCA0FBFD6}"/>
              </a:ext>
            </a:extLst>
          </p:cNvPr>
          <p:cNvSpPr txBox="1">
            <a:spLocks/>
          </p:cNvSpPr>
          <p:nvPr/>
        </p:nvSpPr>
        <p:spPr>
          <a:xfrm>
            <a:off x="524935" y="1322833"/>
            <a:ext cx="11453627" cy="573617"/>
          </a:xfrm>
          <a:prstGeom prst="rect">
            <a:avLst/>
          </a:prstGeom>
        </p:spPr>
        <p:txBody>
          <a:bodyPr vert="horz" lIns="91440" tIns="45720" rIns="91440" bIns="45720" rtlCol="0">
            <a:noAutofit/>
          </a:bodyPr>
          <a:lstStyle>
            <a:lvl1pPr marL="0" indent="0" algn="l" defTabSz="881615" rtl="0" eaLnBrk="1" latinLnBrk="0" hangingPunct="1">
              <a:lnSpc>
                <a:spcPct val="100000"/>
              </a:lnSpc>
              <a:spcBef>
                <a:spcPts val="964"/>
              </a:spcBef>
              <a:spcAft>
                <a:spcPts val="386"/>
              </a:spcAft>
              <a:buFontTx/>
              <a:buNone/>
              <a:defRPr sz="1928" b="0"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8163"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3pPr>
            <a:lvl4pPr marL="224486"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442848"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dirty="0"/>
              <a:t>Differential Effects on </a:t>
            </a:r>
            <a:r>
              <a:rPr lang="en-US" sz="2400" dirty="0" err="1"/>
              <a:t>wRVUs</a:t>
            </a:r>
            <a:r>
              <a:rPr lang="en-US" sz="2400" dirty="0"/>
              <a:t> by Practice Type: Academic vs Non-Academic</a:t>
            </a:r>
          </a:p>
        </p:txBody>
      </p:sp>
      <p:pic>
        <p:nvPicPr>
          <p:cNvPr id="5" name="Picture 4" descr="A screenshot of a graph&#10;&#10;AI-generated content may be incorrect.">
            <a:extLst>
              <a:ext uri="{FF2B5EF4-FFF2-40B4-BE49-F238E27FC236}">
                <a16:creationId xmlns:a16="http://schemas.microsoft.com/office/drawing/2014/main" id="{BA79CC7D-2BBE-26EB-1E06-5BFD2EB4F7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686" r="15359" b="2643"/>
          <a:stretch>
            <a:fillRect/>
          </a:stretch>
        </p:blipFill>
        <p:spPr bwMode="auto">
          <a:xfrm>
            <a:off x="2087216" y="1896450"/>
            <a:ext cx="9263271" cy="462174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000B410-191B-8EC0-A3A5-980252A87EBE}"/>
              </a:ext>
            </a:extLst>
          </p:cNvPr>
          <p:cNvSpPr txBox="1"/>
          <p:nvPr/>
        </p:nvSpPr>
        <p:spPr>
          <a:xfrm>
            <a:off x="304634" y="4547121"/>
            <a:ext cx="1940147" cy="357855"/>
          </a:xfrm>
          <a:prstGeom prst="rect">
            <a:avLst/>
          </a:prstGeom>
          <a:noFill/>
        </p:spPr>
        <p:txBody>
          <a:bodyPr wrap="none" rtlCol="0">
            <a:spAutoFit/>
          </a:bodyPr>
          <a:lstStyle/>
          <a:p>
            <a:pPr algn="l">
              <a:lnSpc>
                <a:spcPct val="113000"/>
              </a:lnSpc>
              <a:spcAft>
                <a:spcPts val="600"/>
              </a:spcAft>
            </a:pPr>
            <a:r>
              <a:rPr lang="en-US" sz="1600" b="1" dirty="0"/>
              <a:t>Academic - Ventral</a:t>
            </a:r>
          </a:p>
        </p:txBody>
      </p:sp>
      <p:cxnSp>
        <p:nvCxnSpPr>
          <p:cNvPr id="10" name="Straight Arrow Connector 9">
            <a:extLst>
              <a:ext uri="{FF2B5EF4-FFF2-40B4-BE49-F238E27FC236}">
                <a16:creationId xmlns:a16="http://schemas.microsoft.com/office/drawing/2014/main" id="{B7230F69-A4AB-1C32-8D89-7E0DFB6D565C}"/>
              </a:ext>
            </a:extLst>
          </p:cNvPr>
          <p:cNvCxnSpPr>
            <a:cxnSpLocks/>
          </p:cNvCxnSpPr>
          <p:nvPr/>
        </p:nvCxnSpPr>
        <p:spPr>
          <a:xfrm>
            <a:off x="3193620" y="4547121"/>
            <a:ext cx="0" cy="457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865BB54-2EED-74C8-1643-C7C0A14447E7}"/>
              </a:ext>
            </a:extLst>
          </p:cNvPr>
          <p:cNvCxnSpPr>
            <a:cxnSpLocks/>
          </p:cNvCxnSpPr>
          <p:nvPr/>
        </p:nvCxnSpPr>
        <p:spPr>
          <a:xfrm flipV="1">
            <a:off x="10601963" y="4318521"/>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E4DD4832-F448-A6B4-E513-FFFD240A59E0}"/>
              </a:ext>
            </a:extLst>
          </p:cNvPr>
          <p:cNvSpPr txBox="1"/>
          <p:nvPr/>
        </p:nvSpPr>
        <p:spPr>
          <a:xfrm>
            <a:off x="77008" y="5135365"/>
            <a:ext cx="2395399" cy="357855"/>
          </a:xfrm>
          <a:prstGeom prst="rect">
            <a:avLst/>
          </a:prstGeom>
          <a:noFill/>
        </p:spPr>
        <p:txBody>
          <a:bodyPr wrap="none" rtlCol="0">
            <a:spAutoFit/>
          </a:bodyPr>
          <a:lstStyle/>
          <a:p>
            <a:pPr algn="l">
              <a:lnSpc>
                <a:spcPct val="113000"/>
              </a:lnSpc>
              <a:spcAft>
                <a:spcPts val="600"/>
              </a:spcAft>
            </a:pPr>
            <a:r>
              <a:rPr lang="en-US" sz="1600" b="1" dirty="0"/>
              <a:t>Non-Academic - Ventral</a:t>
            </a:r>
          </a:p>
        </p:txBody>
      </p:sp>
      <p:cxnSp>
        <p:nvCxnSpPr>
          <p:cNvPr id="21" name="Straight Arrow Connector 20">
            <a:extLst>
              <a:ext uri="{FF2B5EF4-FFF2-40B4-BE49-F238E27FC236}">
                <a16:creationId xmlns:a16="http://schemas.microsoft.com/office/drawing/2014/main" id="{3ABD9517-BED5-A074-E75F-BC4B159CFA9F}"/>
              </a:ext>
            </a:extLst>
          </p:cNvPr>
          <p:cNvCxnSpPr>
            <a:cxnSpLocks/>
          </p:cNvCxnSpPr>
          <p:nvPr/>
        </p:nvCxnSpPr>
        <p:spPr>
          <a:xfrm flipH="1">
            <a:off x="2967339" y="5372886"/>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11DC544-2318-57C4-D0DD-DC2239A07CD5}"/>
              </a:ext>
            </a:extLst>
          </p:cNvPr>
          <p:cNvCxnSpPr>
            <a:cxnSpLocks/>
          </p:cNvCxnSpPr>
          <p:nvPr/>
        </p:nvCxnSpPr>
        <p:spPr>
          <a:xfrm flipH="1">
            <a:off x="10373363" y="5372886"/>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C6B107E-DBFD-97A1-A43B-598650AEC2CD}"/>
              </a:ext>
            </a:extLst>
          </p:cNvPr>
          <p:cNvSpPr txBox="1"/>
          <p:nvPr/>
        </p:nvSpPr>
        <p:spPr>
          <a:xfrm>
            <a:off x="263116" y="5557487"/>
            <a:ext cx="2023183" cy="357855"/>
          </a:xfrm>
          <a:prstGeom prst="rect">
            <a:avLst/>
          </a:prstGeom>
          <a:noFill/>
        </p:spPr>
        <p:txBody>
          <a:bodyPr wrap="none" rtlCol="0">
            <a:spAutoFit/>
          </a:bodyPr>
          <a:lstStyle/>
          <a:p>
            <a:pPr algn="l">
              <a:lnSpc>
                <a:spcPct val="113000"/>
              </a:lnSpc>
              <a:spcAft>
                <a:spcPts val="600"/>
              </a:spcAft>
            </a:pPr>
            <a:r>
              <a:rPr lang="en-US" sz="1600" b="1" dirty="0"/>
              <a:t>Academic - Inguinal</a:t>
            </a:r>
          </a:p>
        </p:txBody>
      </p:sp>
      <p:sp>
        <p:nvSpPr>
          <p:cNvPr id="34" name="TextBox 33">
            <a:extLst>
              <a:ext uri="{FF2B5EF4-FFF2-40B4-BE49-F238E27FC236}">
                <a16:creationId xmlns:a16="http://schemas.microsoft.com/office/drawing/2014/main" id="{BAB673F2-01B4-E857-6727-968C80C37F12}"/>
              </a:ext>
            </a:extLst>
          </p:cNvPr>
          <p:cNvSpPr txBox="1"/>
          <p:nvPr/>
        </p:nvSpPr>
        <p:spPr>
          <a:xfrm>
            <a:off x="35490" y="5858910"/>
            <a:ext cx="2478435" cy="357855"/>
          </a:xfrm>
          <a:prstGeom prst="rect">
            <a:avLst/>
          </a:prstGeom>
          <a:noFill/>
        </p:spPr>
        <p:txBody>
          <a:bodyPr wrap="none" rtlCol="0">
            <a:spAutoFit/>
          </a:bodyPr>
          <a:lstStyle/>
          <a:p>
            <a:pPr algn="l">
              <a:lnSpc>
                <a:spcPct val="113000"/>
              </a:lnSpc>
              <a:spcAft>
                <a:spcPts val="600"/>
              </a:spcAft>
            </a:pPr>
            <a:r>
              <a:rPr lang="en-US" sz="1600" b="1" dirty="0"/>
              <a:t>Non-Academic - Inguinal</a:t>
            </a:r>
          </a:p>
        </p:txBody>
      </p:sp>
      <p:cxnSp>
        <p:nvCxnSpPr>
          <p:cNvPr id="35" name="Straight Arrow Connector 34">
            <a:extLst>
              <a:ext uri="{FF2B5EF4-FFF2-40B4-BE49-F238E27FC236}">
                <a16:creationId xmlns:a16="http://schemas.microsoft.com/office/drawing/2014/main" id="{2CEAFD44-FBB3-EFEB-6B6D-C9B47B1A9A3D}"/>
              </a:ext>
            </a:extLst>
          </p:cNvPr>
          <p:cNvCxnSpPr>
            <a:cxnSpLocks/>
          </p:cNvCxnSpPr>
          <p:nvPr/>
        </p:nvCxnSpPr>
        <p:spPr>
          <a:xfrm flipH="1">
            <a:off x="2965020" y="5793916"/>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47087EF6-0A35-2B5A-7C72-CA185774C1B4}"/>
              </a:ext>
            </a:extLst>
          </p:cNvPr>
          <p:cNvCxnSpPr>
            <a:cxnSpLocks/>
          </p:cNvCxnSpPr>
          <p:nvPr/>
        </p:nvCxnSpPr>
        <p:spPr>
          <a:xfrm flipH="1">
            <a:off x="10373363" y="5785131"/>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86DD8B71-9F78-8C87-081D-3DAA610EAD79}"/>
              </a:ext>
            </a:extLst>
          </p:cNvPr>
          <p:cNvSpPr txBox="1"/>
          <p:nvPr/>
        </p:nvSpPr>
        <p:spPr>
          <a:xfrm>
            <a:off x="4021923" y="2095440"/>
            <a:ext cx="1203599" cy="424155"/>
          </a:xfrm>
          <a:prstGeom prst="rect">
            <a:avLst/>
          </a:prstGeom>
          <a:noFill/>
        </p:spPr>
        <p:txBody>
          <a:bodyPr wrap="none" rtlCol="0">
            <a:spAutoFit/>
          </a:bodyPr>
          <a:lstStyle/>
          <a:p>
            <a:pPr>
              <a:lnSpc>
                <a:spcPct val="113000"/>
              </a:lnSpc>
              <a:spcAft>
                <a:spcPts val="600"/>
              </a:spcAft>
            </a:pPr>
            <a:r>
              <a:rPr lang="en-US" sz="2000" b="1" dirty="0"/>
              <a:t>Pre-2023</a:t>
            </a:r>
          </a:p>
        </p:txBody>
      </p:sp>
      <p:sp>
        <p:nvSpPr>
          <p:cNvPr id="42" name="TextBox 41">
            <a:extLst>
              <a:ext uri="{FF2B5EF4-FFF2-40B4-BE49-F238E27FC236}">
                <a16:creationId xmlns:a16="http://schemas.microsoft.com/office/drawing/2014/main" id="{A8FF3CD4-89AF-331C-D57C-D38E4C8AA2D4}"/>
              </a:ext>
            </a:extLst>
          </p:cNvPr>
          <p:cNvSpPr txBox="1"/>
          <p:nvPr/>
        </p:nvSpPr>
        <p:spPr>
          <a:xfrm>
            <a:off x="8390728" y="2078998"/>
            <a:ext cx="1332352" cy="424155"/>
          </a:xfrm>
          <a:prstGeom prst="rect">
            <a:avLst/>
          </a:prstGeom>
          <a:noFill/>
        </p:spPr>
        <p:txBody>
          <a:bodyPr wrap="none" rtlCol="0">
            <a:spAutoFit/>
          </a:bodyPr>
          <a:lstStyle/>
          <a:p>
            <a:pPr>
              <a:lnSpc>
                <a:spcPct val="113000"/>
              </a:lnSpc>
              <a:spcAft>
                <a:spcPts val="600"/>
              </a:spcAft>
            </a:pPr>
            <a:r>
              <a:rPr lang="en-US" sz="2000" b="1" dirty="0"/>
              <a:t>Post-2023</a:t>
            </a:r>
          </a:p>
        </p:txBody>
      </p:sp>
      <p:sp>
        <p:nvSpPr>
          <p:cNvPr id="43" name="Rectangle 42">
            <a:extLst>
              <a:ext uri="{FF2B5EF4-FFF2-40B4-BE49-F238E27FC236}">
                <a16:creationId xmlns:a16="http://schemas.microsoft.com/office/drawing/2014/main" id="{97C65CE6-6B32-B793-880C-119FEEABBE1C}"/>
              </a:ext>
            </a:extLst>
          </p:cNvPr>
          <p:cNvSpPr/>
          <p:nvPr/>
        </p:nvSpPr>
        <p:spPr>
          <a:xfrm>
            <a:off x="4500684" y="2782957"/>
            <a:ext cx="4436334" cy="146590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solidFill>
                  <a:schemeClr val="bg1"/>
                </a:solidFill>
              </a:rPr>
              <a:t>Increase</a:t>
            </a:r>
            <a:r>
              <a:rPr lang="en-US" sz="3600" dirty="0">
                <a:solidFill>
                  <a:schemeClr val="bg1"/>
                </a:solidFill>
              </a:rPr>
              <a:t> in </a:t>
            </a:r>
            <a:r>
              <a:rPr lang="en-US" sz="3600" dirty="0" err="1">
                <a:solidFill>
                  <a:schemeClr val="bg1"/>
                </a:solidFill>
              </a:rPr>
              <a:t>wRVUs</a:t>
            </a:r>
            <a:r>
              <a:rPr lang="en-US" sz="3600" dirty="0">
                <a:solidFill>
                  <a:schemeClr val="bg1"/>
                </a:solidFill>
              </a:rPr>
              <a:t> at </a:t>
            </a:r>
            <a:r>
              <a:rPr lang="en-US" sz="3600" b="1" dirty="0">
                <a:solidFill>
                  <a:schemeClr val="bg1"/>
                </a:solidFill>
              </a:rPr>
              <a:t>academic</a:t>
            </a:r>
            <a:r>
              <a:rPr lang="en-US" sz="3600" dirty="0">
                <a:solidFill>
                  <a:schemeClr val="bg1"/>
                </a:solidFill>
              </a:rPr>
              <a:t> centers</a:t>
            </a:r>
            <a:endParaRPr lang="en-US" sz="3600" b="1" dirty="0">
              <a:solidFill>
                <a:schemeClr val="bg1"/>
              </a:solidFill>
            </a:endParaRPr>
          </a:p>
        </p:txBody>
      </p:sp>
      <p:cxnSp>
        <p:nvCxnSpPr>
          <p:cNvPr id="2" name="Straight Connector 1">
            <a:extLst>
              <a:ext uri="{FF2B5EF4-FFF2-40B4-BE49-F238E27FC236}">
                <a16:creationId xmlns:a16="http://schemas.microsoft.com/office/drawing/2014/main" id="{5EEE890F-A996-52C3-831E-688A7BBAB337}"/>
              </a:ext>
            </a:extLst>
          </p:cNvPr>
          <p:cNvCxnSpPr>
            <a:cxnSpLocks/>
            <a:stCxn id="8" idx="3"/>
          </p:cNvCxnSpPr>
          <p:nvPr/>
        </p:nvCxnSpPr>
        <p:spPr>
          <a:xfrm>
            <a:off x="2244781" y="4726049"/>
            <a:ext cx="753521" cy="3741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8568A7A-C2B3-4F24-AE21-F63FB962C2E4}"/>
              </a:ext>
            </a:extLst>
          </p:cNvPr>
          <p:cNvCxnSpPr>
            <a:cxnSpLocks/>
            <a:stCxn id="20" idx="3"/>
          </p:cNvCxnSpPr>
          <p:nvPr/>
        </p:nvCxnSpPr>
        <p:spPr>
          <a:xfrm>
            <a:off x="2472407" y="5314293"/>
            <a:ext cx="494932" cy="585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544A2F-9762-5CA4-3D06-F213E6A36D89}"/>
              </a:ext>
            </a:extLst>
          </p:cNvPr>
          <p:cNvCxnSpPr>
            <a:cxnSpLocks/>
            <a:stCxn id="33" idx="3"/>
          </p:cNvCxnSpPr>
          <p:nvPr/>
        </p:nvCxnSpPr>
        <p:spPr>
          <a:xfrm>
            <a:off x="2286299" y="5736415"/>
            <a:ext cx="681040" cy="53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3B76B33-999E-FFBD-3FAE-0830B3A6FFD0}"/>
              </a:ext>
            </a:extLst>
          </p:cNvPr>
          <p:cNvCxnSpPr>
            <a:cxnSpLocks/>
            <a:stCxn id="34" idx="3"/>
          </p:cNvCxnSpPr>
          <p:nvPr/>
        </p:nvCxnSpPr>
        <p:spPr>
          <a:xfrm flipV="1">
            <a:off x="2513925" y="5776158"/>
            <a:ext cx="453414" cy="261680"/>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35D97379-3979-DDAF-B422-0724D1ABF76E}"/>
              </a:ext>
            </a:extLst>
          </p:cNvPr>
          <p:cNvSpPr txBox="1"/>
          <p:nvPr/>
        </p:nvSpPr>
        <p:spPr>
          <a:xfrm>
            <a:off x="35495" y="5080950"/>
            <a:ext cx="11314992" cy="1437240"/>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Tree>
    <p:extLst>
      <p:ext uri="{BB962C8B-B14F-4D97-AF65-F5344CB8AC3E}">
        <p14:creationId xmlns:p14="http://schemas.microsoft.com/office/powerpoint/2010/main" val="23354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33" grpId="0"/>
      <p:bldP spid="34" grpId="0"/>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295B-287C-8B79-5A24-7985F56E5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D8A19-96EE-8697-B86B-5F961C8BB19E}"/>
              </a:ext>
            </a:extLst>
          </p:cNvPr>
          <p:cNvSpPr>
            <a:spLocks noGrp="1"/>
          </p:cNvSpPr>
          <p:nvPr>
            <p:ph type="title"/>
          </p:nvPr>
        </p:nvSpPr>
        <p:spPr/>
        <p:txBody>
          <a:bodyPr/>
          <a:lstStyle/>
          <a:p>
            <a:r>
              <a:rPr lang="en-US" sz="3600" dirty="0">
                <a:latin typeface="Aptos" panose="020B0004020202020204" pitchFamily="34" charset="0"/>
              </a:rPr>
              <a:t>Aims of This Study</a:t>
            </a:r>
          </a:p>
        </p:txBody>
      </p:sp>
      <p:sp>
        <p:nvSpPr>
          <p:cNvPr id="5" name="Slide Number Placeholder 4">
            <a:extLst>
              <a:ext uri="{FF2B5EF4-FFF2-40B4-BE49-F238E27FC236}">
                <a16:creationId xmlns:a16="http://schemas.microsoft.com/office/drawing/2014/main" id="{B678C145-5AB8-DE7A-0762-CD0922E84EBB}"/>
              </a:ext>
            </a:extLst>
          </p:cNvPr>
          <p:cNvSpPr>
            <a:spLocks noGrp="1"/>
          </p:cNvSpPr>
          <p:nvPr>
            <p:ph type="sldNum" sz="quarter" idx="12"/>
          </p:nvPr>
        </p:nvSpPr>
        <p:spPr/>
        <p:txBody>
          <a:bodyPr/>
          <a:lstStyle/>
          <a:p>
            <a:fld id="{0D558541-60C9-42A2-8392-FF12533A6B7A}" type="slidenum">
              <a:rPr lang="en-US" smtClean="0"/>
              <a:pPr/>
              <a:t>11</a:t>
            </a:fld>
            <a:endParaRPr lang="en-US"/>
          </a:p>
        </p:txBody>
      </p:sp>
      <p:graphicFrame>
        <p:nvGraphicFramePr>
          <p:cNvPr id="10" name="Diagram 9">
            <a:extLst>
              <a:ext uri="{FF2B5EF4-FFF2-40B4-BE49-F238E27FC236}">
                <a16:creationId xmlns:a16="http://schemas.microsoft.com/office/drawing/2014/main" id="{3D845013-9CA1-D2C4-36CF-07B44F9DB1C6}"/>
              </a:ext>
            </a:extLst>
          </p:cNvPr>
          <p:cNvGraphicFramePr/>
          <p:nvPr/>
        </p:nvGraphicFramePr>
        <p:xfrm>
          <a:off x="1063872" y="495252"/>
          <a:ext cx="10282767" cy="34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EFDFA0D0-29B1-4DBF-CE96-FFCD6716ABD2}"/>
              </a:ext>
            </a:extLst>
          </p:cNvPr>
          <p:cNvGraphicFramePr/>
          <p:nvPr/>
        </p:nvGraphicFramePr>
        <p:xfrm>
          <a:off x="1063872" y="1849919"/>
          <a:ext cx="10282767" cy="348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CE3FA3A9-C420-9BC2-EC72-56E2B4A8E716}"/>
              </a:ext>
            </a:extLst>
          </p:cNvPr>
          <p:cNvGraphicFramePr/>
          <p:nvPr/>
        </p:nvGraphicFramePr>
        <p:xfrm>
          <a:off x="1063873" y="3204586"/>
          <a:ext cx="10282767" cy="3485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a:extLst>
              <a:ext uri="{FF2B5EF4-FFF2-40B4-BE49-F238E27FC236}">
                <a16:creationId xmlns:a16="http://schemas.microsoft.com/office/drawing/2014/main" id="{8A8B3D2E-46C0-51EB-C503-F48B7068694A}"/>
              </a:ext>
            </a:extLst>
          </p:cNvPr>
          <p:cNvSpPr txBox="1"/>
          <p:nvPr/>
        </p:nvSpPr>
        <p:spPr>
          <a:xfrm>
            <a:off x="510734" y="4336473"/>
            <a:ext cx="11145460" cy="1646767"/>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
        <p:nvSpPr>
          <p:cNvPr id="6" name="TextBox 5">
            <a:extLst>
              <a:ext uri="{FF2B5EF4-FFF2-40B4-BE49-F238E27FC236}">
                <a16:creationId xmlns:a16="http://schemas.microsoft.com/office/drawing/2014/main" id="{F1B2EEC7-0548-A05C-018F-D98F1009E8EE}"/>
              </a:ext>
            </a:extLst>
          </p:cNvPr>
          <p:cNvSpPr txBox="1"/>
          <p:nvPr/>
        </p:nvSpPr>
        <p:spPr>
          <a:xfrm>
            <a:off x="622511" y="1339882"/>
            <a:ext cx="10946975" cy="1646767"/>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Tree>
    <p:extLst>
      <p:ext uri="{BB962C8B-B14F-4D97-AF65-F5344CB8AC3E}">
        <p14:creationId xmlns:p14="http://schemas.microsoft.com/office/powerpoint/2010/main" val="6079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6761E-F7B9-B7DE-B92D-9ECC3C4539A0}"/>
            </a:ext>
          </a:extLst>
        </p:cNvPr>
        <p:cNvGrpSpPr/>
        <p:nvPr/>
      </p:nvGrpSpPr>
      <p:grpSpPr>
        <a:xfrm>
          <a:off x="0" y="0"/>
          <a:ext cx="0" cy="0"/>
          <a:chOff x="0" y="0"/>
          <a:chExt cx="0" cy="0"/>
        </a:xfrm>
      </p:grpSpPr>
      <p:pic>
        <p:nvPicPr>
          <p:cNvPr id="4" name="Picture 3" descr="A graph of different sizes&#10;&#10;AI-generated content may be incorrect.">
            <a:extLst>
              <a:ext uri="{FF2B5EF4-FFF2-40B4-BE49-F238E27FC236}">
                <a16:creationId xmlns:a16="http://schemas.microsoft.com/office/drawing/2014/main" id="{BF2BFF7A-6629-741F-6A2E-3BF7E54533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340" r="8257" b="2939"/>
          <a:stretch>
            <a:fillRect/>
          </a:stretch>
        </p:blipFill>
        <p:spPr bwMode="auto">
          <a:xfrm>
            <a:off x="1987127" y="1999934"/>
            <a:ext cx="9989728" cy="4460405"/>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7FA4FD21-AC7A-4CF7-6B4C-4E322640E685}"/>
              </a:ext>
            </a:extLst>
          </p:cNvPr>
          <p:cNvSpPr txBox="1">
            <a:spLocks/>
          </p:cNvSpPr>
          <p:nvPr/>
        </p:nvSpPr>
        <p:spPr>
          <a:xfrm>
            <a:off x="524589" y="152400"/>
            <a:ext cx="11453628" cy="1143000"/>
          </a:xfrm>
          <a:prstGeom prst="rect">
            <a:avLst/>
          </a:prstGeom>
        </p:spPr>
        <p:txBody>
          <a:bodyPr vert="horz" lIns="73152" tIns="45720" rIns="91440" bIns="45720" rtlCol="0" anchor="b" anchorCtr="0">
            <a:noAutofit/>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3600">
                <a:latin typeface="Aptos" panose="020B0004020202020204" pitchFamily="34" charset="0"/>
              </a:rPr>
              <a:t>Results</a:t>
            </a:r>
            <a:endParaRPr lang="en-US" dirty="0">
              <a:latin typeface="Aptos" panose="020B0004020202020204" pitchFamily="34" charset="0"/>
            </a:endParaRPr>
          </a:p>
        </p:txBody>
      </p:sp>
      <p:sp>
        <p:nvSpPr>
          <p:cNvPr id="7" name="Text Placeholder 3">
            <a:extLst>
              <a:ext uri="{FF2B5EF4-FFF2-40B4-BE49-F238E27FC236}">
                <a16:creationId xmlns:a16="http://schemas.microsoft.com/office/drawing/2014/main" id="{1BF35A52-4DF1-59AD-7D38-042F1202D5AA}"/>
              </a:ext>
            </a:extLst>
          </p:cNvPr>
          <p:cNvSpPr txBox="1">
            <a:spLocks/>
          </p:cNvSpPr>
          <p:nvPr/>
        </p:nvSpPr>
        <p:spPr>
          <a:xfrm>
            <a:off x="524935" y="1322833"/>
            <a:ext cx="11453627" cy="573617"/>
          </a:xfrm>
          <a:prstGeom prst="rect">
            <a:avLst/>
          </a:prstGeom>
        </p:spPr>
        <p:txBody>
          <a:bodyPr vert="horz" lIns="91440" tIns="45720" rIns="91440" bIns="45720" rtlCol="0">
            <a:noAutofit/>
          </a:bodyPr>
          <a:lstStyle>
            <a:lvl1pPr marL="0" indent="0" algn="l" defTabSz="881615" rtl="0" eaLnBrk="1" latinLnBrk="0" hangingPunct="1">
              <a:lnSpc>
                <a:spcPct val="100000"/>
              </a:lnSpc>
              <a:spcBef>
                <a:spcPts val="964"/>
              </a:spcBef>
              <a:spcAft>
                <a:spcPts val="386"/>
              </a:spcAft>
              <a:buFontTx/>
              <a:buNone/>
              <a:defRPr sz="1928" b="0"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8163"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3pPr>
            <a:lvl4pPr marL="224486"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442848"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dirty="0"/>
              <a:t>Differential Effects on </a:t>
            </a:r>
            <a:r>
              <a:rPr lang="en-US" sz="2400" dirty="0" err="1"/>
              <a:t>wRVUs</a:t>
            </a:r>
            <a:r>
              <a:rPr lang="en-US" sz="2400" dirty="0"/>
              <a:t> by Hernia Size</a:t>
            </a:r>
          </a:p>
        </p:txBody>
      </p:sp>
      <p:sp>
        <p:nvSpPr>
          <p:cNvPr id="8" name="TextBox 7">
            <a:extLst>
              <a:ext uri="{FF2B5EF4-FFF2-40B4-BE49-F238E27FC236}">
                <a16:creationId xmlns:a16="http://schemas.microsoft.com/office/drawing/2014/main" id="{B3133135-8170-FCF1-8425-AF316DB55586}"/>
              </a:ext>
            </a:extLst>
          </p:cNvPr>
          <p:cNvSpPr txBox="1"/>
          <p:nvPr/>
        </p:nvSpPr>
        <p:spPr>
          <a:xfrm>
            <a:off x="554183" y="4200350"/>
            <a:ext cx="1523174" cy="357855"/>
          </a:xfrm>
          <a:prstGeom prst="rect">
            <a:avLst/>
          </a:prstGeom>
          <a:noFill/>
        </p:spPr>
        <p:txBody>
          <a:bodyPr wrap="none" rtlCol="0">
            <a:spAutoFit/>
          </a:bodyPr>
          <a:lstStyle/>
          <a:p>
            <a:pPr algn="l">
              <a:lnSpc>
                <a:spcPct val="113000"/>
              </a:lnSpc>
              <a:spcAft>
                <a:spcPts val="600"/>
              </a:spcAft>
            </a:pPr>
            <a:r>
              <a:rPr lang="en-US" sz="1600" b="1" dirty="0"/>
              <a:t>Large (&gt;10 cm)</a:t>
            </a:r>
          </a:p>
        </p:txBody>
      </p:sp>
      <p:cxnSp>
        <p:nvCxnSpPr>
          <p:cNvPr id="10" name="Straight Arrow Connector 9">
            <a:extLst>
              <a:ext uri="{FF2B5EF4-FFF2-40B4-BE49-F238E27FC236}">
                <a16:creationId xmlns:a16="http://schemas.microsoft.com/office/drawing/2014/main" id="{6D6BFEDE-1FDC-A8D6-6982-EF16C77BA6E5}"/>
              </a:ext>
            </a:extLst>
          </p:cNvPr>
          <p:cNvCxnSpPr>
            <a:cxnSpLocks/>
          </p:cNvCxnSpPr>
          <p:nvPr/>
        </p:nvCxnSpPr>
        <p:spPr>
          <a:xfrm>
            <a:off x="3095196" y="3832037"/>
            <a:ext cx="0" cy="457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298A973-9CCD-C083-D96C-4229C5261FC8}"/>
              </a:ext>
            </a:extLst>
          </p:cNvPr>
          <p:cNvCxnSpPr>
            <a:cxnSpLocks/>
          </p:cNvCxnSpPr>
          <p:nvPr/>
        </p:nvCxnSpPr>
        <p:spPr>
          <a:xfrm flipV="1">
            <a:off x="11148494" y="3743150"/>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33FB946-8165-A0A6-5997-6881C4344169}"/>
              </a:ext>
            </a:extLst>
          </p:cNvPr>
          <p:cNvSpPr txBox="1"/>
          <p:nvPr/>
        </p:nvSpPr>
        <p:spPr>
          <a:xfrm>
            <a:off x="422800" y="5038380"/>
            <a:ext cx="1827167" cy="357855"/>
          </a:xfrm>
          <a:prstGeom prst="rect">
            <a:avLst/>
          </a:prstGeom>
          <a:noFill/>
        </p:spPr>
        <p:txBody>
          <a:bodyPr wrap="none" rtlCol="0">
            <a:spAutoFit/>
          </a:bodyPr>
          <a:lstStyle/>
          <a:p>
            <a:pPr algn="l">
              <a:lnSpc>
                <a:spcPct val="113000"/>
              </a:lnSpc>
              <a:spcAft>
                <a:spcPts val="600"/>
              </a:spcAft>
            </a:pPr>
            <a:r>
              <a:rPr lang="en-US" sz="1600" b="1" dirty="0"/>
              <a:t>Medium (3-10 cm)</a:t>
            </a:r>
          </a:p>
        </p:txBody>
      </p:sp>
      <p:cxnSp>
        <p:nvCxnSpPr>
          <p:cNvPr id="21" name="Straight Arrow Connector 20">
            <a:extLst>
              <a:ext uri="{FF2B5EF4-FFF2-40B4-BE49-F238E27FC236}">
                <a16:creationId xmlns:a16="http://schemas.microsoft.com/office/drawing/2014/main" id="{3CEA360D-E612-4D70-9BC2-207C6ACEC06E}"/>
              </a:ext>
            </a:extLst>
          </p:cNvPr>
          <p:cNvCxnSpPr>
            <a:cxnSpLocks/>
          </p:cNvCxnSpPr>
          <p:nvPr/>
        </p:nvCxnSpPr>
        <p:spPr>
          <a:xfrm flipH="1">
            <a:off x="2905931" y="5231162"/>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88FF117-9415-7EB5-5B67-2B3E775C6C11}"/>
              </a:ext>
            </a:extLst>
          </p:cNvPr>
          <p:cNvCxnSpPr>
            <a:cxnSpLocks/>
          </p:cNvCxnSpPr>
          <p:nvPr/>
        </p:nvCxnSpPr>
        <p:spPr>
          <a:xfrm flipH="1">
            <a:off x="10919893" y="5306658"/>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D58A531-213A-0F04-2364-9EAE61058645}"/>
              </a:ext>
            </a:extLst>
          </p:cNvPr>
          <p:cNvSpPr txBox="1"/>
          <p:nvPr/>
        </p:nvSpPr>
        <p:spPr>
          <a:xfrm>
            <a:off x="614070" y="5390729"/>
            <a:ext cx="1444626" cy="357855"/>
          </a:xfrm>
          <a:prstGeom prst="rect">
            <a:avLst/>
          </a:prstGeom>
          <a:noFill/>
        </p:spPr>
        <p:txBody>
          <a:bodyPr wrap="none" rtlCol="0">
            <a:spAutoFit/>
          </a:bodyPr>
          <a:lstStyle/>
          <a:p>
            <a:pPr algn="l">
              <a:lnSpc>
                <a:spcPct val="113000"/>
              </a:lnSpc>
              <a:spcAft>
                <a:spcPts val="600"/>
              </a:spcAft>
            </a:pPr>
            <a:r>
              <a:rPr lang="en-US" sz="1600" b="1" dirty="0"/>
              <a:t>Small (&lt;3 cm)</a:t>
            </a:r>
          </a:p>
        </p:txBody>
      </p:sp>
      <p:cxnSp>
        <p:nvCxnSpPr>
          <p:cNvPr id="35" name="Straight Arrow Connector 34">
            <a:extLst>
              <a:ext uri="{FF2B5EF4-FFF2-40B4-BE49-F238E27FC236}">
                <a16:creationId xmlns:a16="http://schemas.microsoft.com/office/drawing/2014/main" id="{09C1698A-EEB3-455F-C33F-B32753AF5F59}"/>
              </a:ext>
            </a:extLst>
          </p:cNvPr>
          <p:cNvCxnSpPr>
            <a:cxnSpLocks/>
          </p:cNvCxnSpPr>
          <p:nvPr/>
        </p:nvCxnSpPr>
        <p:spPr>
          <a:xfrm flipH="1">
            <a:off x="2905931" y="5599051"/>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02D8C47D-8B31-8953-153B-F4251EC24CCB}"/>
              </a:ext>
            </a:extLst>
          </p:cNvPr>
          <p:cNvCxnSpPr>
            <a:cxnSpLocks/>
          </p:cNvCxnSpPr>
          <p:nvPr/>
        </p:nvCxnSpPr>
        <p:spPr>
          <a:xfrm flipH="1">
            <a:off x="10919893" y="5663483"/>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47B73A1E-14B5-318A-B7E3-1B94DA941BF1}"/>
              </a:ext>
            </a:extLst>
          </p:cNvPr>
          <p:cNvSpPr txBox="1"/>
          <p:nvPr/>
        </p:nvSpPr>
        <p:spPr>
          <a:xfrm>
            <a:off x="3938795" y="2095440"/>
            <a:ext cx="1203599" cy="424155"/>
          </a:xfrm>
          <a:prstGeom prst="rect">
            <a:avLst/>
          </a:prstGeom>
          <a:noFill/>
        </p:spPr>
        <p:txBody>
          <a:bodyPr wrap="none" rtlCol="0">
            <a:spAutoFit/>
          </a:bodyPr>
          <a:lstStyle/>
          <a:p>
            <a:pPr>
              <a:lnSpc>
                <a:spcPct val="113000"/>
              </a:lnSpc>
              <a:spcAft>
                <a:spcPts val="600"/>
              </a:spcAft>
            </a:pPr>
            <a:r>
              <a:rPr lang="en-US" sz="2000" b="1" dirty="0"/>
              <a:t>Pre-2023</a:t>
            </a:r>
          </a:p>
        </p:txBody>
      </p:sp>
      <p:sp>
        <p:nvSpPr>
          <p:cNvPr id="42" name="TextBox 41">
            <a:extLst>
              <a:ext uri="{FF2B5EF4-FFF2-40B4-BE49-F238E27FC236}">
                <a16:creationId xmlns:a16="http://schemas.microsoft.com/office/drawing/2014/main" id="{52B5BC66-1B61-4EA9-C0B1-9B4CB61BDAC7}"/>
              </a:ext>
            </a:extLst>
          </p:cNvPr>
          <p:cNvSpPr txBox="1"/>
          <p:nvPr/>
        </p:nvSpPr>
        <p:spPr>
          <a:xfrm>
            <a:off x="8307600" y="2078998"/>
            <a:ext cx="1332352" cy="424155"/>
          </a:xfrm>
          <a:prstGeom prst="rect">
            <a:avLst/>
          </a:prstGeom>
          <a:noFill/>
        </p:spPr>
        <p:txBody>
          <a:bodyPr wrap="none" rtlCol="0">
            <a:spAutoFit/>
          </a:bodyPr>
          <a:lstStyle/>
          <a:p>
            <a:pPr>
              <a:lnSpc>
                <a:spcPct val="113000"/>
              </a:lnSpc>
              <a:spcAft>
                <a:spcPts val="600"/>
              </a:spcAft>
            </a:pPr>
            <a:r>
              <a:rPr lang="en-US" sz="2000" b="1" dirty="0"/>
              <a:t>Post-2023</a:t>
            </a:r>
          </a:p>
        </p:txBody>
      </p:sp>
      <p:sp>
        <p:nvSpPr>
          <p:cNvPr id="43" name="Rectangle 42">
            <a:extLst>
              <a:ext uri="{FF2B5EF4-FFF2-40B4-BE49-F238E27FC236}">
                <a16:creationId xmlns:a16="http://schemas.microsoft.com/office/drawing/2014/main" id="{EE29758D-1742-54DD-1D43-C038B7912704}"/>
              </a:ext>
            </a:extLst>
          </p:cNvPr>
          <p:cNvSpPr/>
          <p:nvPr/>
        </p:nvSpPr>
        <p:spPr>
          <a:xfrm>
            <a:off x="4540594" y="2547765"/>
            <a:ext cx="4436334" cy="146590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solidFill>
                  <a:schemeClr val="bg1"/>
                </a:solidFill>
              </a:rPr>
              <a:t>Increase</a:t>
            </a:r>
            <a:r>
              <a:rPr lang="en-US" sz="3600" dirty="0">
                <a:solidFill>
                  <a:schemeClr val="bg1"/>
                </a:solidFill>
              </a:rPr>
              <a:t> in </a:t>
            </a:r>
            <a:r>
              <a:rPr lang="en-US" sz="3600" dirty="0" err="1">
                <a:solidFill>
                  <a:schemeClr val="bg1"/>
                </a:solidFill>
              </a:rPr>
              <a:t>wRVUs</a:t>
            </a:r>
            <a:r>
              <a:rPr lang="en-US" sz="3600" dirty="0">
                <a:solidFill>
                  <a:schemeClr val="bg1"/>
                </a:solidFill>
              </a:rPr>
              <a:t> for </a:t>
            </a:r>
            <a:r>
              <a:rPr lang="en-US" sz="3600" b="1" dirty="0">
                <a:solidFill>
                  <a:schemeClr val="bg1"/>
                </a:solidFill>
              </a:rPr>
              <a:t>large </a:t>
            </a:r>
            <a:r>
              <a:rPr lang="en-US" sz="3600" dirty="0">
                <a:solidFill>
                  <a:schemeClr val="bg1"/>
                </a:solidFill>
              </a:rPr>
              <a:t>hernias</a:t>
            </a:r>
          </a:p>
        </p:txBody>
      </p:sp>
      <p:sp>
        <p:nvSpPr>
          <p:cNvPr id="44" name="TextBox 43">
            <a:extLst>
              <a:ext uri="{FF2B5EF4-FFF2-40B4-BE49-F238E27FC236}">
                <a16:creationId xmlns:a16="http://schemas.microsoft.com/office/drawing/2014/main" id="{3A504FD6-99D9-7E07-5D64-3C4D0C0CB87B}"/>
              </a:ext>
            </a:extLst>
          </p:cNvPr>
          <p:cNvSpPr txBox="1"/>
          <p:nvPr/>
        </p:nvSpPr>
        <p:spPr>
          <a:xfrm>
            <a:off x="365264" y="4895271"/>
            <a:ext cx="11515955" cy="1553901"/>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cxnSp>
        <p:nvCxnSpPr>
          <p:cNvPr id="2" name="Straight Connector 1">
            <a:extLst>
              <a:ext uri="{FF2B5EF4-FFF2-40B4-BE49-F238E27FC236}">
                <a16:creationId xmlns:a16="http://schemas.microsoft.com/office/drawing/2014/main" id="{4EEAC4F1-8D22-3252-70AA-81FC21A460E8}"/>
              </a:ext>
            </a:extLst>
          </p:cNvPr>
          <p:cNvCxnSpPr>
            <a:cxnSpLocks/>
          </p:cNvCxnSpPr>
          <p:nvPr/>
        </p:nvCxnSpPr>
        <p:spPr>
          <a:xfrm>
            <a:off x="2077357" y="5535167"/>
            <a:ext cx="798869" cy="84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5BCEB65-602A-60E1-EEF1-29074A4A50B1}"/>
              </a:ext>
            </a:extLst>
          </p:cNvPr>
          <p:cNvCxnSpPr>
            <a:cxnSpLocks/>
            <a:stCxn id="20" idx="3"/>
          </p:cNvCxnSpPr>
          <p:nvPr/>
        </p:nvCxnSpPr>
        <p:spPr>
          <a:xfrm>
            <a:off x="2249967" y="5217308"/>
            <a:ext cx="655964" cy="138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0CECEF2-CECA-7259-8E31-3C273F85007C}"/>
              </a:ext>
            </a:extLst>
          </p:cNvPr>
          <p:cNvCxnSpPr>
            <a:cxnSpLocks/>
            <a:stCxn id="8" idx="3"/>
          </p:cNvCxnSpPr>
          <p:nvPr/>
        </p:nvCxnSpPr>
        <p:spPr>
          <a:xfrm flipV="1">
            <a:off x="2077357" y="4035277"/>
            <a:ext cx="793463" cy="34400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12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33" grpId="0"/>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C2C0-FDA9-066C-554A-B804D54D1691}"/>
            </a:ext>
          </a:extLst>
        </p:cNvPr>
        <p:cNvGrpSpPr/>
        <p:nvPr/>
      </p:nvGrpSpPr>
      <p:grpSpPr>
        <a:xfrm>
          <a:off x="0" y="0"/>
          <a:ext cx="0" cy="0"/>
          <a:chOff x="0" y="0"/>
          <a:chExt cx="0" cy="0"/>
        </a:xfrm>
      </p:grpSpPr>
      <p:pic>
        <p:nvPicPr>
          <p:cNvPr id="2" name="Picture 1" descr="A graph of different colored lines&#10;&#10;AI-generated content may be incorrect.">
            <a:extLst>
              <a:ext uri="{FF2B5EF4-FFF2-40B4-BE49-F238E27FC236}">
                <a16:creationId xmlns:a16="http://schemas.microsoft.com/office/drawing/2014/main" id="{730D4008-4784-EE30-16CF-26835D91AA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259" r="16663" b="2937"/>
          <a:stretch>
            <a:fillRect/>
          </a:stretch>
        </p:blipFill>
        <p:spPr bwMode="auto">
          <a:xfrm>
            <a:off x="2263758" y="1864165"/>
            <a:ext cx="9130970" cy="4646041"/>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E9DC7F8F-588A-B698-9FE6-139D5486FCEE}"/>
              </a:ext>
            </a:extLst>
          </p:cNvPr>
          <p:cNvSpPr txBox="1">
            <a:spLocks/>
          </p:cNvSpPr>
          <p:nvPr/>
        </p:nvSpPr>
        <p:spPr>
          <a:xfrm>
            <a:off x="524589" y="152400"/>
            <a:ext cx="11453628" cy="1143000"/>
          </a:xfrm>
          <a:prstGeom prst="rect">
            <a:avLst/>
          </a:prstGeom>
        </p:spPr>
        <p:txBody>
          <a:bodyPr vert="horz" lIns="73152" tIns="45720" rIns="91440" bIns="45720" rtlCol="0" anchor="b" anchorCtr="0">
            <a:noAutofit/>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3600">
                <a:latin typeface="Aptos" panose="020B0004020202020204" pitchFamily="34" charset="0"/>
              </a:rPr>
              <a:t>Results</a:t>
            </a:r>
            <a:endParaRPr lang="en-US" dirty="0">
              <a:latin typeface="Aptos" panose="020B0004020202020204" pitchFamily="34" charset="0"/>
            </a:endParaRPr>
          </a:p>
        </p:txBody>
      </p:sp>
      <p:sp>
        <p:nvSpPr>
          <p:cNvPr id="7" name="Text Placeholder 3">
            <a:extLst>
              <a:ext uri="{FF2B5EF4-FFF2-40B4-BE49-F238E27FC236}">
                <a16:creationId xmlns:a16="http://schemas.microsoft.com/office/drawing/2014/main" id="{B5D2240E-092A-5943-B86B-FF8899334448}"/>
              </a:ext>
            </a:extLst>
          </p:cNvPr>
          <p:cNvSpPr txBox="1">
            <a:spLocks/>
          </p:cNvSpPr>
          <p:nvPr/>
        </p:nvSpPr>
        <p:spPr>
          <a:xfrm>
            <a:off x="524935" y="1322833"/>
            <a:ext cx="11453627" cy="573617"/>
          </a:xfrm>
          <a:prstGeom prst="rect">
            <a:avLst/>
          </a:prstGeom>
        </p:spPr>
        <p:txBody>
          <a:bodyPr vert="horz" lIns="91440" tIns="45720" rIns="91440" bIns="45720" rtlCol="0">
            <a:noAutofit/>
          </a:bodyPr>
          <a:lstStyle>
            <a:lvl1pPr marL="0" indent="0" algn="l" defTabSz="881615" rtl="0" eaLnBrk="1" latinLnBrk="0" hangingPunct="1">
              <a:lnSpc>
                <a:spcPct val="100000"/>
              </a:lnSpc>
              <a:spcBef>
                <a:spcPts val="964"/>
              </a:spcBef>
              <a:spcAft>
                <a:spcPts val="386"/>
              </a:spcAft>
              <a:buFontTx/>
              <a:buNone/>
              <a:defRPr sz="1928" b="0"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8163"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3pPr>
            <a:lvl4pPr marL="224486"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442848"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dirty="0"/>
              <a:t>Differential Effects on Hernia Sizes Reported</a:t>
            </a:r>
          </a:p>
        </p:txBody>
      </p:sp>
      <p:sp>
        <p:nvSpPr>
          <p:cNvPr id="41" name="TextBox 40">
            <a:extLst>
              <a:ext uri="{FF2B5EF4-FFF2-40B4-BE49-F238E27FC236}">
                <a16:creationId xmlns:a16="http://schemas.microsoft.com/office/drawing/2014/main" id="{C064CE4D-EEBC-68E5-8B66-A3B397FB611F}"/>
              </a:ext>
            </a:extLst>
          </p:cNvPr>
          <p:cNvSpPr txBox="1"/>
          <p:nvPr/>
        </p:nvSpPr>
        <p:spPr>
          <a:xfrm>
            <a:off x="3938795" y="2095440"/>
            <a:ext cx="1203599" cy="424155"/>
          </a:xfrm>
          <a:prstGeom prst="rect">
            <a:avLst/>
          </a:prstGeom>
          <a:noFill/>
        </p:spPr>
        <p:txBody>
          <a:bodyPr wrap="none" rtlCol="0">
            <a:spAutoFit/>
          </a:bodyPr>
          <a:lstStyle/>
          <a:p>
            <a:pPr>
              <a:lnSpc>
                <a:spcPct val="113000"/>
              </a:lnSpc>
              <a:spcAft>
                <a:spcPts val="600"/>
              </a:spcAft>
            </a:pPr>
            <a:r>
              <a:rPr lang="en-US" sz="2000" b="1" dirty="0"/>
              <a:t>Pre-2023</a:t>
            </a:r>
          </a:p>
        </p:txBody>
      </p:sp>
      <p:sp>
        <p:nvSpPr>
          <p:cNvPr id="42" name="TextBox 41">
            <a:extLst>
              <a:ext uri="{FF2B5EF4-FFF2-40B4-BE49-F238E27FC236}">
                <a16:creationId xmlns:a16="http://schemas.microsoft.com/office/drawing/2014/main" id="{A4DAF314-527B-81D9-1D04-8F52A202EF13}"/>
              </a:ext>
            </a:extLst>
          </p:cNvPr>
          <p:cNvSpPr txBox="1"/>
          <p:nvPr/>
        </p:nvSpPr>
        <p:spPr>
          <a:xfrm>
            <a:off x="8307600" y="2078998"/>
            <a:ext cx="1332352" cy="424155"/>
          </a:xfrm>
          <a:prstGeom prst="rect">
            <a:avLst/>
          </a:prstGeom>
          <a:noFill/>
        </p:spPr>
        <p:txBody>
          <a:bodyPr wrap="none" rtlCol="0">
            <a:spAutoFit/>
          </a:bodyPr>
          <a:lstStyle/>
          <a:p>
            <a:pPr>
              <a:lnSpc>
                <a:spcPct val="113000"/>
              </a:lnSpc>
              <a:spcAft>
                <a:spcPts val="600"/>
              </a:spcAft>
            </a:pPr>
            <a:r>
              <a:rPr lang="en-US" sz="2000" b="1" dirty="0"/>
              <a:t>Post-2023</a:t>
            </a:r>
          </a:p>
        </p:txBody>
      </p:sp>
      <p:sp>
        <p:nvSpPr>
          <p:cNvPr id="43" name="Rectangle 42">
            <a:extLst>
              <a:ext uri="{FF2B5EF4-FFF2-40B4-BE49-F238E27FC236}">
                <a16:creationId xmlns:a16="http://schemas.microsoft.com/office/drawing/2014/main" id="{0C58D465-6457-9BE2-A7A2-BD52D777CE9C}"/>
              </a:ext>
            </a:extLst>
          </p:cNvPr>
          <p:cNvSpPr/>
          <p:nvPr/>
        </p:nvSpPr>
        <p:spPr>
          <a:xfrm>
            <a:off x="4227504" y="2590050"/>
            <a:ext cx="5203477" cy="174681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solidFill>
                  <a:schemeClr val="bg1"/>
                </a:solidFill>
              </a:rPr>
              <a:t>Potential </a:t>
            </a:r>
            <a:r>
              <a:rPr lang="en-US" sz="3600" b="1" dirty="0">
                <a:solidFill>
                  <a:schemeClr val="bg1"/>
                </a:solidFill>
              </a:rPr>
              <a:t>upstaging of</a:t>
            </a:r>
            <a:r>
              <a:rPr lang="en-US" sz="3600" dirty="0">
                <a:solidFill>
                  <a:schemeClr val="bg1"/>
                </a:solidFill>
              </a:rPr>
              <a:t> hernias at </a:t>
            </a:r>
            <a:r>
              <a:rPr lang="en-US" sz="3600" b="1" dirty="0">
                <a:solidFill>
                  <a:schemeClr val="bg1"/>
                </a:solidFill>
              </a:rPr>
              <a:t>academic</a:t>
            </a:r>
            <a:r>
              <a:rPr lang="en-US" sz="3600" dirty="0">
                <a:solidFill>
                  <a:schemeClr val="bg1"/>
                </a:solidFill>
              </a:rPr>
              <a:t> centers</a:t>
            </a:r>
          </a:p>
        </p:txBody>
      </p:sp>
      <p:cxnSp>
        <p:nvCxnSpPr>
          <p:cNvPr id="3" name="Straight Arrow Connector 2">
            <a:extLst>
              <a:ext uri="{FF2B5EF4-FFF2-40B4-BE49-F238E27FC236}">
                <a16:creationId xmlns:a16="http://schemas.microsoft.com/office/drawing/2014/main" id="{CAED875D-77B0-69D9-8516-1248E9E3A32E}"/>
              </a:ext>
            </a:extLst>
          </p:cNvPr>
          <p:cNvCxnSpPr>
            <a:cxnSpLocks/>
          </p:cNvCxnSpPr>
          <p:nvPr/>
        </p:nvCxnSpPr>
        <p:spPr>
          <a:xfrm>
            <a:off x="10878775" y="5532786"/>
            <a:ext cx="0" cy="457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CE026B01-B708-47EB-60BF-EF75B0B809CE}"/>
              </a:ext>
            </a:extLst>
          </p:cNvPr>
          <p:cNvCxnSpPr>
            <a:cxnSpLocks/>
          </p:cNvCxnSpPr>
          <p:nvPr/>
        </p:nvCxnSpPr>
        <p:spPr>
          <a:xfrm flipV="1">
            <a:off x="10881732" y="5030463"/>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68E5F49-9AEA-BDDE-0457-235C0F0255EC}"/>
              </a:ext>
            </a:extLst>
          </p:cNvPr>
          <p:cNvCxnSpPr>
            <a:cxnSpLocks/>
          </p:cNvCxnSpPr>
          <p:nvPr/>
        </p:nvCxnSpPr>
        <p:spPr>
          <a:xfrm flipV="1">
            <a:off x="10878775" y="4289774"/>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F6FA12DC-835D-1124-91D1-81268799194C}"/>
              </a:ext>
            </a:extLst>
          </p:cNvPr>
          <p:cNvCxnSpPr>
            <a:cxnSpLocks/>
          </p:cNvCxnSpPr>
          <p:nvPr/>
        </p:nvCxnSpPr>
        <p:spPr>
          <a:xfrm flipH="1">
            <a:off x="3290455" y="5367651"/>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427E0850-B59C-E606-54B2-AA0C76CF8998}"/>
              </a:ext>
            </a:extLst>
          </p:cNvPr>
          <p:cNvCxnSpPr>
            <a:cxnSpLocks/>
          </p:cNvCxnSpPr>
          <p:nvPr/>
        </p:nvCxnSpPr>
        <p:spPr>
          <a:xfrm flipH="1">
            <a:off x="10401911" y="5613480"/>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DFA54D2-1B49-2593-85CE-F0AA16B042B5}"/>
              </a:ext>
            </a:extLst>
          </p:cNvPr>
          <p:cNvCxnSpPr>
            <a:cxnSpLocks/>
          </p:cNvCxnSpPr>
          <p:nvPr/>
        </p:nvCxnSpPr>
        <p:spPr>
          <a:xfrm flipH="1">
            <a:off x="10401911" y="5234436"/>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8FBBD60-5655-4016-58EE-06946623FA49}"/>
              </a:ext>
            </a:extLst>
          </p:cNvPr>
          <p:cNvSpPr txBox="1"/>
          <p:nvPr/>
        </p:nvSpPr>
        <p:spPr>
          <a:xfrm>
            <a:off x="534950" y="4079245"/>
            <a:ext cx="1728807" cy="357855"/>
          </a:xfrm>
          <a:prstGeom prst="rect">
            <a:avLst/>
          </a:prstGeom>
          <a:noFill/>
        </p:spPr>
        <p:txBody>
          <a:bodyPr wrap="none" rtlCol="0">
            <a:spAutoFit/>
          </a:bodyPr>
          <a:lstStyle/>
          <a:p>
            <a:pPr algn="l">
              <a:lnSpc>
                <a:spcPct val="113000"/>
              </a:lnSpc>
              <a:spcAft>
                <a:spcPts val="600"/>
              </a:spcAft>
            </a:pPr>
            <a:r>
              <a:rPr lang="en-US" sz="1600" b="1" dirty="0"/>
              <a:t>Large, Academic</a:t>
            </a:r>
          </a:p>
        </p:txBody>
      </p:sp>
      <p:cxnSp>
        <p:nvCxnSpPr>
          <p:cNvPr id="10" name="Straight Arrow Connector 9">
            <a:extLst>
              <a:ext uri="{FF2B5EF4-FFF2-40B4-BE49-F238E27FC236}">
                <a16:creationId xmlns:a16="http://schemas.microsoft.com/office/drawing/2014/main" id="{7ACAFB0A-69C3-4634-FFEB-1D1B64FE17FF}"/>
              </a:ext>
            </a:extLst>
          </p:cNvPr>
          <p:cNvCxnSpPr>
            <a:cxnSpLocks/>
          </p:cNvCxnSpPr>
          <p:nvPr/>
        </p:nvCxnSpPr>
        <p:spPr>
          <a:xfrm>
            <a:off x="3236622" y="3969683"/>
            <a:ext cx="0" cy="457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033A929-C657-40AE-E5E7-32921F074FF7}"/>
              </a:ext>
            </a:extLst>
          </p:cNvPr>
          <p:cNvCxnSpPr>
            <a:cxnSpLocks/>
          </p:cNvCxnSpPr>
          <p:nvPr/>
        </p:nvCxnSpPr>
        <p:spPr>
          <a:xfrm flipV="1">
            <a:off x="3236622" y="5010866"/>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1FCC32A-B298-D6E4-F901-0349F11759CD}"/>
              </a:ext>
            </a:extLst>
          </p:cNvPr>
          <p:cNvSpPr txBox="1"/>
          <p:nvPr/>
        </p:nvSpPr>
        <p:spPr>
          <a:xfrm>
            <a:off x="410809" y="5062784"/>
            <a:ext cx="1979901" cy="357855"/>
          </a:xfrm>
          <a:prstGeom prst="rect">
            <a:avLst/>
          </a:prstGeom>
          <a:noFill/>
        </p:spPr>
        <p:txBody>
          <a:bodyPr wrap="none" rtlCol="0">
            <a:spAutoFit/>
          </a:bodyPr>
          <a:lstStyle/>
          <a:p>
            <a:pPr algn="l">
              <a:lnSpc>
                <a:spcPct val="113000"/>
              </a:lnSpc>
              <a:spcAft>
                <a:spcPts val="600"/>
              </a:spcAft>
            </a:pPr>
            <a:r>
              <a:rPr lang="en-US" sz="1600" b="1" dirty="0"/>
              <a:t>Medium, Academic</a:t>
            </a:r>
          </a:p>
        </p:txBody>
      </p:sp>
      <p:sp>
        <p:nvSpPr>
          <p:cNvPr id="33" name="TextBox 32">
            <a:extLst>
              <a:ext uri="{FF2B5EF4-FFF2-40B4-BE49-F238E27FC236}">
                <a16:creationId xmlns:a16="http://schemas.microsoft.com/office/drawing/2014/main" id="{9FDF3503-98B0-E9CB-173A-56A3E697F7A4}"/>
              </a:ext>
            </a:extLst>
          </p:cNvPr>
          <p:cNvSpPr txBox="1"/>
          <p:nvPr/>
        </p:nvSpPr>
        <p:spPr>
          <a:xfrm>
            <a:off x="183182" y="5259063"/>
            <a:ext cx="2435154" cy="357855"/>
          </a:xfrm>
          <a:prstGeom prst="rect">
            <a:avLst/>
          </a:prstGeom>
          <a:noFill/>
        </p:spPr>
        <p:txBody>
          <a:bodyPr wrap="none" rtlCol="0">
            <a:spAutoFit/>
          </a:bodyPr>
          <a:lstStyle/>
          <a:p>
            <a:pPr algn="l">
              <a:lnSpc>
                <a:spcPct val="113000"/>
              </a:lnSpc>
              <a:spcAft>
                <a:spcPts val="600"/>
              </a:spcAft>
            </a:pPr>
            <a:r>
              <a:rPr lang="en-US" sz="1600" b="1" dirty="0"/>
              <a:t>Medium, Non-Academic</a:t>
            </a:r>
          </a:p>
        </p:txBody>
      </p:sp>
      <p:sp>
        <p:nvSpPr>
          <p:cNvPr id="11" name="TextBox 10">
            <a:extLst>
              <a:ext uri="{FF2B5EF4-FFF2-40B4-BE49-F238E27FC236}">
                <a16:creationId xmlns:a16="http://schemas.microsoft.com/office/drawing/2014/main" id="{93E86411-8EC9-BCE7-5905-323E26449C03}"/>
              </a:ext>
            </a:extLst>
          </p:cNvPr>
          <p:cNvSpPr txBox="1"/>
          <p:nvPr/>
        </p:nvSpPr>
        <p:spPr>
          <a:xfrm rot="16200000">
            <a:off x="1395797" y="3151525"/>
            <a:ext cx="1832553" cy="357855"/>
          </a:xfrm>
          <a:prstGeom prst="rect">
            <a:avLst/>
          </a:prstGeom>
          <a:solidFill>
            <a:schemeClr val="bg1"/>
          </a:solidFill>
        </p:spPr>
        <p:txBody>
          <a:bodyPr wrap="none" rtlCol="0">
            <a:spAutoFit/>
          </a:bodyPr>
          <a:lstStyle/>
          <a:p>
            <a:pPr algn="l">
              <a:lnSpc>
                <a:spcPct val="113000"/>
              </a:lnSpc>
              <a:spcAft>
                <a:spcPts val="600"/>
              </a:spcAft>
            </a:pPr>
            <a:r>
              <a:rPr lang="en-US" sz="1600" dirty="0"/>
              <a:t>Number of hernias</a:t>
            </a:r>
          </a:p>
        </p:txBody>
      </p:sp>
      <p:cxnSp>
        <p:nvCxnSpPr>
          <p:cNvPr id="4" name="Straight Arrow Connector 3">
            <a:extLst>
              <a:ext uri="{FF2B5EF4-FFF2-40B4-BE49-F238E27FC236}">
                <a16:creationId xmlns:a16="http://schemas.microsoft.com/office/drawing/2014/main" id="{5BB79FAD-D9F2-AEBB-CB92-73BB14DE1254}"/>
              </a:ext>
            </a:extLst>
          </p:cNvPr>
          <p:cNvCxnSpPr>
            <a:cxnSpLocks/>
          </p:cNvCxnSpPr>
          <p:nvPr/>
        </p:nvCxnSpPr>
        <p:spPr>
          <a:xfrm>
            <a:off x="3236622" y="4557320"/>
            <a:ext cx="0" cy="457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A75A179-F56E-A6E3-F2B9-82425E945D32}"/>
              </a:ext>
            </a:extLst>
          </p:cNvPr>
          <p:cNvSpPr txBox="1"/>
          <p:nvPr/>
        </p:nvSpPr>
        <p:spPr>
          <a:xfrm>
            <a:off x="308730" y="5499215"/>
            <a:ext cx="2184059" cy="357855"/>
          </a:xfrm>
          <a:prstGeom prst="rect">
            <a:avLst/>
          </a:prstGeom>
          <a:noFill/>
        </p:spPr>
        <p:txBody>
          <a:bodyPr wrap="none" rtlCol="0">
            <a:spAutoFit/>
          </a:bodyPr>
          <a:lstStyle/>
          <a:p>
            <a:pPr algn="l">
              <a:lnSpc>
                <a:spcPct val="113000"/>
              </a:lnSpc>
              <a:spcAft>
                <a:spcPts val="600"/>
              </a:spcAft>
            </a:pPr>
            <a:r>
              <a:rPr lang="en-US" sz="1600" b="1" dirty="0"/>
              <a:t>Large, Non-Academic</a:t>
            </a:r>
          </a:p>
        </p:txBody>
      </p:sp>
      <p:cxnSp>
        <p:nvCxnSpPr>
          <p:cNvPr id="12" name="Straight Connector 11">
            <a:extLst>
              <a:ext uri="{FF2B5EF4-FFF2-40B4-BE49-F238E27FC236}">
                <a16:creationId xmlns:a16="http://schemas.microsoft.com/office/drawing/2014/main" id="{505623ED-D345-8599-989B-1FEAC303AE13}"/>
              </a:ext>
            </a:extLst>
          </p:cNvPr>
          <p:cNvCxnSpPr>
            <a:stCxn id="9" idx="3"/>
          </p:cNvCxnSpPr>
          <p:nvPr/>
        </p:nvCxnSpPr>
        <p:spPr>
          <a:xfrm flipV="1">
            <a:off x="2492789" y="5532786"/>
            <a:ext cx="569066" cy="1453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F0B5C35-DB6B-C448-1483-3D06C12E20B3}"/>
              </a:ext>
            </a:extLst>
          </p:cNvPr>
          <p:cNvCxnSpPr>
            <a:cxnSpLocks/>
            <a:stCxn id="33" idx="3"/>
          </p:cNvCxnSpPr>
          <p:nvPr/>
        </p:nvCxnSpPr>
        <p:spPr>
          <a:xfrm flipV="1">
            <a:off x="2618336" y="5420639"/>
            <a:ext cx="443519" cy="173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18C9B2B-EB4B-C117-9609-C8B14851D4FA}"/>
              </a:ext>
            </a:extLst>
          </p:cNvPr>
          <p:cNvCxnSpPr>
            <a:cxnSpLocks/>
          </p:cNvCxnSpPr>
          <p:nvPr/>
        </p:nvCxnSpPr>
        <p:spPr>
          <a:xfrm>
            <a:off x="2370238" y="5259063"/>
            <a:ext cx="691617" cy="161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404EFEB-5412-5238-B237-2237FE08716F}"/>
              </a:ext>
            </a:extLst>
          </p:cNvPr>
          <p:cNvCxnSpPr>
            <a:cxnSpLocks/>
            <a:stCxn id="8" idx="3"/>
          </p:cNvCxnSpPr>
          <p:nvPr/>
        </p:nvCxnSpPr>
        <p:spPr>
          <a:xfrm flipV="1">
            <a:off x="2263757" y="4178766"/>
            <a:ext cx="798098" cy="79407"/>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509A249-DF6B-EBE4-23D4-B8DD1C6A448D}"/>
              </a:ext>
            </a:extLst>
          </p:cNvPr>
          <p:cNvSpPr txBox="1"/>
          <p:nvPr/>
        </p:nvSpPr>
        <p:spPr>
          <a:xfrm>
            <a:off x="519011" y="4750664"/>
            <a:ext cx="1763496" cy="357855"/>
          </a:xfrm>
          <a:prstGeom prst="rect">
            <a:avLst/>
          </a:prstGeom>
          <a:noFill/>
        </p:spPr>
        <p:txBody>
          <a:bodyPr wrap="none" rtlCol="0">
            <a:spAutoFit/>
          </a:bodyPr>
          <a:lstStyle/>
          <a:p>
            <a:pPr algn="l">
              <a:lnSpc>
                <a:spcPct val="113000"/>
              </a:lnSpc>
              <a:spcAft>
                <a:spcPts val="600"/>
              </a:spcAft>
            </a:pPr>
            <a:r>
              <a:rPr lang="en-US" sz="1600" b="1" dirty="0"/>
              <a:t>Small, Academic</a:t>
            </a:r>
          </a:p>
        </p:txBody>
      </p:sp>
      <p:cxnSp>
        <p:nvCxnSpPr>
          <p:cNvPr id="27" name="Straight Connector 26">
            <a:extLst>
              <a:ext uri="{FF2B5EF4-FFF2-40B4-BE49-F238E27FC236}">
                <a16:creationId xmlns:a16="http://schemas.microsoft.com/office/drawing/2014/main" id="{8A4D6C20-A267-3872-302B-E45CB7D6092C}"/>
              </a:ext>
            </a:extLst>
          </p:cNvPr>
          <p:cNvCxnSpPr>
            <a:cxnSpLocks/>
            <a:stCxn id="25" idx="3"/>
          </p:cNvCxnSpPr>
          <p:nvPr/>
        </p:nvCxnSpPr>
        <p:spPr>
          <a:xfrm>
            <a:off x="2282507" y="4929592"/>
            <a:ext cx="779348" cy="309874"/>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9734E33-AD60-4A58-4455-FC003DEFBDC9}"/>
              </a:ext>
            </a:extLst>
          </p:cNvPr>
          <p:cNvSpPr txBox="1"/>
          <p:nvPr/>
        </p:nvSpPr>
        <p:spPr>
          <a:xfrm>
            <a:off x="291385" y="4389119"/>
            <a:ext cx="2218749" cy="357855"/>
          </a:xfrm>
          <a:prstGeom prst="rect">
            <a:avLst/>
          </a:prstGeom>
          <a:noFill/>
        </p:spPr>
        <p:txBody>
          <a:bodyPr wrap="none" rtlCol="0">
            <a:spAutoFit/>
          </a:bodyPr>
          <a:lstStyle/>
          <a:p>
            <a:pPr algn="l">
              <a:lnSpc>
                <a:spcPct val="113000"/>
              </a:lnSpc>
              <a:spcAft>
                <a:spcPts val="600"/>
              </a:spcAft>
            </a:pPr>
            <a:r>
              <a:rPr lang="en-US" sz="1600" b="1" dirty="0"/>
              <a:t>Small, Non-Academic</a:t>
            </a:r>
          </a:p>
        </p:txBody>
      </p:sp>
      <p:cxnSp>
        <p:nvCxnSpPr>
          <p:cNvPr id="32" name="Straight Connector 31">
            <a:extLst>
              <a:ext uri="{FF2B5EF4-FFF2-40B4-BE49-F238E27FC236}">
                <a16:creationId xmlns:a16="http://schemas.microsoft.com/office/drawing/2014/main" id="{CB193E95-8651-8C95-8CD5-DE9A97740F8E}"/>
              </a:ext>
            </a:extLst>
          </p:cNvPr>
          <p:cNvCxnSpPr>
            <a:cxnSpLocks/>
            <a:stCxn id="31" idx="3"/>
          </p:cNvCxnSpPr>
          <p:nvPr/>
        </p:nvCxnSpPr>
        <p:spPr>
          <a:xfrm>
            <a:off x="2510134" y="4568047"/>
            <a:ext cx="551721" cy="280219"/>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B9E2AFCE-93C5-25EA-D271-8208E7DBB752}"/>
              </a:ext>
            </a:extLst>
          </p:cNvPr>
          <p:cNvCxnSpPr>
            <a:cxnSpLocks/>
          </p:cNvCxnSpPr>
          <p:nvPr/>
        </p:nvCxnSpPr>
        <p:spPr>
          <a:xfrm flipH="1">
            <a:off x="3061855" y="5547712"/>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F046464-D757-54DD-46CF-9BA9EFC82F29}"/>
              </a:ext>
            </a:extLst>
          </p:cNvPr>
          <p:cNvSpPr txBox="1"/>
          <p:nvPr/>
        </p:nvSpPr>
        <p:spPr>
          <a:xfrm>
            <a:off x="6725654" y="307827"/>
            <a:ext cx="995785" cy="490584"/>
          </a:xfrm>
          <a:prstGeom prst="rect">
            <a:avLst/>
          </a:prstGeom>
          <a:noFill/>
        </p:spPr>
        <p:txBody>
          <a:bodyPr wrap="none" rtlCol="0">
            <a:spAutoFit/>
          </a:bodyPr>
          <a:lstStyle/>
          <a:p>
            <a:pPr algn="l">
              <a:lnSpc>
                <a:spcPct val="113000"/>
              </a:lnSpc>
              <a:spcAft>
                <a:spcPts val="600"/>
              </a:spcAft>
            </a:pPr>
            <a:r>
              <a:rPr lang="en-US" sz="2400" b="1" dirty="0"/>
              <a:t>Small</a:t>
            </a:r>
          </a:p>
        </p:txBody>
      </p:sp>
      <p:sp>
        <p:nvSpPr>
          <p:cNvPr id="16" name="TextBox 15">
            <a:extLst>
              <a:ext uri="{FF2B5EF4-FFF2-40B4-BE49-F238E27FC236}">
                <a16:creationId xmlns:a16="http://schemas.microsoft.com/office/drawing/2014/main" id="{C1288D25-B95B-F8EE-138E-C3DE9E1687EF}"/>
              </a:ext>
            </a:extLst>
          </p:cNvPr>
          <p:cNvSpPr txBox="1"/>
          <p:nvPr/>
        </p:nvSpPr>
        <p:spPr>
          <a:xfrm>
            <a:off x="8112248" y="307827"/>
            <a:ext cx="1326004" cy="490584"/>
          </a:xfrm>
          <a:prstGeom prst="rect">
            <a:avLst/>
          </a:prstGeom>
          <a:noFill/>
        </p:spPr>
        <p:txBody>
          <a:bodyPr wrap="none" rtlCol="0">
            <a:spAutoFit/>
          </a:bodyPr>
          <a:lstStyle/>
          <a:p>
            <a:pPr algn="l">
              <a:lnSpc>
                <a:spcPct val="113000"/>
              </a:lnSpc>
              <a:spcAft>
                <a:spcPts val="600"/>
              </a:spcAft>
            </a:pPr>
            <a:r>
              <a:rPr lang="en-US" sz="2400" b="1" dirty="0"/>
              <a:t>Medium</a:t>
            </a:r>
          </a:p>
        </p:txBody>
      </p:sp>
      <p:sp>
        <p:nvSpPr>
          <p:cNvPr id="18" name="TextBox 17">
            <a:extLst>
              <a:ext uri="{FF2B5EF4-FFF2-40B4-BE49-F238E27FC236}">
                <a16:creationId xmlns:a16="http://schemas.microsoft.com/office/drawing/2014/main" id="{E1F48A83-061B-BBFD-152D-1C59A48E5255}"/>
              </a:ext>
            </a:extLst>
          </p:cNvPr>
          <p:cNvSpPr txBox="1"/>
          <p:nvPr/>
        </p:nvSpPr>
        <p:spPr>
          <a:xfrm>
            <a:off x="8112783" y="807353"/>
            <a:ext cx="951671" cy="490584"/>
          </a:xfrm>
          <a:prstGeom prst="rect">
            <a:avLst/>
          </a:prstGeom>
          <a:noFill/>
        </p:spPr>
        <p:txBody>
          <a:bodyPr wrap="square" rtlCol="0">
            <a:spAutoFit/>
          </a:bodyPr>
          <a:lstStyle/>
          <a:p>
            <a:pPr algn="l">
              <a:lnSpc>
                <a:spcPct val="113000"/>
              </a:lnSpc>
              <a:spcAft>
                <a:spcPts val="600"/>
              </a:spcAft>
            </a:pPr>
            <a:r>
              <a:rPr lang="en-US" sz="2400" b="1" dirty="0"/>
              <a:t>Large</a:t>
            </a:r>
          </a:p>
        </p:txBody>
      </p:sp>
      <p:cxnSp>
        <p:nvCxnSpPr>
          <p:cNvPr id="21" name="Straight Arrow Connector 20">
            <a:extLst>
              <a:ext uri="{FF2B5EF4-FFF2-40B4-BE49-F238E27FC236}">
                <a16:creationId xmlns:a16="http://schemas.microsoft.com/office/drawing/2014/main" id="{5C5995B0-0F6E-A287-3598-09051FADA6A7}"/>
              </a:ext>
            </a:extLst>
          </p:cNvPr>
          <p:cNvCxnSpPr>
            <a:stCxn id="14" idx="3"/>
            <a:endCxn id="16" idx="1"/>
          </p:cNvCxnSpPr>
          <p:nvPr/>
        </p:nvCxnSpPr>
        <p:spPr>
          <a:xfrm>
            <a:off x="7721439" y="553119"/>
            <a:ext cx="39080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8E391DD-5EED-2166-16DF-0E3D71189CCC}"/>
              </a:ext>
            </a:extLst>
          </p:cNvPr>
          <p:cNvCxnSpPr>
            <a:cxnSpLocks/>
            <a:stCxn id="30" idx="3"/>
          </p:cNvCxnSpPr>
          <p:nvPr/>
        </p:nvCxnSpPr>
        <p:spPr>
          <a:xfrm flipV="1">
            <a:off x="7721974" y="1045324"/>
            <a:ext cx="390809" cy="73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5681D16-B20D-D662-0020-6ECF0F40510D}"/>
              </a:ext>
            </a:extLst>
          </p:cNvPr>
          <p:cNvSpPr txBox="1"/>
          <p:nvPr/>
        </p:nvSpPr>
        <p:spPr>
          <a:xfrm>
            <a:off x="6395970" y="807353"/>
            <a:ext cx="1326004" cy="490584"/>
          </a:xfrm>
          <a:prstGeom prst="rect">
            <a:avLst/>
          </a:prstGeom>
          <a:noFill/>
        </p:spPr>
        <p:txBody>
          <a:bodyPr wrap="none" rtlCol="0">
            <a:spAutoFit/>
          </a:bodyPr>
          <a:lstStyle/>
          <a:p>
            <a:pPr algn="l">
              <a:lnSpc>
                <a:spcPct val="113000"/>
              </a:lnSpc>
              <a:spcAft>
                <a:spcPts val="600"/>
              </a:spcAft>
            </a:pPr>
            <a:r>
              <a:rPr lang="en-US" sz="2400" b="1" dirty="0"/>
              <a:t>Medium</a:t>
            </a:r>
          </a:p>
        </p:txBody>
      </p:sp>
    </p:spTree>
    <p:extLst>
      <p:ext uri="{BB962C8B-B14F-4D97-AF65-F5344CB8AC3E}">
        <p14:creationId xmlns:p14="http://schemas.microsoft.com/office/powerpoint/2010/main" val="11728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3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9"/>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2"/>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4"/>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6"/>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49"/>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 grpId="0"/>
      <p:bldP spid="20" grpId="0"/>
      <p:bldP spid="33" grpId="0"/>
      <p:bldP spid="33" grpId="1"/>
      <p:bldP spid="9" grpId="0"/>
      <p:bldP spid="9" grpId="1"/>
      <p:bldP spid="25" grpId="0"/>
      <p:bldP spid="31" grpId="0"/>
      <p:bldP spid="31" grpId="1"/>
      <p:bldP spid="14" grpId="0"/>
      <p:bldP spid="16" grpId="0"/>
      <p:bldP spid="1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6A82-8202-D95D-0937-8DADF7C009E5}"/>
            </a:ext>
          </a:extLst>
        </p:cNvPr>
        <p:cNvGrpSpPr/>
        <p:nvPr/>
      </p:nvGrpSpPr>
      <p:grpSpPr>
        <a:xfrm>
          <a:off x="0" y="0"/>
          <a:ext cx="0" cy="0"/>
          <a:chOff x="0" y="0"/>
          <a:chExt cx="0" cy="0"/>
        </a:xfrm>
      </p:grpSpPr>
      <p:pic>
        <p:nvPicPr>
          <p:cNvPr id="11" name="Picture 10" descr="A graph with blue lines&#10;&#10;AI-generated content may be incorrect.">
            <a:extLst>
              <a:ext uri="{FF2B5EF4-FFF2-40B4-BE49-F238E27FC236}">
                <a16:creationId xmlns:a16="http://schemas.microsoft.com/office/drawing/2014/main" id="{E5B3F3DA-61EE-2639-65B1-2C7BD679C8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131" b="33191"/>
          <a:stretch>
            <a:fillRect/>
          </a:stretch>
        </p:blipFill>
        <p:spPr bwMode="auto">
          <a:xfrm>
            <a:off x="1919366" y="2518393"/>
            <a:ext cx="8664074" cy="3774274"/>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5F90EF91-BDF6-184A-3712-74063763EF5C}"/>
              </a:ext>
            </a:extLst>
          </p:cNvPr>
          <p:cNvSpPr txBox="1">
            <a:spLocks/>
          </p:cNvSpPr>
          <p:nvPr/>
        </p:nvSpPr>
        <p:spPr>
          <a:xfrm>
            <a:off x="524589" y="152400"/>
            <a:ext cx="11453628" cy="1143000"/>
          </a:xfrm>
          <a:prstGeom prst="rect">
            <a:avLst/>
          </a:prstGeom>
        </p:spPr>
        <p:txBody>
          <a:bodyPr vert="horz" lIns="73152" tIns="45720" rIns="91440" bIns="45720" rtlCol="0" anchor="b" anchorCtr="0">
            <a:noAutofit/>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3600">
                <a:latin typeface="Aptos" panose="020B0004020202020204" pitchFamily="34" charset="0"/>
              </a:rPr>
              <a:t>Results</a:t>
            </a:r>
            <a:endParaRPr lang="en-US" dirty="0">
              <a:latin typeface="Aptos" panose="020B0004020202020204" pitchFamily="34" charset="0"/>
            </a:endParaRPr>
          </a:p>
        </p:txBody>
      </p:sp>
      <p:sp>
        <p:nvSpPr>
          <p:cNvPr id="7" name="Text Placeholder 3">
            <a:extLst>
              <a:ext uri="{FF2B5EF4-FFF2-40B4-BE49-F238E27FC236}">
                <a16:creationId xmlns:a16="http://schemas.microsoft.com/office/drawing/2014/main" id="{22967023-CC30-B15F-52FD-860BAFC170FD}"/>
              </a:ext>
            </a:extLst>
          </p:cNvPr>
          <p:cNvSpPr txBox="1">
            <a:spLocks/>
          </p:cNvSpPr>
          <p:nvPr/>
        </p:nvSpPr>
        <p:spPr>
          <a:xfrm>
            <a:off x="524935" y="1322833"/>
            <a:ext cx="11453627" cy="573617"/>
          </a:xfrm>
          <a:prstGeom prst="rect">
            <a:avLst/>
          </a:prstGeom>
        </p:spPr>
        <p:txBody>
          <a:bodyPr vert="horz" lIns="91440" tIns="45720" rIns="91440" bIns="45720" rtlCol="0">
            <a:noAutofit/>
          </a:bodyPr>
          <a:lstStyle>
            <a:lvl1pPr marL="0" indent="0" algn="l" defTabSz="881615" rtl="0" eaLnBrk="1" latinLnBrk="0" hangingPunct="1">
              <a:lnSpc>
                <a:spcPct val="100000"/>
              </a:lnSpc>
              <a:spcBef>
                <a:spcPts val="964"/>
              </a:spcBef>
              <a:spcAft>
                <a:spcPts val="386"/>
              </a:spcAft>
              <a:buFontTx/>
              <a:buNone/>
              <a:defRPr sz="1928" b="0"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8163"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3pPr>
            <a:lvl4pPr marL="224486"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442848"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dirty="0"/>
              <a:t>Effect of CPT Changes on Myofascial Releases </a:t>
            </a:r>
          </a:p>
        </p:txBody>
      </p:sp>
      <p:sp>
        <p:nvSpPr>
          <p:cNvPr id="41" name="TextBox 40">
            <a:extLst>
              <a:ext uri="{FF2B5EF4-FFF2-40B4-BE49-F238E27FC236}">
                <a16:creationId xmlns:a16="http://schemas.microsoft.com/office/drawing/2014/main" id="{144253EF-054C-DCF3-E142-35829A422C39}"/>
              </a:ext>
            </a:extLst>
          </p:cNvPr>
          <p:cNvSpPr txBox="1"/>
          <p:nvPr/>
        </p:nvSpPr>
        <p:spPr>
          <a:xfrm>
            <a:off x="3360955" y="2110680"/>
            <a:ext cx="1203599" cy="424155"/>
          </a:xfrm>
          <a:prstGeom prst="rect">
            <a:avLst/>
          </a:prstGeom>
          <a:noFill/>
        </p:spPr>
        <p:txBody>
          <a:bodyPr wrap="none" rtlCol="0">
            <a:spAutoFit/>
          </a:bodyPr>
          <a:lstStyle/>
          <a:p>
            <a:pPr>
              <a:lnSpc>
                <a:spcPct val="113000"/>
              </a:lnSpc>
              <a:spcAft>
                <a:spcPts val="600"/>
              </a:spcAft>
            </a:pPr>
            <a:r>
              <a:rPr lang="en-US" sz="2000" b="1" dirty="0"/>
              <a:t>Pre-2023</a:t>
            </a:r>
          </a:p>
        </p:txBody>
      </p:sp>
      <p:sp>
        <p:nvSpPr>
          <p:cNvPr id="42" name="TextBox 41">
            <a:extLst>
              <a:ext uri="{FF2B5EF4-FFF2-40B4-BE49-F238E27FC236}">
                <a16:creationId xmlns:a16="http://schemas.microsoft.com/office/drawing/2014/main" id="{5C452B2B-F0E0-8E43-CE07-DDB2802CEE82}"/>
              </a:ext>
            </a:extLst>
          </p:cNvPr>
          <p:cNvSpPr txBox="1"/>
          <p:nvPr/>
        </p:nvSpPr>
        <p:spPr>
          <a:xfrm>
            <a:off x="7729760" y="2094238"/>
            <a:ext cx="1332352" cy="424155"/>
          </a:xfrm>
          <a:prstGeom prst="rect">
            <a:avLst/>
          </a:prstGeom>
          <a:noFill/>
        </p:spPr>
        <p:txBody>
          <a:bodyPr wrap="none" rtlCol="0">
            <a:spAutoFit/>
          </a:bodyPr>
          <a:lstStyle/>
          <a:p>
            <a:pPr>
              <a:lnSpc>
                <a:spcPct val="113000"/>
              </a:lnSpc>
              <a:spcAft>
                <a:spcPts val="600"/>
              </a:spcAft>
            </a:pPr>
            <a:r>
              <a:rPr lang="en-US" sz="2000" b="1" dirty="0"/>
              <a:t>Post-2023</a:t>
            </a:r>
          </a:p>
        </p:txBody>
      </p:sp>
      <p:sp>
        <p:nvSpPr>
          <p:cNvPr id="2" name="TextBox 1">
            <a:extLst>
              <a:ext uri="{FF2B5EF4-FFF2-40B4-BE49-F238E27FC236}">
                <a16:creationId xmlns:a16="http://schemas.microsoft.com/office/drawing/2014/main" id="{E7C41642-152D-73A1-6427-93885BD9A5D3}"/>
              </a:ext>
            </a:extLst>
          </p:cNvPr>
          <p:cNvSpPr txBox="1"/>
          <p:nvPr/>
        </p:nvSpPr>
        <p:spPr>
          <a:xfrm>
            <a:off x="427591" y="1896451"/>
            <a:ext cx="11453628" cy="4552722"/>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
        <p:nvSpPr>
          <p:cNvPr id="43" name="Rectangle 42">
            <a:extLst>
              <a:ext uri="{FF2B5EF4-FFF2-40B4-BE49-F238E27FC236}">
                <a16:creationId xmlns:a16="http://schemas.microsoft.com/office/drawing/2014/main" id="{5FBFEC2B-BC43-EBD7-B9DE-8B6707683AF6}"/>
              </a:ext>
            </a:extLst>
          </p:cNvPr>
          <p:cNvSpPr/>
          <p:nvPr/>
        </p:nvSpPr>
        <p:spPr>
          <a:xfrm>
            <a:off x="4033236" y="3080578"/>
            <a:ext cx="4436334" cy="146590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solidFill>
                  <a:schemeClr val="bg1"/>
                </a:solidFill>
              </a:rPr>
              <a:t>Myofascial releases </a:t>
            </a:r>
            <a:r>
              <a:rPr lang="en-US" sz="3600" b="1" dirty="0">
                <a:solidFill>
                  <a:schemeClr val="bg1"/>
                </a:solidFill>
              </a:rPr>
              <a:t>stable</a:t>
            </a:r>
            <a:r>
              <a:rPr lang="en-US" sz="3600" dirty="0">
                <a:solidFill>
                  <a:schemeClr val="bg1"/>
                </a:solidFill>
              </a:rPr>
              <a:t> over time</a:t>
            </a:r>
          </a:p>
        </p:txBody>
      </p:sp>
    </p:spTree>
    <p:extLst>
      <p:ext uri="{BB962C8B-B14F-4D97-AF65-F5344CB8AC3E}">
        <p14:creationId xmlns:p14="http://schemas.microsoft.com/office/powerpoint/2010/main" val="26981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5845-6B86-1184-4C8E-D09CF5F43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E041B-F63B-1CAE-77FB-40412B5F277C}"/>
              </a:ext>
            </a:extLst>
          </p:cNvPr>
          <p:cNvSpPr>
            <a:spLocks noGrp="1"/>
          </p:cNvSpPr>
          <p:nvPr>
            <p:ph type="title"/>
          </p:nvPr>
        </p:nvSpPr>
        <p:spPr/>
        <p:txBody>
          <a:bodyPr/>
          <a:lstStyle/>
          <a:p>
            <a:r>
              <a:rPr lang="en-US" sz="3600" dirty="0">
                <a:latin typeface="Aptos" panose="020B0004020202020204" pitchFamily="34" charset="0"/>
              </a:rPr>
              <a:t>Aims of This Study</a:t>
            </a:r>
          </a:p>
        </p:txBody>
      </p:sp>
      <p:sp>
        <p:nvSpPr>
          <p:cNvPr id="5" name="Slide Number Placeholder 4">
            <a:extLst>
              <a:ext uri="{FF2B5EF4-FFF2-40B4-BE49-F238E27FC236}">
                <a16:creationId xmlns:a16="http://schemas.microsoft.com/office/drawing/2014/main" id="{EBF7E077-9291-4AEB-A6D1-66E74BB08FE8}"/>
              </a:ext>
            </a:extLst>
          </p:cNvPr>
          <p:cNvSpPr>
            <a:spLocks noGrp="1"/>
          </p:cNvSpPr>
          <p:nvPr>
            <p:ph type="sldNum" sz="quarter" idx="12"/>
          </p:nvPr>
        </p:nvSpPr>
        <p:spPr/>
        <p:txBody>
          <a:bodyPr/>
          <a:lstStyle/>
          <a:p>
            <a:fld id="{0D558541-60C9-42A2-8392-FF12533A6B7A}" type="slidenum">
              <a:rPr lang="en-US" smtClean="0"/>
              <a:pPr/>
              <a:t>15</a:t>
            </a:fld>
            <a:endParaRPr lang="en-US"/>
          </a:p>
        </p:txBody>
      </p:sp>
      <p:graphicFrame>
        <p:nvGraphicFramePr>
          <p:cNvPr id="10" name="Diagram 9">
            <a:extLst>
              <a:ext uri="{FF2B5EF4-FFF2-40B4-BE49-F238E27FC236}">
                <a16:creationId xmlns:a16="http://schemas.microsoft.com/office/drawing/2014/main" id="{D4EF8EED-52C6-0482-BBE2-865496CF475A}"/>
              </a:ext>
            </a:extLst>
          </p:cNvPr>
          <p:cNvGraphicFramePr/>
          <p:nvPr/>
        </p:nvGraphicFramePr>
        <p:xfrm>
          <a:off x="1063872" y="495252"/>
          <a:ext cx="10282767" cy="34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63683351-C061-25FA-18C1-37CABA4C7784}"/>
              </a:ext>
            </a:extLst>
          </p:cNvPr>
          <p:cNvGraphicFramePr/>
          <p:nvPr/>
        </p:nvGraphicFramePr>
        <p:xfrm>
          <a:off x="1063872" y="1849919"/>
          <a:ext cx="10282767" cy="348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19927355-3C9A-7438-0F79-D8D4947205CF}"/>
              </a:ext>
            </a:extLst>
          </p:cNvPr>
          <p:cNvGraphicFramePr/>
          <p:nvPr/>
        </p:nvGraphicFramePr>
        <p:xfrm>
          <a:off x="1063873" y="3204586"/>
          <a:ext cx="10282767" cy="3485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extBox 2">
            <a:extLst>
              <a:ext uri="{FF2B5EF4-FFF2-40B4-BE49-F238E27FC236}">
                <a16:creationId xmlns:a16="http://schemas.microsoft.com/office/drawing/2014/main" id="{D50BC573-193D-2604-B05B-4123A061444B}"/>
              </a:ext>
            </a:extLst>
          </p:cNvPr>
          <p:cNvSpPr txBox="1"/>
          <p:nvPr/>
        </p:nvSpPr>
        <p:spPr>
          <a:xfrm>
            <a:off x="774273" y="1143000"/>
            <a:ext cx="10861964" cy="3143058"/>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Tree>
    <p:extLst>
      <p:ext uri="{BB962C8B-B14F-4D97-AF65-F5344CB8AC3E}">
        <p14:creationId xmlns:p14="http://schemas.microsoft.com/office/powerpoint/2010/main" val="391913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C5847-ADDB-3D07-DE1F-4C7BD4F026F4}"/>
            </a:ext>
          </a:extLst>
        </p:cNvPr>
        <p:cNvGrpSpPr/>
        <p:nvPr/>
      </p:nvGrpSpPr>
      <p:grpSpPr>
        <a:xfrm>
          <a:off x="0" y="0"/>
          <a:ext cx="0" cy="0"/>
          <a:chOff x="0" y="0"/>
          <a:chExt cx="0" cy="0"/>
        </a:xfrm>
      </p:grpSpPr>
      <p:pic>
        <p:nvPicPr>
          <p:cNvPr id="11" name="Picture 10" descr="A screenshot of a graph&#10;&#10;AI-generated content may be incorrect.">
            <a:extLst>
              <a:ext uri="{FF2B5EF4-FFF2-40B4-BE49-F238E27FC236}">
                <a16:creationId xmlns:a16="http://schemas.microsoft.com/office/drawing/2014/main" id="{D1D841AB-949D-FC29-6192-8D9E057C2D01}"/>
              </a:ext>
            </a:extLst>
          </p:cNvPr>
          <p:cNvPicPr>
            <a:picLocks noChangeAspect="1"/>
          </p:cNvPicPr>
          <p:nvPr/>
        </p:nvPicPr>
        <p:blipFill rotWithShape="1">
          <a:blip r:embed="rId3">
            <a:extLst>
              <a:ext uri="{28A0092B-C50C-407E-A947-70E740481C1C}">
                <a14:useLocalDpi xmlns:a14="http://schemas.microsoft.com/office/drawing/2010/main" val="0"/>
              </a:ext>
            </a:extLst>
          </a:blip>
          <a:srcRect t="65748" r="9851" b="3148"/>
          <a:stretch>
            <a:fillRect/>
          </a:stretch>
        </p:blipFill>
        <p:spPr bwMode="auto">
          <a:xfrm>
            <a:off x="2288674" y="1995371"/>
            <a:ext cx="9529095" cy="4383628"/>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6FBD7BCF-9AA5-2E31-E530-BF4DDB282D9A}"/>
              </a:ext>
            </a:extLst>
          </p:cNvPr>
          <p:cNvSpPr txBox="1">
            <a:spLocks/>
          </p:cNvSpPr>
          <p:nvPr/>
        </p:nvSpPr>
        <p:spPr>
          <a:xfrm>
            <a:off x="524589" y="152400"/>
            <a:ext cx="11453628" cy="1143000"/>
          </a:xfrm>
          <a:prstGeom prst="rect">
            <a:avLst/>
          </a:prstGeom>
        </p:spPr>
        <p:txBody>
          <a:bodyPr vert="horz" lIns="73152" tIns="45720" rIns="91440" bIns="45720" rtlCol="0" anchor="b" anchorCtr="0">
            <a:noAutofit/>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3600">
                <a:latin typeface="Aptos" panose="020B0004020202020204" pitchFamily="34" charset="0"/>
              </a:rPr>
              <a:t>Results</a:t>
            </a:r>
            <a:endParaRPr lang="en-US" dirty="0">
              <a:latin typeface="Aptos" panose="020B0004020202020204" pitchFamily="34" charset="0"/>
            </a:endParaRPr>
          </a:p>
        </p:txBody>
      </p:sp>
      <p:sp>
        <p:nvSpPr>
          <p:cNvPr id="7" name="Text Placeholder 3">
            <a:extLst>
              <a:ext uri="{FF2B5EF4-FFF2-40B4-BE49-F238E27FC236}">
                <a16:creationId xmlns:a16="http://schemas.microsoft.com/office/drawing/2014/main" id="{96548121-ED25-C6CF-E26D-2C2057A6AEDA}"/>
              </a:ext>
            </a:extLst>
          </p:cNvPr>
          <p:cNvSpPr txBox="1">
            <a:spLocks/>
          </p:cNvSpPr>
          <p:nvPr/>
        </p:nvSpPr>
        <p:spPr>
          <a:xfrm>
            <a:off x="524935" y="1322833"/>
            <a:ext cx="11453627" cy="573617"/>
          </a:xfrm>
          <a:prstGeom prst="rect">
            <a:avLst/>
          </a:prstGeom>
        </p:spPr>
        <p:txBody>
          <a:bodyPr vert="horz" lIns="91440" tIns="45720" rIns="91440" bIns="45720" rtlCol="0">
            <a:noAutofit/>
          </a:bodyPr>
          <a:lstStyle>
            <a:lvl1pPr marL="0" indent="0" algn="l" defTabSz="881615" rtl="0" eaLnBrk="1" latinLnBrk="0" hangingPunct="1">
              <a:lnSpc>
                <a:spcPct val="100000"/>
              </a:lnSpc>
              <a:spcBef>
                <a:spcPts val="964"/>
              </a:spcBef>
              <a:spcAft>
                <a:spcPts val="386"/>
              </a:spcAft>
              <a:buFontTx/>
              <a:buNone/>
              <a:defRPr sz="1928" b="0"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8163"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3pPr>
            <a:lvl4pPr marL="224486"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442848"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dirty="0"/>
              <a:t>Differential Effects on </a:t>
            </a:r>
            <a:r>
              <a:rPr lang="en-US" sz="2400" dirty="0" err="1"/>
              <a:t>wRVUs</a:t>
            </a:r>
            <a:r>
              <a:rPr lang="en-US" sz="2400" dirty="0"/>
              <a:t> by Hernia Subtype</a:t>
            </a:r>
          </a:p>
        </p:txBody>
      </p:sp>
      <p:sp>
        <p:nvSpPr>
          <p:cNvPr id="8" name="TextBox 7">
            <a:extLst>
              <a:ext uri="{FF2B5EF4-FFF2-40B4-BE49-F238E27FC236}">
                <a16:creationId xmlns:a16="http://schemas.microsoft.com/office/drawing/2014/main" id="{42FCB911-CD5B-A58B-8F4C-F159BEDEC2C1}"/>
              </a:ext>
            </a:extLst>
          </p:cNvPr>
          <p:cNvSpPr txBox="1"/>
          <p:nvPr/>
        </p:nvSpPr>
        <p:spPr>
          <a:xfrm>
            <a:off x="983191" y="3481786"/>
            <a:ext cx="1251433" cy="357855"/>
          </a:xfrm>
          <a:prstGeom prst="rect">
            <a:avLst/>
          </a:prstGeom>
          <a:noFill/>
        </p:spPr>
        <p:txBody>
          <a:bodyPr wrap="none" rtlCol="0">
            <a:spAutoFit/>
          </a:bodyPr>
          <a:lstStyle/>
          <a:p>
            <a:pPr algn="l">
              <a:lnSpc>
                <a:spcPct val="113000"/>
              </a:lnSpc>
              <a:spcAft>
                <a:spcPts val="600"/>
              </a:spcAft>
            </a:pPr>
            <a:r>
              <a:rPr lang="en-US" sz="1600" b="1" dirty="0"/>
              <a:t>Parastomal</a:t>
            </a:r>
          </a:p>
        </p:txBody>
      </p:sp>
      <p:cxnSp>
        <p:nvCxnSpPr>
          <p:cNvPr id="10" name="Straight Arrow Connector 9">
            <a:extLst>
              <a:ext uri="{FF2B5EF4-FFF2-40B4-BE49-F238E27FC236}">
                <a16:creationId xmlns:a16="http://schemas.microsoft.com/office/drawing/2014/main" id="{3C932985-458F-FC82-665B-991FAD8CEFED}"/>
              </a:ext>
            </a:extLst>
          </p:cNvPr>
          <p:cNvCxnSpPr>
            <a:cxnSpLocks/>
          </p:cNvCxnSpPr>
          <p:nvPr/>
        </p:nvCxnSpPr>
        <p:spPr>
          <a:xfrm>
            <a:off x="3237005" y="4391198"/>
            <a:ext cx="0" cy="457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E6DEBDE-896D-9AF9-4B27-9513C163D675}"/>
              </a:ext>
            </a:extLst>
          </p:cNvPr>
          <p:cNvCxnSpPr>
            <a:cxnSpLocks/>
          </p:cNvCxnSpPr>
          <p:nvPr/>
        </p:nvCxnSpPr>
        <p:spPr>
          <a:xfrm flipV="1">
            <a:off x="3248908" y="5220943"/>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3CA387F-DE97-368D-8DE7-E6F5602DD40C}"/>
              </a:ext>
            </a:extLst>
          </p:cNvPr>
          <p:cNvSpPr txBox="1"/>
          <p:nvPr/>
        </p:nvSpPr>
        <p:spPr>
          <a:xfrm>
            <a:off x="1053019" y="5071460"/>
            <a:ext cx="1111779" cy="357855"/>
          </a:xfrm>
          <a:prstGeom prst="rect">
            <a:avLst/>
          </a:prstGeom>
          <a:noFill/>
        </p:spPr>
        <p:txBody>
          <a:bodyPr wrap="none" rtlCol="0">
            <a:spAutoFit/>
          </a:bodyPr>
          <a:lstStyle/>
          <a:p>
            <a:pPr algn="l">
              <a:lnSpc>
                <a:spcPct val="113000"/>
              </a:lnSpc>
              <a:spcAft>
                <a:spcPts val="600"/>
              </a:spcAft>
            </a:pPr>
            <a:r>
              <a:rPr lang="en-US" sz="1600" b="1" dirty="0"/>
              <a:t>Epigastric</a:t>
            </a:r>
          </a:p>
        </p:txBody>
      </p:sp>
      <p:sp>
        <p:nvSpPr>
          <p:cNvPr id="33" name="TextBox 32">
            <a:extLst>
              <a:ext uri="{FF2B5EF4-FFF2-40B4-BE49-F238E27FC236}">
                <a16:creationId xmlns:a16="http://schemas.microsoft.com/office/drawing/2014/main" id="{68C356D5-1698-4420-E859-52DF29CE30B7}"/>
              </a:ext>
            </a:extLst>
          </p:cNvPr>
          <p:cNvSpPr txBox="1"/>
          <p:nvPr/>
        </p:nvSpPr>
        <p:spPr>
          <a:xfrm>
            <a:off x="1066196" y="5366789"/>
            <a:ext cx="1085425" cy="357855"/>
          </a:xfrm>
          <a:prstGeom prst="rect">
            <a:avLst/>
          </a:prstGeom>
          <a:noFill/>
        </p:spPr>
        <p:txBody>
          <a:bodyPr wrap="none" rtlCol="0">
            <a:spAutoFit/>
          </a:bodyPr>
          <a:lstStyle/>
          <a:p>
            <a:pPr algn="l">
              <a:lnSpc>
                <a:spcPct val="113000"/>
              </a:lnSpc>
              <a:spcAft>
                <a:spcPts val="600"/>
              </a:spcAft>
            </a:pPr>
            <a:r>
              <a:rPr lang="en-US" sz="1600" b="1" dirty="0"/>
              <a:t>Umbilical</a:t>
            </a:r>
          </a:p>
        </p:txBody>
      </p:sp>
      <p:sp>
        <p:nvSpPr>
          <p:cNvPr id="41" name="TextBox 40">
            <a:extLst>
              <a:ext uri="{FF2B5EF4-FFF2-40B4-BE49-F238E27FC236}">
                <a16:creationId xmlns:a16="http://schemas.microsoft.com/office/drawing/2014/main" id="{397D41E1-A3C5-DE2F-EBDC-8697C60E4508}"/>
              </a:ext>
            </a:extLst>
          </p:cNvPr>
          <p:cNvSpPr txBox="1"/>
          <p:nvPr/>
        </p:nvSpPr>
        <p:spPr>
          <a:xfrm>
            <a:off x="3938795" y="2095440"/>
            <a:ext cx="1203599" cy="424155"/>
          </a:xfrm>
          <a:prstGeom prst="rect">
            <a:avLst/>
          </a:prstGeom>
          <a:noFill/>
        </p:spPr>
        <p:txBody>
          <a:bodyPr wrap="none" rtlCol="0">
            <a:spAutoFit/>
          </a:bodyPr>
          <a:lstStyle/>
          <a:p>
            <a:pPr>
              <a:lnSpc>
                <a:spcPct val="113000"/>
              </a:lnSpc>
              <a:spcAft>
                <a:spcPts val="600"/>
              </a:spcAft>
            </a:pPr>
            <a:r>
              <a:rPr lang="en-US" sz="2000" b="1" dirty="0"/>
              <a:t>Pre-2023</a:t>
            </a:r>
          </a:p>
        </p:txBody>
      </p:sp>
      <p:sp>
        <p:nvSpPr>
          <p:cNvPr id="42" name="TextBox 41">
            <a:extLst>
              <a:ext uri="{FF2B5EF4-FFF2-40B4-BE49-F238E27FC236}">
                <a16:creationId xmlns:a16="http://schemas.microsoft.com/office/drawing/2014/main" id="{1858A089-AD15-11FD-D0BE-4603D32221CA}"/>
              </a:ext>
            </a:extLst>
          </p:cNvPr>
          <p:cNvSpPr txBox="1"/>
          <p:nvPr/>
        </p:nvSpPr>
        <p:spPr>
          <a:xfrm>
            <a:off x="8307600" y="2078998"/>
            <a:ext cx="1332352" cy="424155"/>
          </a:xfrm>
          <a:prstGeom prst="rect">
            <a:avLst/>
          </a:prstGeom>
          <a:noFill/>
        </p:spPr>
        <p:txBody>
          <a:bodyPr wrap="none" rtlCol="0">
            <a:spAutoFit/>
          </a:bodyPr>
          <a:lstStyle/>
          <a:p>
            <a:pPr>
              <a:lnSpc>
                <a:spcPct val="113000"/>
              </a:lnSpc>
              <a:spcAft>
                <a:spcPts val="600"/>
              </a:spcAft>
            </a:pPr>
            <a:r>
              <a:rPr lang="en-US" sz="2000" b="1" dirty="0"/>
              <a:t>Post-2023</a:t>
            </a:r>
          </a:p>
        </p:txBody>
      </p:sp>
      <p:sp>
        <p:nvSpPr>
          <p:cNvPr id="9" name="TextBox 8">
            <a:extLst>
              <a:ext uri="{FF2B5EF4-FFF2-40B4-BE49-F238E27FC236}">
                <a16:creationId xmlns:a16="http://schemas.microsoft.com/office/drawing/2014/main" id="{455C156D-4DDF-AC9B-96F7-96A82151A7F5}"/>
              </a:ext>
            </a:extLst>
          </p:cNvPr>
          <p:cNvSpPr txBox="1"/>
          <p:nvPr/>
        </p:nvSpPr>
        <p:spPr>
          <a:xfrm>
            <a:off x="1141473" y="5783430"/>
            <a:ext cx="934871" cy="357855"/>
          </a:xfrm>
          <a:prstGeom prst="rect">
            <a:avLst/>
          </a:prstGeom>
          <a:noFill/>
        </p:spPr>
        <p:txBody>
          <a:bodyPr wrap="none" rtlCol="0">
            <a:spAutoFit/>
          </a:bodyPr>
          <a:lstStyle/>
          <a:p>
            <a:pPr algn="l">
              <a:lnSpc>
                <a:spcPct val="113000"/>
              </a:lnSpc>
              <a:spcAft>
                <a:spcPts val="600"/>
              </a:spcAft>
            </a:pPr>
            <a:r>
              <a:rPr lang="en-US" sz="1600" b="1" dirty="0"/>
              <a:t>Inguinal</a:t>
            </a:r>
          </a:p>
        </p:txBody>
      </p:sp>
      <p:cxnSp>
        <p:nvCxnSpPr>
          <p:cNvPr id="12" name="Straight Connector 11">
            <a:extLst>
              <a:ext uri="{FF2B5EF4-FFF2-40B4-BE49-F238E27FC236}">
                <a16:creationId xmlns:a16="http://schemas.microsoft.com/office/drawing/2014/main" id="{556C6C79-4AF8-6BAF-F46E-935350E09BA3}"/>
              </a:ext>
            </a:extLst>
          </p:cNvPr>
          <p:cNvCxnSpPr>
            <a:cxnSpLocks/>
            <a:stCxn id="9" idx="3"/>
          </p:cNvCxnSpPr>
          <p:nvPr/>
        </p:nvCxnSpPr>
        <p:spPr>
          <a:xfrm flipV="1">
            <a:off x="2076344" y="5746340"/>
            <a:ext cx="1051867" cy="216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48ECD4-E833-188C-827F-94AA99DBCD95}"/>
              </a:ext>
            </a:extLst>
          </p:cNvPr>
          <p:cNvCxnSpPr>
            <a:cxnSpLocks/>
            <a:stCxn id="33" idx="3"/>
          </p:cNvCxnSpPr>
          <p:nvPr/>
        </p:nvCxnSpPr>
        <p:spPr>
          <a:xfrm flipV="1">
            <a:off x="2151621" y="5498074"/>
            <a:ext cx="976590" cy="47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5219A54-BAE0-22D9-ED51-187DC766DC54}"/>
              </a:ext>
            </a:extLst>
          </p:cNvPr>
          <p:cNvCxnSpPr>
            <a:cxnSpLocks/>
            <a:stCxn id="20" idx="3"/>
          </p:cNvCxnSpPr>
          <p:nvPr/>
        </p:nvCxnSpPr>
        <p:spPr>
          <a:xfrm>
            <a:off x="2164798" y="5250388"/>
            <a:ext cx="963413" cy="95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96E0BA5-4133-BD63-56A7-FA98E43D158C}"/>
              </a:ext>
            </a:extLst>
          </p:cNvPr>
          <p:cNvCxnSpPr>
            <a:cxnSpLocks/>
            <a:stCxn id="8" idx="3"/>
          </p:cNvCxnSpPr>
          <p:nvPr/>
        </p:nvCxnSpPr>
        <p:spPr>
          <a:xfrm>
            <a:off x="2234624" y="3660714"/>
            <a:ext cx="893587" cy="178927"/>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39371C6-1AE3-69A0-3694-DB7149E2DC7B}"/>
              </a:ext>
            </a:extLst>
          </p:cNvPr>
          <p:cNvSpPr txBox="1"/>
          <p:nvPr/>
        </p:nvSpPr>
        <p:spPr>
          <a:xfrm>
            <a:off x="1085816" y="4751307"/>
            <a:ext cx="1046184" cy="357855"/>
          </a:xfrm>
          <a:prstGeom prst="rect">
            <a:avLst/>
          </a:prstGeom>
          <a:noFill/>
        </p:spPr>
        <p:txBody>
          <a:bodyPr wrap="none" rtlCol="0">
            <a:spAutoFit/>
          </a:bodyPr>
          <a:lstStyle/>
          <a:p>
            <a:pPr algn="l">
              <a:lnSpc>
                <a:spcPct val="113000"/>
              </a:lnSpc>
              <a:spcAft>
                <a:spcPts val="600"/>
              </a:spcAft>
            </a:pPr>
            <a:r>
              <a:rPr lang="en-US" sz="1600" b="1" dirty="0"/>
              <a:t>Spigelian</a:t>
            </a:r>
          </a:p>
        </p:txBody>
      </p:sp>
      <p:cxnSp>
        <p:nvCxnSpPr>
          <p:cNvPr id="27" name="Straight Connector 26">
            <a:extLst>
              <a:ext uri="{FF2B5EF4-FFF2-40B4-BE49-F238E27FC236}">
                <a16:creationId xmlns:a16="http://schemas.microsoft.com/office/drawing/2014/main" id="{01924B2C-4006-40DF-01ED-B0123B985B2B}"/>
              </a:ext>
            </a:extLst>
          </p:cNvPr>
          <p:cNvCxnSpPr>
            <a:cxnSpLocks/>
            <a:stCxn id="25" idx="3"/>
          </p:cNvCxnSpPr>
          <p:nvPr/>
        </p:nvCxnSpPr>
        <p:spPr>
          <a:xfrm>
            <a:off x="2132000" y="4930235"/>
            <a:ext cx="996211" cy="27251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0E4FFF7E-9437-9966-61D0-6ABE57FFDB3C}"/>
              </a:ext>
            </a:extLst>
          </p:cNvPr>
          <p:cNvSpPr txBox="1"/>
          <p:nvPr/>
        </p:nvSpPr>
        <p:spPr>
          <a:xfrm>
            <a:off x="1058116" y="4139422"/>
            <a:ext cx="1101584" cy="357855"/>
          </a:xfrm>
          <a:prstGeom prst="rect">
            <a:avLst/>
          </a:prstGeom>
          <a:noFill/>
        </p:spPr>
        <p:txBody>
          <a:bodyPr wrap="none" rtlCol="0">
            <a:spAutoFit/>
          </a:bodyPr>
          <a:lstStyle/>
          <a:p>
            <a:pPr algn="l">
              <a:lnSpc>
                <a:spcPct val="113000"/>
              </a:lnSpc>
              <a:spcAft>
                <a:spcPts val="600"/>
              </a:spcAft>
            </a:pPr>
            <a:r>
              <a:rPr lang="en-US" sz="1600" b="1" dirty="0"/>
              <a:t>Incisional</a:t>
            </a:r>
          </a:p>
        </p:txBody>
      </p:sp>
      <p:cxnSp>
        <p:nvCxnSpPr>
          <p:cNvPr id="32" name="Straight Connector 31">
            <a:extLst>
              <a:ext uri="{FF2B5EF4-FFF2-40B4-BE49-F238E27FC236}">
                <a16:creationId xmlns:a16="http://schemas.microsoft.com/office/drawing/2014/main" id="{AE966CC0-553C-3815-1949-9965C531F701}"/>
              </a:ext>
            </a:extLst>
          </p:cNvPr>
          <p:cNvCxnSpPr>
            <a:cxnSpLocks/>
            <a:stCxn id="31" idx="3"/>
          </p:cNvCxnSpPr>
          <p:nvPr/>
        </p:nvCxnSpPr>
        <p:spPr>
          <a:xfrm>
            <a:off x="2159700" y="4318350"/>
            <a:ext cx="968511" cy="265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EC567927-5092-5963-F94A-EC464C684225}"/>
              </a:ext>
            </a:extLst>
          </p:cNvPr>
          <p:cNvCxnSpPr>
            <a:cxnSpLocks/>
          </p:cNvCxnSpPr>
          <p:nvPr/>
        </p:nvCxnSpPr>
        <p:spPr>
          <a:xfrm flipV="1">
            <a:off x="11107374" y="4237195"/>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7E61F584-6E5C-F866-5B28-9B2FE3CBF502}"/>
              </a:ext>
            </a:extLst>
          </p:cNvPr>
          <p:cNvCxnSpPr>
            <a:cxnSpLocks/>
          </p:cNvCxnSpPr>
          <p:nvPr/>
        </p:nvCxnSpPr>
        <p:spPr>
          <a:xfrm flipH="1">
            <a:off x="3481595" y="5482919"/>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3A6ACEA9-E750-DA5A-7C3A-7605CA123963}"/>
              </a:ext>
            </a:extLst>
          </p:cNvPr>
          <p:cNvCxnSpPr>
            <a:cxnSpLocks/>
          </p:cNvCxnSpPr>
          <p:nvPr/>
        </p:nvCxnSpPr>
        <p:spPr>
          <a:xfrm flipH="1">
            <a:off x="3481595" y="3839641"/>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10C3B263-3AED-CFD1-6338-68C6A38C008A}"/>
              </a:ext>
            </a:extLst>
          </p:cNvPr>
          <p:cNvCxnSpPr>
            <a:cxnSpLocks/>
          </p:cNvCxnSpPr>
          <p:nvPr/>
        </p:nvCxnSpPr>
        <p:spPr>
          <a:xfrm flipH="1">
            <a:off x="10529857" y="4184944"/>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6306963-2112-8222-4581-548D379DC6BB}"/>
              </a:ext>
            </a:extLst>
          </p:cNvPr>
          <p:cNvCxnSpPr>
            <a:cxnSpLocks/>
          </p:cNvCxnSpPr>
          <p:nvPr/>
        </p:nvCxnSpPr>
        <p:spPr>
          <a:xfrm flipV="1">
            <a:off x="3393034" y="4880528"/>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7E92B5B-809E-B35F-0F80-61BFE7DDB528}"/>
              </a:ext>
            </a:extLst>
          </p:cNvPr>
          <p:cNvCxnSpPr>
            <a:cxnSpLocks/>
          </p:cNvCxnSpPr>
          <p:nvPr/>
        </p:nvCxnSpPr>
        <p:spPr>
          <a:xfrm flipV="1">
            <a:off x="11107374" y="4755595"/>
            <a:ext cx="0" cy="457200"/>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3417610-EE51-A2F7-5A1D-FADF42C0F4DE}"/>
              </a:ext>
            </a:extLst>
          </p:cNvPr>
          <p:cNvCxnSpPr>
            <a:cxnSpLocks/>
          </p:cNvCxnSpPr>
          <p:nvPr/>
        </p:nvCxnSpPr>
        <p:spPr>
          <a:xfrm flipH="1">
            <a:off x="3481595" y="5741585"/>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5A7EF8B-0A91-810C-6119-B1F7B4FBF032}"/>
              </a:ext>
            </a:extLst>
          </p:cNvPr>
          <p:cNvCxnSpPr>
            <a:cxnSpLocks/>
          </p:cNvCxnSpPr>
          <p:nvPr/>
        </p:nvCxnSpPr>
        <p:spPr>
          <a:xfrm flipH="1">
            <a:off x="10529857" y="5746340"/>
            <a:ext cx="457200"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50FEDD17-B073-B000-4868-10FFA9736357}"/>
              </a:ext>
            </a:extLst>
          </p:cNvPr>
          <p:cNvCxnSpPr>
            <a:cxnSpLocks/>
          </p:cNvCxnSpPr>
          <p:nvPr/>
        </p:nvCxnSpPr>
        <p:spPr>
          <a:xfrm>
            <a:off x="11106481" y="5269474"/>
            <a:ext cx="0" cy="45720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A4A31972-8716-3E83-BFE8-2EDA5C405B86}"/>
              </a:ext>
            </a:extLst>
          </p:cNvPr>
          <p:cNvSpPr txBox="1"/>
          <p:nvPr/>
        </p:nvSpPr>
        <p:spPr>
          <a:xfrm>
            <a:off x="738372" y="1826277"/>
            <a:ext cx="11453628" cy="4552722"/>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
        <p:nvSpPr>
          <p:cNvPr id="43" name="Rectangle 42">
            <a:extLst>
              <a:ext uri="{FF2B5EF4-FFF2-40B4-BE49-F238E27FC236}">
                <a16:creationId xmlns:a16="http://schemas.microsoft.com/office/drawing/2014/main" id="{C3A9FE5A-0DCF-2B88-FD27-216B57F93A01}"/>
              </a:ext>
            </a:extLst>
          </p:cNvPr>
          <p:cNvSpPr/>
          <p:nvPr/>
        </p:nvSpPr>
        <p:spPr>
          <a:xfrm>
            <a:off x="4369311" y="3408262"/>
            <a:ext cx="4191750" cy="146590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solidFill>
                  <a:schemeClr val="bg1"/>
                </a:solidFill>
              </a:rPr>
              <a:t>Differential effects by </a:t>
            </a:r>
            <a:r>
              <a:rPr lang="en-US" sz="3600" b="1" dirty="0">
                <a:solidFill>
                  <a:schemeClr val="bg1"/>
                </a:solidFill>
              </a:rPr>
              <a:t>subtype</a:t>
            </a:r>
          </a:p>
        </p:txBody>
      </p:sp>
    </p:spTree>
    <p:extLst>
      <p:ext uri="{BB962C8B-B14F-4D97-AF65-F5344CB8AC3E}">
        <p14:creationId xmlns:p14="http://schemas.microsoft.com/office/powerpoint/2010/main" val="19788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33" grpId="0"/>
      <p:bldP spid="9" grpId="0"/>
      <p:bldP spid="25" grpId="0"/>
      <p:bldP spid="31" grpId="0"/>
      <p:bldP spid="51"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0346-5523-771A-4BCC-7930EF29B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BBDC0-786E-79E8-9BBD-652C36692F1E}"/>
              </a:ext>
            </a:extLst>
          </p:cNvPr>
          <p:cNvSpPr>
            <a:spLocks noGrp="1"/>
          </p:cNvSpPr>
          <p:nvPr>
            <p:ph type="title"/>
          </p:nvPr>
        </p:nvSpPr>
        <p:spPr/>
        <p:txBody>
          <a:bodyPr/>
          <a:lstStyle/>
          <a:p>
            <a:r>
              <a:rPr lang="en-US" sz="3600" dirty="0">
                <a:latin typeface="Aptos" panose="020B0004020202020204" pitchFamily="34" charset="0"/>
              </a:rPr>
              <a:t>Conclusions</a:t>
            </a:r>
            <a:endParaRPr lang="en-US" dirty="0">
              <a:latin typeface="Aptos" panose="020B0004020202020204" pitchFamily="34" charset="0"/>
            </a:endParaRPr>
          </a:p>
        </p:txBody>
      </p:sp>
      <p:sp>
        <p:nvSpPr>
          <p:cNvPr id="11" name="Text Placeholder 10">
            <a:extLst>
              <a:ext uri="{FF2B5EF4-FFF2-40B4-BE49-F238E27FC236}">
                <a16:creationId xmlns:a16="http://schemas.microsoft.com/office/drawing/2014/main" id="{401895AA-216D-CECD-D891-C6EE6EE72E85}"/>
              </a:ext>
            </a:extLst>
          </p:cNvPr>
          <p:cNvSpPr>
            <a:spLocks noGrp="1"/>
          </p:cNvSpPr>
          <p:nvPr>
            <p:ph type="body" sz="quarter" idx="13"/>
          </p:nvPr>
        </p:nvSpPr>
        <p:spPr/>
        <p:txBody>
          <a:bodyPr/>
          <a:lstStyle/>
          <a:p>
            <a:r>
              <a:rPr lang="en-US" sz="2400" dirty="0"/>
              <a:t>Academic Centers Benefit, Non-Academic Practices Largely Unaffected</a:t>
            </a:r>
          </a:p>
        </p:txBody>
      </p:sp>
      <p:sp>
        <p:nvSpPr>
          <p:cNvPr id="5" name="Slide Number Placeholder 4">
            <a:extLst>
              <a:ext uri="{FF2B5EF4-FFF2-40B4-BE49-F238E27FC236}">
                <a16:creationId xmlns:a16="http://schemas.microsoft.com/office/drawing/2014/main" id="{612C24F7-6C93-1DE0-8323-61093926584D}"/>
              </a:ext>
            </a:extLst>
          </p:cNvPr>
          <p:cNvSpPr>
            <a:spLocks noGrp="1"/>
          </p:cNvSpPr>
          <p:nvPr>
            <p:ph type="sldNum" sz="quarter" idx="12"/>
          </p:nvPr>
        </p:nvSpPr>
        <p:spPr/>
        <p:txBody>
          <a:bodyPr/>
          <a:lstStyle/>
          <a:p>
            <a:fld id="{0D558541-60C9-42A2-8392-FF12533A6B7A}" type="slidenum">
              <a:rPr lang="en-US" smtClean="0"/>
              <a:pPr/>
              <a:t>17</a:t>
            </a:fld>
            <a:endParaRPr lang="en-US"/>
          </a:p>
        </p:txBody>
      </p:sp>
      <p:sp>
        <p:nvSpPr>
          <p:cNvPr id="6" name="Content Placeholder 2">
            <a:extLst>
              <a:ext uri="{FF2B5EF4-FFF2-40B4-BE49-F238E27FC236}">
                <a16:creationId xmlns:a16="http://schemas.microsoft.com/office/drawing/2014/main" id="{FC6B0436-F7D3-7FE9-5F92-D68FCD2952BC}"/>
              </a:ext>
            </a:extLst>
          </p:cNvPr>
          <p:cNvSpPr txBox="1">
            <a:spLocks/>
          </p:cNvSpPr>
          <p:nvPr/>
        </p:nvSpPr>
        <p:spPr>
          <a:xfrm>
            <a:off x="366180" y="2939794"/>
            <a:ext cx="6450256" cy="451357"/>
          </a:xfrm>
          <a:prstGeom prst="rect">
            <a:avLst/>
          </a:prstGeom>
        </p:spPr>
        <p:txBody>
          <a:bodyPr vert="horz" lIns="91440" tIns="45720" rIns="91440" bIns="45720" rtlCol="0">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dirty="0"/>
          </a:p>
          <a:p>
            <a:pPr marL="293913" lvl="1" indent="-285750">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C09503E6-EBC2-EBE6-E4A2-F5D6C1530769}"/>
              </a:ext>
            </a:extLst>
          </p:cNvPr>
          <p:cNvSpPr txBox="1"/>
          <p:nvPr/>
        </p:nvSpPr>
        <p:spPr>
          <a:xfrm>
            <a:off x="522083" y="5166911"/>
            <a:ext cx="11147834" cy="1134285"/>
          </a:xfrm>
          <a:prstGeom prst="rect">
            <a:avLst/>
          </a:prstGeom>
          <a:noFill/>
          <a:ln w="38100">
            <a:solidFill>
              <a:schemeClr val="accent1"/>
            </a:solidFill>
          </a:ln>
        </p:spPr>
        <p:txBody>
          <a:bodyPr wrap="square" rtlCol="0">
            <a:spAutoFit/>
          </a:bodyPr>
          <a:lstStyle/>
          <a:p>
            <a:pPr>
              <a:lnSpc>
                <a:spcPct val="150000"/>
              </a:lnSpc>
              <a:spcAft>
                <a:spcPts val="600"/>
              </a:spcAft>
            </a:pPr>
            <a:r>
              <a:rPr lang="en-US" sz="2000" dirty="0"/>
              <a:t>Overall, </a:t>
            </a:r>
            <a:r>
              <a:rPr lang="en-US" sz="2000" b="1" dirty="0"/>
              <a:t>large, complex </a:t>
            </a:r>
            <a:r>
              <a:rPr lang="en-US" sz="2000" dirty="0"/>
              <a:t>hernias experienced </a:t>
            </a:r>
            <a:r>
              <a:rPr lang="en-US" sz="2000" b="1" dirty="0"/>
              <a:t>increased</a:t>
            </a:r>
            <a:r>
              <a:rPr lang="en-US" sz="2000" dirty="0"/>
              <a:t> </a:t>
            </a:r>
            <a:r>
              <a:rPr lang="en-US" sz="2000" dirty="0" err="1"/>
              <a:t>wRVUs</a:t>
            </a:r>
            <a:r>
              <a:rPr lang="en-US" sz="2000" dirty="0"/>
              <a:t> and were </a:t>
            </a:r>
            <a:r>
              <a:rPr lang="en-US" sz="2000" b="1" dirty="0"/>
              <a:t>appropriately awarded </a:t>
            </a:r>
            <a:r>
              <a:rPr lang="en-US" sz="2000" dirty="0"/>
              <a:t>at </a:t>
            </a:r>
            <a:r>
              <a:rPr lang="en-US" sz="2000" b="1" dirty="0"/>
              <a:t>academic</a:t>
            </a:r>
            <a:r>
              <a:rPr lang="en-US" sz="2000" dirty="0"/>
              <a:t> centers, while </a:t>
            </a:r>
            <a:r>
              <a:rPr lang="en-US" sz="2000" b="1" dirty="0"/>
              <a:t>non-academic</a:t>
            </a:r>
            <a:r>
              <a:rPr lang="en-US" sz="2000" dirty="0"/>
              <a:t> centers were </a:t>
            </a:r>
            <a:r>
              <a:rPr lang="en-US" sz="2000" b="1" dirty="0"/>
              <a:t>not adversely affected.</a:t>
            </a:r>
          </a:p>
          <a:p>
            <a:pPr>
              <a:lnSpc>
                <a:spcPct val="150000"/>
              </a:lnSpc>
              <a:spcAft>
                <a:spcPts val="600"/>
              </a:spcAft>
            </a:pPr>
            <a:endParaRPr lang="en-US" sz="200" b="1" dirty="0"/>
          </a:p>
        </p:txBody>
      </p:sp>
      <p:sp>
        <p:nvSpPr>
          <p:cNvPr id="10" name="Rectangle 9">
            <a:extLst>
              <a:ext uri="{FF2B5EF4-FFF2-40B4-BE49-F238E27FC236}">
                <a16:creationId xmlns:a16="http://schemas.microsoft.com/office/drawing/2014/main" id="{62238CB5-C448-077B-E232-A49DCEEE52D1}"/>
              </a:ext>
            </a:extLst>
          </p:cNvPr>
          <p:cNvSpPr/>
          <p:nvPr/>
        </p:nvSpPr>
        <p:spPr>
          <a:xfrm>
            <a:off x="995883" y="1898368"/>
            <a:ext cx="4740162" cy="640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Academic centers see benefits</a:t>
            </a:r>
          </a:p>
        </p:txBody>
      </p:sp>
      <p:sp>
        <p:nvSpPr>
          <p:cNvPr id="12" name="Rectangle 11">
            <a:extLst>
              <a:ext uri="{FF2B5EF4-FFF2-40B4-BE49-F238E27FC236}">
                <a16:creationId xmlns:a16="http://schemas.microsoft.com/office/drawing/2014/main" id="{12198160-590B-0756-44E5-56E0FB9979CA}"/>
              </a:ext>
            </a:extLst>
          </p:cNvPr>
          <p:cNvSpPr/>
          <p:nvPr/>
        </p:nvSpPr>
        <p:spPr>
          <a:xfrm>
            <a:off x="995883" y="2513561"/>
            <a:ext cx="4740162" cy="2323660"/>
          </a:xfrm>
          <a:prstGeom prst="rect">
            <a:avLst/>
          </a:prstGeom>
          <a:solidFill>
            <a:srgbClr val="C8C2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2000" dirty="0"/>
          </a:p>
          <a:p>
            <a:pPr marL="342900" indent="-342900">
              <a:buFont typeface="Arial" panose="020B0604020202020204" pitchFamily="34" charset="0"/>
              <a:buChar char="•"/>
            </a:pPr>
            <a:r>
              <a:rPr lang="en-US" sz="2000" dirty="0"/>
              <a:t>Treat larger, more complex hernias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Increase in </a:t>
            </a:r>
            <a:r>
              <a:rPr lang="en-US" sz="2000" dirty="0" err="1"/>
              <a:t>wRVUs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Potential upstaging: large (&gt;10 cm) hernias coded more frequently</a:t>
            </a:r>
          </a:p>
          <a:p>
            <a:pPr marL="342900" indent="-342900">
              <a:buFont typeface="Arial" panose="020B0604020202020204" pitchFamily="34" charset="0"/>
              <a:buChar char="•"/>
            </a:pPr>
            <a:endParaRPr lang="en-US" sz="2000" dirty="0">
              <a:solidFill>
                <a:schemeClr val="bg1"/>
              </a:solidFill>
            </a:endParaRPr>
          </a:p>
        </p:txBody>
      </p:sp>
      <p:sp>
        <p:nvSpPr>
          <p:cNvPr id="15" name="Rectangle 14">
            <a:extLst>
              <a:ext uri="{FF2B5EF4-FFF2-40B4-BE49-F238E27FC236}">
                <a16:creationId xmlns:a16="http://schemas.microsoft.com/office/drawing/2014/main" id="{F971F726-AD3B-C057-8E9D-97CB5F596DF2}"/>
              </a:ext>
            </a:extLst>
          </p:cNvPr>
          <p:cNvSpPr/>
          <p:nvPr/>
        </p:nvSpPr>
        <p:spPr>
          <a:xfrm>
            <a:off x="6606477" y="1873396"/>
            <a:ext cx="4740163" cy="640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Non-academic centers unaffected</a:t>
            </a:r>
          </a:p>
        </p:txBody>
      </p:sp>
      <p:sp>
        <p:nvSpPr>
          <p:cNvPr id="16" name="Rectangle 15">
            <a:extLst>
              <a:ext uri="{FF2B5EF4-FFF2-40B4-BE49-F238E27FC236}">
                <a16:creationId xmlns:a16="http://schemas.microsoft.com/office/drawing/2014/main" id="{1C92E8E1-9FFF-616B-7A13-6223CD2DAAB8}"/>
              </a:ext>
            </a:extLst>
          </p:cNvPr>
          <p:cNvSpPr/>
          <p:nvPr/>
        </p:nvSpPr>
        <p:spPr>
          <a:xfrm>
            <a:off x="6606473" y="2521035"/>
            <a:ext cx="4740163" cy="2286683"/>
          </a:xfrm>
          <a:prstGeom prst="rect">
            <a:avLst/>
          </a:prstGeom>
          <a:solidFill>
            <a:srgbClr val="C8C2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2000" dirty="0"/>
          </a:p>
          <a:p>
            <a:pPr marL="342900" indent="-342900">
              <a:buFont typeface="Arial" panose="020B0604020202020204" pitchFamily="34" charset="0"/>
              <a:buChar char="•"/>
            </a:pPr>
            <a:r>
              <a:rPr lang="en-US" sz="2000" dirty="0"/>
              <a:t>No meaningful change in </a:t>
            </a:r>
            <a:r>
              <a:rPr lang="en-US" sz="2000" dirty="0" err="1"/>
              <a:t>wRVUs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Small (&lt; 3 cm) hernias coded more frequently</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41098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0" grpId="0" animBg="1"/>
      <p:bldP spid="12"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1683-4368-9C3B-04D8-81EF5F1FBD9E}"/>
              </a:ext>
            </a:extLst>
          </p:cNvPr>
          <p:cNvSpPr>
            <a:spLocks noGrp="1"/>
          </p:cNvSpPr>
          <p:nvPr>
            <p:ph type="title"/>
          </p:nvPr>
        </p:nvSpPr>
        <p:spPr>
          <a:xfrm>
            <a:off x="371660" y="221763"/>
            <a:ext cx="11453628" cy="1143000"/>
          </a:xfrm>
        </p:spPr>
        <p:txBody>
          <a:bodyPr anchor="b">
            <a:normAutofit/>
          </a:bodyPr>
          <a:lstStyle/>
          <a:p>
            <a:r>
              <a:rPr lang="en-US" sz="3600">
                <a:latin typeface="Aptos" panose="020B0004020202020204" pitchFamily="34" charset="0"/>
              </a:rPr>
              <a:t>Conclusions</a:t>
            </a:r>
            <a:endParaRPr lang="en-US" dirty="0">
              <a:latin typeface="Aptos" panose="020B0004020202020204" pitchFamily="34" charset="0"/>
            </a:endParaRPr>
          </a:p>
        </p:txBody>
      </p:sp>
      <p:sp>
        <p:nvSpPr>
          <p:cNvPr id="4" name="Text Placeholder 3">
            <a:extLst>
              <a:ext uri="{FF2B5EF4-FFF2-40B4-BE49-F238E27FC236}">
                <a16:creationId xmlns:a16="http://schemas.microsoft.com/office/drawing/2014/main" id="{A0AD3CC0-D1D6-EB8A-69EE-876CC3F18999}"/>
              </a:ext>
            </a:extLst>
          </p:cNvPr>
          <p:cNvSpPr>
            <a:spLocks noGrp="1"/>
          </p:cNvSpPr>
          <p:nvPr>
            <p:ph type="body" sz="quarter" idx="13"/>
          </p:nvPr>
        </p:nvSpPr>
        <p:spPr>
          <a:xfrm>
            <a:off x="371661" y="1417725"/>
            <a:ext cx="11453627" cy="573617"/>
          </a:xfrm>
        </p:spPr>
        <p:txBody>
          <a:bodyPr/>
          <a:lstStyle/>
          <a:p>
            <a:r>
              <a:rPr lang="en-US" sz="2400"/>
              <a:t>Limitations and Future Directions</a:t>
            </a:r>
            <a:endParaRPr lang="en-US" sz="2400" dirty="0"/>
          </a:p>
        </p:txBody>
      </p:sp>
      <p:sp>
        <p:nvSpPr>
          <p:cNvPr id="5" name="Slide Number Placeholder 4">
            <a:extLst>
              <a:ext uri="{FF2B5EF4-FFF2-40B4-BE49-F238E27FC236}">
                <a16:creationId xmlns:a16="http://schemas.microsoft.com/office/drawing/2014/main" id="{8B099EDE-EAEA-23E4-40FD-C4CDFD210362}"/>
              </a:ext>
            </a:extLst>
          </p:cNvPr>
          <p:cNvSpPr>
            <a:spLocks noGrp="1"/>
          </p:cNvSpPr>
          <p:nvPr>
            <p:ph type="sldNum" sz="quarter" idx="12"/>
          </p:nvPr>
        </p:nvSpPr>
        <p:spPr/>
        <p:txBody>
          <a:bodyPr anchor="ctr">
            <a:normAutofit/>
          </a:bodyPr>
          <a:lstStyle/>
          <a:p>
            <a:pPr>
              <a:spcAft>
                <a:spcPts val="600"/>
              </a:spcAft>
            </a:pPr>
            <a:fld id="{0D558541-60C9-42A2-8392-FF12533A6B7A}" type="slidenum">
              <a:rPr lang="en-US" smtClean="0"/>
              <a:pPr>
                <a:spcAft>
                  <a:spcPts val="600"/>
                </a:spcAft>
              </a:pPr>
              <a:t>18</a:t>
            </a:fld>
            <a:endParaRPr lang="en-US"/>
          </a:p>
        </p:txBody>
      </p:sp>
      <p:grpSp>
        <p:nvGrpSpPr>
          <p:cNvPr id="3" name="Group 2">
            <a:extLst>
              <a:ext uri="{FF2B5EF4-FFF2-40B4-BE49-F238E27FC236}">
                <a16:creationId xmlns:a16="http://schemas.microsoft.com/office/drawing/2014/main" id="{89AC07E2-76A9-4A75-F95E-8F9DECF0EBF8}"/>
              </a:ext>
            </a:extLst>
          </p:cNvPr>
          <p:cNvGrpSpPr/>
          <p:nvPr/>
        </p:nvGrpSpPr>
        <p:grpSpPr>
          <a:xfrm>
            <a:off x="371660" y="2692720"/>
            <a:ext cx="5098598" cy="2291717"/>
            <a:chOff x="13350" y="1042509"/>
            <a:chExt cx="4077134" cy="2291717"/>
          </a:xfrm>
        </p:grpSpPr>
        <p:sp>
          <p:nvSpPr>
            <p:cNvPr id="6" name="Rounded Rectangle 5">
              <a:extLst>
                <a:ext uri="{FF2B5EF4-FFF2-40B4-BE49-F238E27FC236}">
                  <a16:creationId xmlns:a16="http://schemas.microsoft.com/office/drawing/2014/main" id="{242405A7-2D0E-A2C6-906A-BE8D01452C2A}"/>
                </a:ext>
              </a:extLst>
            </p:cNvPr>
            <p:cNvSpPr/>
            <p:nvPr/>
          </p:nvSpPr>
          <p:spPr>
            <a:xfrm>
              <a:off x="13350" y="1042509"/>
              <a:ext cx="4077134" cy="2291717"/>
            </a:xfrm>
            <a:prstGeom prst="roundRect">
              <a:avLst>
                <a:gd name="adj" fmla="val 100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US"/>
            </a:p>
          </p:txBody>
        </p:sp>
        <p:sp>
          <p:nvSpPr>
            <p:cNvPr id="7" name="Rounded Rectangle 4">
              <a:extLst>
                <a:ext uri="{FF2B5EF4-FFF2-40B4-BE49-F238E27FC236}">
                  <a16:creationId xmlns:a16="http://schemas.microsoft.com/office/drawing/2014/main" id="{39C6921D-EA5E-BBCC-AC75-58492109A794}"/>
                </a:ext>
              </a:extLst>
            </p:cNvPr>
            <p:cNvSpPr txBox="1"/>
            <p:nvPr/>
          </p:nvSpPr>
          <p:spPr>
            <a:xfrm>
              <a:off x="80472" y="1109631"/>
              <a:ext cx="3942890" cy="215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t>Limitations</a:t>
              </a:r>
              <a:endParaRPr lang="en-US" sz="3200" kern="1200" dirty="0"/>
            </a:p>
            <a:p>
              <a:pPr marL="228600" lvl="1" indent="-228600" algn="l" defTabSz="1066800">
                <a:lnSpc>
                  <a:spcPct val="90000"/>
                </a:lnSpc>
                <a:spcBef>
                  <a:spcPct val="0"/>
                </a:spcBef>
                <a:spcAft>
                  <a:spcPct val="15000"/>
                </a:spcAft>
                <a:buChar char="•"/>
              </a:pPr>
              <a:r>
                <a:rPr lang="en-US" sz="2400" kern="1200" dirty="0"/>
                <a:t>ACHQC may not reflect general population</a:t>
              </a:r>
            </a:p>
            <a:p>
              <a:pPr marL="228600" lvl="1" indent="-228600" algn="l" defTabSz="1066800">
                <a:lnSpc>
                  <a:spcPct val="90000"/>
                </a:lnSpc>
                <a:spcBef>
                  <a:spcPct val="0"/>
                </a:spcBef>
                <a:spcAft>
                  <a:spcPct val="15000"/>
                </a:spcAft>
                <a:buChar char="•"/>
              </a:pPr>
              <a:r>
                <a:rPr lang="en-US" sz="2400" b="0" i="0" kern="1200" dirty="0"/>
                <a:t>CPT codes based on clinical variables</a:t>
              </a:r>
              <a:endParaRPr lang="en-US" sz="2400" kern="1200" dirty="0"/>
            </a:p>
          </p:txBody>
        </p:sp>
      </p:grpSp>
      <p:grpSp>
        <p:nvGrpSpPr>
          <p:cNvPr id="9" name="Group 8">
            <a:extLst>
              <a:ext uri="{FF2B5EF4-FFF2-40B4-BE49-F238E27FC236}">
                <a16:creationId xmlns:a16="http://schemas.microsoft.com/office/drawing/2014/main" id="{0C667CE4-1F2A-D5D2-D686-E5B2C607ED12}"/>
              </a:ext>
            </a:extLst>
          </p:cNvPr>
          <p:cNvGrpSpPr/>
          <p:nvPr/>
        </p:nvGrpSpPr>
        <p:grpSpPr>
          <a:xfrm>
            <a:off x="6831000" y="2692720"/>
            <a:ext cx="4985829" cy="2276131"/>
            <a:chOff x="5695134" y="1050302"/>
            <a:chExt cx="5809541" cy="2276131"/>
          </a:xfrm>
        </p:grpSpPr>
        <p:sp>
          <p:nvSpPr>
            <p:cNvPr id="10" name="Rounded Rectangle 9">
              <a:extLst>
                <a:ext uri="{FF2B5EF4-FFF2-40B4-BE49-F238E27FC236}">
                  <a16:creationId xmlns:a16="http://schemas.microsoft.com/office/drawing/2014/main" id="{1616D096-E393-C339-68D9-979949AA0357}"/>
                </a:ext>
              </a:extLst>
            </p:cNvPr>
            <p:cNvSpPr/>
            <p:nvPr/>
          </p:nvSpPr>
          <p:spPr>
            <a:xfrm>
              <a:off x="5695134" y="1050302"/>
              <a:ext cx="5745328" cy="2276131"/>
            </a:xfrm>
            <a:prstGeom prst="roundRect">
              <a:avLst>
                <a:gd name="adj" fmla="val 100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US"/>
            </a:p>
          </p:txBody>
        </p:sp>
        <p:sp>
          <p:nvSpPr>
            <p:cNvPr id="11" name="Rounded Rectangle 4">
              <a:extLst>
                <a:ext uri="{FF2B5EF4-FFF2-40B4-BE49-F238E27FC236}">
                  <a16:creationId xmlns:a16="http://schemas.microsoft.com/office/drawing/2014/main" id="{3ADAF821-BC9C-C6FF-8DAC-09C84C28B2D1}"/>
                </a:ext>
              </a:extLst>
            </p:cNvPr>
            <p:cNvSpPr txBox="1"/>
            <p:nvPr/>
          </p:nvSpPr>
          <p:spPr>
            <a:xfrm>
              <a:off x="5761799" y="1116968"/>
              <a:ext cx="5742876" cy="2142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dirty="0"/>
                <a:t>Future directions</a:t>
              </a:r>
              <a:endParaRPr lang="en-US" sz="3200" kern="1200" dirty="0"/>
            </a:p>
            <a:p>
              <a:pPr marL="228600" lvl="1" indent="-228600" algn="l" defTabSz="1066800">
                <a:lnSpc>
                  <a:spcPct val="90000"/>
                </a:lnSpc>
                <a:spcBef>
                  <a:spcPct val="0"/>
                </a:spcBef>
                <a:spcAft>
                  <a:spcPct val="15000"/>
                </a:spcAft>
                <a:buChar char="•"/>
              </a:pPr>
              <a:r>
                <a:rPr lang="en-US" sz="2400" b="0" i="0" kern="1200" dirty="0"/>
                <a:t>Continued monitoring of impact on </a:t>
              </a:r>
              <a:r>
                <a:rPr lang="en-US" sz="2400" b="0" i="0" kern="1200" dirty="0" err="1"/>
                <a:t>wRVUs</a:t>
              </a:r>
              <a:endParaRPr lang="en-US" sz="2400" kern="1200" dirty="0"/>
            </a:p>
            <a:p>
              <a:pPr marL="228600" lvl="1" indent="-228600" algn="l" defTabSz="1066800">
                <a:lnSpc>
                  <a:spcPct val="90000"/>
                </a:lnSpc>
                <a:spcBef>
                  <a:spcPct val="0"/>
                </a:spcBef>
                <a:spcAft>
                  <a:spcPct val="15000"/>
                </a:spcAft>
                <a:buChar char="•"/>
              </a:pPr>
              <a:r>
                <a:rPr lang="en-US" sz="2400" i="0" kern="1200" dirty="0"/>
                <a:t>Effects on patient outcomes</a:t>
              </a:r>
            </a:p>
          </p:txBody>
        </p:sp>
      </p:grpSp>
      <p:grpSp>
        <p:nvGrpSpPr>
          <p:cNvPr id="12" name="Group 11">
            <a:extLst>
              <a:ext uri="{FF2B5EF4-FFF2-40B4-BE49-F238E27FC236}">
                <a16:creationId xmlns:a16="http://schemas.microsoft.com/office/drawing/2014/main" id="{14FD6C3E-2E8F-9A94-A7EE-7D38A8F0C48C}"/>
              </a:ext>
            </a:extLst>
          </p:cNvPr>
          <p:cNvGrpSpPr/>
          <p:nvPr/>
        </p:nvGrpSpPr>
        <p:grpSpPr>
          <a:xfrm>
            <a:off x="5725397" y="3341137"/>
            <a:ext cx="850464" cy="994882"/>
            <a:chOff x="4491647" y="1690927"/>
            <a:chExt cx="850464" cy="994882"/>
          </a:xfrm>
        </p:grpSpPr>
        <p:sp>
          <p:nvSpPr>
            <p:cNvPr id="13" name="Right Arrow 12">
              <a:extLst>
                <a:ext uri="{FF2B5EF4-FFF2-40B4-BE49-F238E27FC236}">
                  <a16:creationId xmlns:a16="http://schemas.microsoft.com/office/drawing/2014/main" id="{6A9A7558-3E48-84B9-855C-22F07D81DD73}"/>
                </a:ext>
              </a:extLst>
            </p:cNvPr>
            <p:cNvSpPr/>
            <p:nvPr/>
          </p:nvSpPr>
          <p:spPr>
            <a:xfrm>
              <a:off x="4491647" y="1690927"/>
              <a:ext cx="850464" cy="994882"/>
            </a:xfrm>
            <a:prstGeom prst="rightArrow">
              <a:avLst>
                <a:gd name="adj1" fmla="val 60000"/>
                <a:gd name="adj2" fmla="val 50000"/>
              </a:avLst>
            </a:prstGeom>
            <a:solidFill>
              <a:schemeClr val="accent1">
                <a:lumMod val="60000"/>
                <a:lumOff val="40000"/>
              </a:schemeClr>
            </a:solidFill>
          </p:spPr>
          <p:style>
            <a:lnRef idx="0">
              <a:schemeClr val="dk2">
                <a:tint val="60000"/>
                <a:hueOff val="0"/>
                <a:satOff val="0"/>
                <a:lumOff val="0"/>
                <a:alphaOff val="0"/>
              </a:schemeClr>
            </a:lnRef>
            <a:fillRef idx="1">
              <a:scrgbClr r="0" g="0" b="0"/>
            </a:fillRef>
            <a:effectRef idx="1">
              <a:schemeClr val="dk2">
                <a:tint val="60000"/>
                <a:hueOff val="0"/>
                <a:satOff val="0"/>
                <a:lumOff val="0"/>
                <a:alphaOff val="0"/>
              </a:schemeClr>
            </a:effectRef>
            <a:fontRef idx="minor">
              <a:schemeClr val="lt1"/>
            </a:fontRef>
          </p:style>
          <p:txBody>
            <a:bodyPr/>
            <a:lstStyle/>
            <a:p>
              <a:endParaRPr lang="en-US"/>
            </a:p>
          </p:txBody>
        </p:sp>
        <p:sp>
          <p:nvSpPr>
            <p:cNvPr id="14" name="Right Arrow 4">
              <a:extLst>
                <a:ext uri="{FF2B5EF4-FFF2-40B4-BE49-F238E27FC236}">
                  <a16:creationId xmlns:a16="http://schemas.microsoft.com/office/drawing/2014/main" id="{D470E6BD-4CD1-435B-B9B2-1933E360C952}"/>
                </a:ext>
              </a:extLst>
            </p:cNvPr>
            <p:cNvSpPr txBox="1"/>
            <p:nvPr/>
          </p:nvSpPr>
          <p:spPr>
            <a:xfrm>
              <a:off x="4491647" y="1889903"/>
              <a:ext cx="595325" cy="596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p:txBody>
        </p:sp>
      </p:grpSp>
    </p:spTree>
    <p:extLst>
      <p:ext uri="{BB962C8B-B14F-4D97-AF65-F5344CB8AC3E}">
        <p14:creationId xmlns:p14="http://schemas.microsoft.com/office/powerpoint/2010/main" val="2774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72F611-94EC-CA66-72DB-729A8E0CF9CF}"/>
              </a:ext>
            </a:extLst>
          </p:cNvPr>
          <p:cNvSpPr txBox="1">
            <a:spLocks/>
          </p:cNvSpPr>
          <p:nvPr/>
        </p:nvSpPr>
        <p:spPr>
          <a:xfrm>
            <a:off x="-2583658" y="3429000"/>
            <a:ext cx="6072584" cy="2387600"/>
          </a:xfrm>
          <a:prstGeom prst="rect">
            <a:avLst/>
          </a:prstGeom>
        </p:spPr>
        <p:txBody>
          <a:bodyPr vert="horz" lIns="73152" tIns="45720" rIns="73152" bIns="45720" rtlCol="0" anchor="b" anchorCtr="0">
            <a:noAutofit/>
          </a:bodyPr>
          <a:lstStyle>
            <a:lvl1pPr algn="r" defTabSz="881615" rtl="0" eaLnBrk="1" latinLnBrk="0" hangingPunct="1">
              <a:lnSpc>
                <a:spcPct val="90000"/>
              </a:lnSpc>
              <a:spcBef>
                <a:spcPct val="0"/>
              </a:spcBef>
              <a:buNone/>
              <a:defRPr sz="5014" b="0" i="0" kern="1200" spc="0" baseline="0">
                <a:solidFill>
                  <a:schemeClr val="bg1"/>
                </a:solidFill>
                <a:latin typeface="+mj-lt"/>
                <a:ea typeface="+mj-ea"/>
                <a:cs typeface="+mj-cs"/>
              </a:defRPr>
            </a:lvl1pPr>
          </a:lstStyle>
          <a:p>
            <a:r>
              <a:rPr lang="en-US" sz="4400" dirty="0">
                <a:latin typeface="+mn-lt"/>
              </a:rPr>
              <a:t>Questions?</a:t>
            </a:r>
          </a:p>
        </p:txBody>
      </p:sp>
      <p:sp>
        <p:nvSpPr>
          <p:cNvPr id="11" name="Title 1">
            <a:extLst>
              <a:ext uri="{FF2B5EF4-FFF2-40B4-BE49-F238E27FC236}">
                <a16:creationId xmlns:a16="http://schemas.microsoft.com/office/drawing/2014/main" id="{7B568731-5CDE-2F50-B9E6-4E3DB09E7DD4}"/>
              </a:ext>
            </a:extLst>
          </p:cNvPr>
          <p:cNvSpPr txBox="1">
            <a:spLocks/>
          </p:cNvSpPr>
          <p:nvPr/>
        </p:nvSpPr>
        <p:spPr>
          <a:xfrm>
            <a:off x="162415" y="408501"/>
            <a:ext cx="5769429" cy="781484"/>
          </a:xfrm>
          <a:prstGeom prst="rect">
            <a:avLst/>
          </a:prstGeom>
          <a:noFill/>
        </p:spPr>
        <p:txBody>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4800">
                <a:latin typeface="+mn-lt"/>
              </a:rPr>
              <a:t>Acknowledgements</a:t>
            </a:r>
            <a:endParaRPr lang="en-US" sz="4800" dirty="0">
              <a:latin typeface="+mn-lt"/>
            </a:endParaRPr>
          </a:p>
        </p:txBody>
      </p:sp>
      <p:sp>
        <p:nvSpPr>
          <p:cNvPr id="13" name="Subtitle 2">
            <a:extLst>
              <a:ext uri="{FF2B5EF4-FFF2-40B4-BE49-F238E27FC236}">
                <a16:creationId xmlns:a16="http://schemas.microsoft.com/office/drawing/2014/main" id="{F0DBB86E-2312-CC41-924D-5CDF463686C2}"/>
              </a:ext>
            </a:extLst>
          </p:cNvPr>
          <p:cNvSpPr txBox="1">
            <a:spLocks/>
          </p:cNvSpPr>
          <p:nvPr/>
        </p:nvSpPr>
        <p:spPr>
          <a:xfrm>
            <a:off x="162415" y="1535094"/>
            <a:ext cx="4361459" cy="3024874"/>
          </a:xfrm>
          <a:prstGeom prst="rect">
            <a:avLst/>
          </a:prstGeom>
        </p:spPr>
        <p:txBody>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spcBef>
                <a:spcPts val="0"/>
              </a:spcBef>
            </a:pPr>
            <a:r>
              <a:rPr lang="en-US" sz="2800" b="0" dirty="0"/>
              <a:t>Michael Rosen</a:t>
            </a:r>
          </a:p>
          <a:p>
            <a:pPr>
              <a:spcBef>
                <a:spcPts val="0"/>
              </a:spcBef>
            </a:pPr>
            <a:r>
              <a:rPr lang="en-US" sz="2800" b="0" dirty="0"/>
              <a:t>Krishay Sridalla</a:t>
            </a:r>
          </a:p>
          <a:p>
            <a:pPr>
              <a:spcBef>
                <a:spcPts val="0"/>
              </a:spcBef>
            </a:pPr>
            <a:r>
              <a:rPr lang="en-US" sz="2800" b="0" dirty="0"/>
              <a:t>Nancy Ly</a:t>
            </a:r>
          </a:p>
          <a:p>
            <a:pPr>
              <a:spcBef>
                <a:spcPts val="0"/>
              </a:spcBef>
            </a:pPr>
            <a:r>
              <a:rPr lang="en-US" sz="2800" b="0" dirty="0"/>
              <a:t>Megan Melland-Smith</a:t>
            </a:r>
          </a:p>
          <a:p>
            <a:pPr>
              <a:spcBef>
                <a:spcPts val="0"/>
              </a:spcBef>
            </a:pPr>
            <a:r>
              <a:rPr lang="en-US" sz="2800" b="0" dirty="0"/>
              <a:t>Li-Ching Huang</a:t>
            </a:r>
          </a:p>
          <a:p>
            <a:pPr>
              <a:spcBef>
                <a:spcPts val="0"/>
              </a:spcBef>
            </a:pPr>
            <a:r>
              <a:rPr lang="en-US" sz="2800" b="0" dirty="0"/>
              <a:t>Benjamin Poulose</a:t>
            </a:r>
          </a:p>
        </p:txBody>
      </p:sp>
      <p:sp>
        <p:nvSpPr>
          <p:cNvPr id="14" name="Text Placeholder 3">
            <a:extLst>
              <a:ext uri="{FF2B5EF4-FFF2-40B4-BE49-F238E27FC236}">
                <a16:creationId xmlns:a16="http://schemas.microsoft.com/office/drawing/2014/main" id="{30FA8630-A710-785F-C359-564BF2633703}"/>
              </a:ext>
            </a:extLst>
          </p:cNvPr>
          <p:cNvSpPr txBox="1">
            <a:spLocks/>
          </p:cNvSpPr>
          <p:nvPr/>
        </p:nvSpPr>
        <p:spPr>
          <a:xfrm>
            <a:off x="162415" y="5833648"/>
            <a:ext cx="6262447" cy="615851"/>
          </a:xfrm>
          <a:prstGeom prst="rect">
            <a:avLst/>
          </a:prstGeom>
        </p:spPr>
        <p:txBody>
          <a:bodyPr>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lnSpc>
                <a:spcPct val="100000"/>
              </a:lnSpc>
              <a:spcBef>
                <a:spcPts val="0"/>
              </a:spcBef>
            </a:pPr>
            <a:r>
              <a:rPr lang="en-US" sz="2800" b="0" dirty="0">
                <a:hlinkClick r:id="rId3">
                  <a:extLst>
                    <a:ext uri="{A12FA001-AC4F-418D-AE19-62706E023703}">
                      <ahyp:hlinkClr xmlns:ahyp="http://schemas.microsoft.com/office/drawing/2018/hyperlinkcolor" val="tx"/>
                    </a:ext>
                  </a:extLst>
                </a:hlinkClick>
              </a:rPr>
              <a:t>krishay.sridalla@northwestern.edu</a:t>
            </a:r>
            <a:endParaRPr lang="en-US" sz="2800" b="0" dirty="0"/>
          </a:p>
          <a:p>
            <a:pPr>
              <a:lnSpc>
                <a:spcPct val="100000"/>
              </a:lnSpc>
              <a:spcBef>
                <a:spcPts val="0"/>
              </a:spcBef>
            </a:pPr>
            <a:r>
              <a:rPr lang="en-US" sz="2800" b="0" dirty="0" err="1"/>
              <a:t>michael.rosen@nm.org</a:t>
            </a:r>
            <a:endParaRPr lang="en-US" sz="2800" b="0" dirty="0"/>
          </a:p>
        </p:txBody>
      </p:sp>
    </p:spTree>
    <p:extLst>
      <p:ext uri="{BB962C8B-B14F-4D97-AF65-F5344CB8AC3E}">
        <p14:creationId xmlns:p14="http://schemas.microsoft.com/office/powerpoint/2010/main" val="239133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C97144-438A-4A72-A70B-C2702C4EFA4D}"/>
              </a:ext>
            </a:extLst>
          </p:cNvPr>
          <p:cNvSpPr>
            <a:spLocks noGrp="1"/>
          </p:cNvSpPr>
          <p:nvPr>
            <p:ph type="title"/>
          </p:nvPr>
        </p:nvSpPr>
        <p:spPr/>
        <p:txBody>
          <a:bodyPr/>
          <a:lstStyle/>
          <a:p>
            <a:r>
              <a:rPr lang="en-US" sz="3600" dirty="0">
                <a:latin typeface="+mn-lt"/>
              </a:rPr>
              <a:t>Disclosures</a:t>
            </a:r>
          </a:p>
        </p:txBody>
      </p:sp>
      <p:sp>
        <p:nvSpPr>
          <p:cNvPr id="6" name="Content Placeholder 5">
            <a:extLst>
              <a:ext uri="{FF2B5EF4-FFF2-40B4-BE49-F238E27FC236}">
                <a16:creationId xmlns:a16="http://schemas.microsoft.com/office/drawing/2014/main" id="{16891F4E-21DF-2078-AFE5-B092888E7DA3}"/>
              </a:ext>
            </a:extLst>
          </p:cNvPr>
          <p:cNvSpPr>
            <a:spLocks noGrp="1"/>
          </p:cNvSpPr>
          <p:nvPr>
            <p:ph idx="1"/>
          </p:nvPr>
        </p:nvSpPr>
        <p:spPr>
          <a:xfrm>
            <a:off x="372189" y="1557766"/>
            <a:ext cx="11453628" cy="4376468"/>
          </a:xfrm>
        </p:spPr>
        <p:txBody>
          <a:bodyPr/>
          <a:lstStyle/>
          <a:p>
            <a:pPr marL="285750" indent="-285750">
              <a:buFont typeface="Arial" panose="020B0604020202020204" pitchFamily="34" charset="0"/>
              <a:buChar char="•"/>
            </a:pPr>
            <a:r>
              <a:rPr lang="en-US" sz="2400" b="0" dirty="0"/>
              <a:t>No conflicts of interest</a:t>
            </a:r>
          </a:p>
          <a:p>
            <a:pPr marL="285750" indent="-285750">
              <a:buFont typeface="Arial" panose="020B0604020202020204" pitchFamily="34" charset="0"/>
              <a:buChar char="•"/>
            </a:pPr>
            <a:r>
              <a:rPr lang="en-US" sz="2400" b="0" dirty="0"/>
              <a:t>Dr. Michael Rosen serves as Principal Investigator on a research grant from Medtronic; grant funding is paid to the institution</a:t>
            </a:r>
          </a:p>
        </p:txBody>
      </p:sp>
    </p:spTree>
    <p:extLst>
      <p:ext uri="{BB962C8B-B14F-4D97-AF65-F5344CB8AC3E}">
        <p14:creationId xmlns:p14="http://schemas.microsoft.com/office/powerpoint/2010/main" val="1442762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7577-448A-4081-5869-359B2867275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584D83E-A572-7620-E3F6-F32519C8AA87}"/>
              </a:ext>
            </a:extLst>
          </p:cNvPr>
          <p:cNvSpPr txBox="1">
            <a:spLocks/>
          </p:cNvSpPr>
          <p:nvPr/>
        </p:nvSpPr>
        <p:spPr>
          <a:xfrm>
            <a:off x="-2583658" y="3429000"/>
            <a:ext cx="6072584" cy="2387600"/>
          </a:xfrm>
          <a:prstGeom prst="rect">
            <a:avLst/>
          </a:prstGeom>
        </p:spPr>
        <p:txBody>
          <a:bodyPr vert="horz" lIns="73152" tIns="45720" rIns="73152" bIns="45720" rtlCol="0" anchor="b" anchorCtr="0">
            <a:noAutofit/>
          </a:bodyPr>
          <a:lstStyle>
            <a:lvl1pPr algn="r" defTabSz="881615" rtl="0" eaLnBrk="1" latinLnBrk="0" hangingPunct="1">
              <a:lnSpc>
                <a:spcPct val="90000"/>
              </a:lnSpc>
              <a:spcBef>
                <a:spcPct val="0"/>
              </a:spcBef>
              <a:buNone/>
              <a:defRPr sz="5014" b="0" i="0" kern="1200" spc="0" baseline="0">
                <a:solidFill>
                  <a:schemeClr val="bg1"/>
                </a:solidFill>
                <a:latin typeface="+mj-lt"/>
                <a:ea typeface="+mj-ea"/>
                <a:cs typeface="+mj-cs"/>
              </a:defRPr>
            </a:lvl1pPr>
          </a:lstStyle>
          <a:p>
            <a:r>
              <a:rPr lang="en-US" sz="4400" dirty="0">
                <a:latin typeface="+mn-lt"/>
              </a:rPr>
              <a:t>Questions?</a:t>
            </a:r>
          </a:p>
        </p:txBody>
      </p:sp>
      <p:sp>
        <p:nvSpPr>
          <p:cNvPr id="4" name="Title 1">
            <a:extLst>
              <a:ext uri="{FF2B5EF4-FFF2-40B4-BE49-F238E27FC236}">
                <a16:creationId xmlns:a16="http://schemas.microsoft.com/office/drawing/2014/main" id="{175647C5-CD7A-CF40-3884-AA42798CCF92}"/>
              </a:ext>
            </a:extLst>
          </p:cNvPr>
          <p:cNvSpPr txBox="1">
            <a:spLocks/>
          </p:cNvSpPr>
          <p:nvPr/>
        </p:nvSpPr>
        <p:spPr>
          <a:xfrm>
            <a:off x="951965" y="2774949"/>
            <a:ext cx="6086475" cy="2387600"/>
          </a:xfrm>
          <a:prstGeom prst="rect">
            <a:avLst/>
          </a:prstGeom>
        </p:spPr>
        <p:txBody>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6000" dirty="0">
                <a:solidFill>
                  <a:srgbClr val="3F1F68"/>
                </a:solidFill>
                <a:latin typeface="Aptos Display" panose="020B0004020202020204" pitchFamily="34" charset="0"/>
              </a:rPr>
              <a:t>Thank You!</a:t>
            </a:r>
          </a:p>
        </p:txBody>
      </p:sp>
      <p:sp>
        <p:nvSpPr>
          <p:cNvPr id="6" name="Subtitle 2">
            <a:extLst>
              <a:ext uri="{FF2B5EF4-FFF2-40B4-BE49-F238E27FC236}">
                <a16:creationId xmlns:a16="http://schemas.microsoft.com/office/drawing/2014/main" id="{0CF9F031-6FA2-1C3D-A396-A0629F52DE98}"/>
              </a:ext>
            </a:extLst>
          </p:cNvPr>
          <p:cNvSpPr txBox="1">
            <a:spLocks/>
          </p:cNvSpPr>
          <p:nvPr/>
        </p:nvSpPr>
        <p:spPr>
          <a:xfrm>
            <a:off x="96492" y="4160838"/>
            <a:ext cx="5057775" cy="1655762"/>
          </a:xfrm>
          <a:prstGeom prst="rect">
            <a:avLst/>
          </a:prstGeom>
        </p:spPr>
        <p:txBody>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lgn="ctr"/>
            <a:r>
              <a:rPr lang="en-US" sz="3600" b="0" dirty="0">
                <a:solidFill>
                  <a:srgbClr val="000000"/>
                </a:solidFill>
              </a:rPr>
              <a:t>Questions?</a:t>
            </a:r>
          </a:p>
        </p:txBody>
      </p:sp>
    </p:spTree>
    <p:extLst>
      <p:ext uri="{BB962C8B-B14F-4D97-AF65-F5344CB8AC3E}">
        <p14:creationId xmlns:p14="http://schemas.microsoft.com/office/powerpoint/2010/main" val="170415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D5AF-A6A2-F5F5-C45F-6275073263CD}"/>
              </a:ext>
            </a:extLst>
          </p:cNvPr>
          <p:cNvSpPr>
            <a:spLocks noGrp="1"/>
          </p:cNvSpPr>
          <p:nvPr>
            <p:ph type="title"/>
          </p:nvPr>
        </p:nvSpPr>
        <p:spPr/>
        <p:txBody>
          <a:bodyPr/>
          <a:lstStyle/>
          <a:p>
            <a:r>
              <a:rPr lang="en-US" sz="3600" dirty="0">
                <a:latin typeface="Aptos" panose="020B0004020202020204" pitchFamily="34" charset="0"/>
              </a:rPr>
              <a:t>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D64CB9-5243-00AE-D60E-0F9F7AC15428}"/>
                  </a:ext>
                </a:extLst>
              </p:cNvPr>
              <p:cNvSpPr>
                <a:spLocks noGrp="1"/>
              </p:cNvSpPr>
              <p:nvPr>
                <p:ph idx="1"/>
              </p:nvPr>
            </p:nvSpPr>
            <p:spPr>
              <a:xfrm>
                <a:off x="372189" y="1688127"/>
                <a:ext cx="11453628" cy="4376468"/>
              </a:xfrm>
            </p:spPr>
            <p:txBody>
              <a:bodyPr wrap="square"/>
              <a:lstStyle/>
              <a:p>
                <a:pPr marL="285750" indent="-285750">
                  <a:lnSpc>
                    <a:spcPct val="150000"/>
                  </a:lnSpc>
                  <a:buFont typeface="Arial" panose="020B0604020202020204" pitchFamily="34" charset="0"/>
                  <a:buChar char="•"/>
                </a:pPr>
                <a:r>
                  <a:rPr lang="en-US" sz="2000" b="0" dirty="0"/>
                  <a:t>Physician </a:t>
                </a:r>
                <a:r>
                  <a:rPr lang="en-US" sz="2000" dirty="0"/>
                  <a:t>reimbursement</a:t>
                </a:r>
                <a:r>
                  <a:rPr lang="en-US" sz="2000" b="0" dirty="0"/>
                  <a:t> is closely tied to CPT codes and associated </a:t>
                </a:r>
                <a:r>
                  <a:rPr lang="en-US" sz="2000" dirty="0" err="1"/>
                  <a:t>wRVUs</a:t>
                </a:r>
                <a:endParaRPr lang="en-US" sz="2000" dirty="0"/>
              </a:p>
              <a:p>
                <a:pPr>
                  <a:lnSpc>
                    <a:spcPct val="150000"/>
                  </a:lnSpc>
                </a:pPr>
                <a:endParaRPr lang="en-US" sz="2000" b="0" dirty="0"/>
              </a:p>
              <a:p>
                <a:pPr>
                  <a:lnSpc>
                    <a:spcPct val="150000"/>
                  </a:lnSpc>
                </a:pPr>
                <a:endParaRPr lang="en-US" sz="100" b="0" dirty="0"/>
              </a:p>
              <a:p>
                <a:pPr marL="285750" indent="-285750">
                  <a:lnSpc>
                    <a:spcPct val="150000"/>
                  </a:lnSpc>
                  <a:buFont typeface="Arial" panose="020B0604020202020204" pitchFamily="34" charset="0"/>
                  <a:buChar char="•"/>
                </a:pPr>
                <a:r>
                  <a:rPr lang="en-US" sz="2000" b="0" dirty="0"/>
                  <a:t>In 2023: changes to CPT codes for ventral hernia repair</a:t>
                </a:r>
              </a:p>
              <a:p>
                <a:pPr marL="567386" lvl="2" indent="-342900">
                  <a:lnSpc>
                    <a:spcPct val="150000"/>
                  </a:lnSpc>
                  <a:buFont typeface="Courier New" panose="02070309020205020404" pitchFamily="49" charset="0"/>
                  <a:buChar char="o"/>
                </a:pPr>
                <a:r>
                  <a:rPr lang="en-US" sz="2000" b="0" dirty="0"/>
                  <a:t>Eliminated distinctions between </a:t>
                </a:r>
                <a:r>
                  <a:rPr lang="en-US" sz="2000" b="1" dirty="0"/>
                  <a:t>open</a:t>
                </a:r>
                <a:r>
                  <a:rPr lang="en-US" sz="2000" b="0" dirty="0"/>
                  <a:t> and </a:t>
                </a:r>
                <a:r>
                  <a:rPr lang="en-US" sz="2000" b="1" dirty="0"/>
                  <a:t>laparoscopic</a:t>
                </a:r>
                <a:r>
                  <a:rPr lang="en-US" sz="2000" dirty="0"/>
                  <a:t> approaches</a:t>
                </a:r>
              </a:p>
              <a:p>
                <a:pPr marL="567386" lvl="2" indent="-342900">
                  <a:lnSpc>
                    <a:spcPct val="150000"/>
                  </a:lnSpc>
                  <a:buFont typeface="Courier New" panose="02070309020205020404" pitchFamily="49" charset="0"/>
                  <a:buChar char="o"/>
                </a:pPr>
                <a:r>
                  <a:rPr lang="en-US" sz="2000" b="0" dirty="0"/>
                  <a:t>Collapsed hernia subtypes into a </a:t>
                </a:r>
                <a:r>
                  <a:rPr lang="en-US" sz="2000" b="1" dirty="0"/>
                  <a:t>single category</a:t>
                </a:r>
                <a:r>
                  <a:rPr lang="en-US" sz="2000" dirty="0"/>
                  <a:t>, except for parastomal hernias</a:t>
                </a:r>
              </a:p>
              <a:p>
                <a:pPr marL="567386" lvl="2" indent="-342900">
                  <a:lnSpc>
                    <a:spcPct val="150000"/>
                  </a:lnSpc>
                  <a:buFont typeface="Courier New" panose="02070309020205020404" pitchFamily="49" charset="0"/>
                  <a:buChar char="o"/>
                </a:pPr>
                <a:r>
                  <a:rPr lang="en-US" sz="2000" b="0" dirty="0"/>
                  <a:t>Coding now based on </a:t>
                </a:r>
                <a:r>
                  <a:rPr lang="en-US" sz="2000" b="1" dirty="0"/>
                  <a:t>hernia size</a:t>
                </a:r>
                <a:r>
                  <a:rPr lang="en-US" sz="2000" dirty="0"/>
                  <a:t>,</a:t>
                </a:r>
                <a:r>
                  <a:rPr lang="en-US" sz="2000" b="1" dirty="0"/>
                  <a:t> recurrence status</a:t>
                </a:r>
                <a:r>
                  <a:rPr lang="en-US" sz="2000" b="0" dirty="0"/>
                  <a:t>, and </a:t>
                </a:r>
                <a:r>
                  <a:rPr lang="en-US" sz="2000" b="1" dirty="0"/>
                  <a:t>reducibility</a:t>
                </a:r>
              </a:p>
              <a:p>
                <a:pPr marL="567386" lvl="2" indent="-342900">
                  <a:lnSpc>
                    <a:spcPct val="150000"/>
                  </a:lnSpc>
                  <a:buFont typeface="Courier New" panose="02070309020205020404" pitchFamily="49" charset="0"/>
                  <a:buChar char="o"/>
                </a:pPr>
                <a:r>
                  <a:rPr lang="en-US" sz="2000" dirty="0"/>
                  <a:t>Global period shortened from </a:t>
                </a:r>
                <a:r>
                  <a:rPr lang="en-US" sz="2000" b="1" dirty="0"/>
                  <a:t>90</a:t>
                </a:r>
                <a:r>
                  <a:rPr lang="en-US" sz="2000" dirty="0"/>
                  <a:t> to </a:t>
                </a:r>
                <a:r>
                  <a:rPr lang="en-US" sz="2000" b="1" dirty="0"/>
                  <a:t>0</a:t>
                </a:r>
                <a:r>
                  <a:rPr lang="en-US" sz="2000" dirty="0"/>
                  <a:t> days</a:t>
                </a:r>
              </a:p>
              <a:p>
                <a:pPr marL="351063" lvl="1" indent="-342900">
                  <a:lnSpc>
                    <a:spcPct val="150000"/>
                  </a:lnSpc>
                  <a:buFont typeface="Arial" panose="020B0604020202020204" pitchFamily="34" charset="0"/>
                  <a:buChar char="•"/>
                </a:pPr>
                <a:r>
                  <a:rPr lang="en-US" sz="2000" b="0" dirty="0"/>
                  <a:t>Shift toward MIS and outpatient repairs </a:t>
                </a:r>
                <a14:m>
                  <m:oMath xmlns:m="http://schemas.openxmlformats.org/officeDocument/2006/math">
                    <m:r>
                      <a:rPr lang="en-US" sz="2000" b="0" i="1" dirty="0" smtClean="0">
                        <a:latin typeface="Cambria Math" panose="02040503050406030204" pitchFamily="18" charset="0"/>
                        <a:ea typeface="Cambria Math" panose="02040503050406030204" pitchFamily="18" charset="0"/>
                      </a:rPr>
                      <m:t>→</m:t>
                    </m:r>
                  </m:oMath>
                </a14:m>
                <a:r>
                  <a:rPr lang="en-US" sz="2000" b="0" dirty="0"/>
                  <a:t> aimed to better align </a:t>
                </a:r>
                <a:r>
                  <a:rPr lang="en-US" sz="2000" b="0" dirty="0" err="1"/>
                  <a:t>wRVUs</a:t>
                </a:r>
                <a:r>
                  <a:rPr lang="en-US" sz="2000" b="0" dirty="0"/>
                  <a:t> with </a:t>
                </a:r>
                <a:r>
                  <a:rPr lang="en-US" sz="2000" b="1" dirty="0"/>
                  <a:t>surgical work</a:t>
                </a:r>
              </a:p>
              <a:p>
                <a:pPr>
                  <a:lnSpc>
                    <a:spcPct val="150000"/>
                  </a:lnSpc>
                </a:pPr>
                <a:endParaRPr lang="en-US" sz="1800" dirty="0"/>
              </a:p>
            </p:txBody>
          </p:sp>
        </mc:Choice>
        <mc:Fallback xmlns="">
          <p:sp>
            <p:nvSpPr>
              <p:cNvPr id="3" name="Content Placeholder 2">
                <a:extLst>
                  <a:ext uri="{FF2B5EF4-FFF2-40B4-BE49-F238E27FC236}">
                    <a16:creationId xmlns:a16="http://schemas.microsoft.com/office/drawing/2014/main" id="{3BD64CB9-5243-00AE-D60E-0F9F7AC15428}"/>
                  </a:ext>
                </a:extLst>
              </p:cNvPr>
              <p:cNvSpPr>
                <a:spLocks noGrp="1" noRot="1" noChangeAspect="1" noMove="1" noResize="1" noEditPoints="1" noAdjustHandles="1" noChangeArrowheads="1" noChangeShapeType="1" noTextEdit="1"/>
              </p:cNvSpPr>
              <p:nvPr>
                <p:ph idx="1"/>
              </p:nvPr>
            </p:nvSpPr>
            <p:spPr>
              <a:xfrm>
                <a:off x="372189" y="1688127"/>
                <a:ext cx="11453628" cy="4376468"/>
              </a:xfrm>
              <a:blipFill>
                <a:blip r:embed="rId3"/>
                <a:stretch>
                  <a:fillRect l="-443" b="-8092"/>
                </a:stretch>
              </a:blipFill>
            </p:spPr>
            <p:txBody>
              <a:bodyPr/>
              <a:lstStyle/>
              <a:p>
                <a:r>
                  <a:rPr lang="en-US">
                    <a:noFill/>
                  </a:rPr>
                  <a:t> </a:t>
                </a:r>
              </a:p>
            </p:txBody>
          </p:sp>
        </mc:Fallback>
      </mc:AlternateContent>
      <p:sp>
        <p:nvSpPr>
          <p:cNvPr id="12" name="Text Placeholder 11">
            <a:extLst>
              <a:ext uri="{FF2B5EF4-FFF2-40B4-BE49-F238E27FC236}">
                <a16:creationId xmlns:a16="http://schemas.microsoft.com/office/drawing/2014/main" id="{D030EB81-F71F-EF39-4021-FAF48C9A956C}"/>
              </a:ext>
            </a:extLst>
          </p:cNvPr>
          <p:cNvSpPr>
            <a:spLocks noGrp="1"/>
          </p:cNvSpPr>
          <p:nvPr>
            <p:ph type="body" sz="quarter" idx="13"/>
          </p:nvPr>
        </p:nvSpPr>
        <p:spPr/>
        <p:txBody>
          <a:bodyPr/>
          <a:lstStyle/>
          <a:p>
            <a:r>
              <a:rPr lang="en-US" dirty="0"/>
              <a:t>The 2023 Shift in Ventral Hernia Coding and wRVU Alignment</a:t>
            </a:r>
            <a:endParaRPr lang="en-US" sz="2400" dirty="0"/>
          </a:p>
        </p:txBody>
      </p:sp>
      <p:sp>
        <p:nvSpPr>
          <p:cNvPr id="5" name="Slide Number Placeholder 4">
            <a:extLst>
              <a:ext uri="{FF2B5EF4-FFF2-40B4-BE49-F238E27FC236}">
                <a16:creationId xmlns:a16="http://schemas.microsoft.com/office/drawing/2014/main" id="{275C1049-8F02-ECD9-6C8A-D3B15F929C05}"/>
              </a:ext>
            </a:extLst>
          </p:cNvPr>
          <p:cNvSpPr>
            <a:spLocks noGrp="1"/>
          </p:cNvSpPr>
          <p:nvPr>
            <p:ph type="sldNum" sz="quarter" idx="12"/>
          </p:nvPr>
        </p:nvSpPr>
        <p:spPr/>
        <p:txBody>
          <a:bodyPr/>
          <a:lstStyle/>
          <a:p>
            <a:fld id="{0D558541-60C9-42A2-8392-FF12533A6B7A}" type="slidenum">
              <a:rPr lang="en-US" smtClean="0"/>
              <a:pPr/>
              <a:t>3</a:t>
            </a:fld>
            <a:endParaRPr lang="en-US"/>
          </a:p>
        </p:txBody>
      </p:sp>
      <p:sp>
        <p:nvSpPr>
          <p:cNvPr id="8" name="TextBox 7">
            <a:extLst>
              <a:ext uri="{FF2B5EF4-FFF2-40B4-BE49-F238E27FC236}">
                <a16:creationId xmlns:a16="http://schemas.microsoft.com/office/drawing/2014/main" id="{FCE6D675-E7DF-3355-7E5D-8580FCE1733C}"/>
              </a:ext>
            </a:extLst>
          </p:cNvPr>
          <p:cNvSpPr txBox="1"/>
          <p:nvPr/>
        </p:nvSpPr>
        <p:spPr>
          <a:xfrm>
            <a:off x="9229714" y="6224371"/>
            <a:ext cx="2962286" cy="357918"/>
          </a:xfrm>
          <a:prstGeom prst="rect">
            <a:avLst/>
          </a:prstGeom>
          <a:noFill/>
        </p:spPr>
        <p:txBody>
          <a:bodyPr wrap="none" rtlCol="0">
            <a:spAutoFit/>
          </a:bodyPr>
          <a:lstStyle/>
          <a:p>
            <a:pPr algn="l">
              <a:lnSpc>
                <a:spcPct val="113000"/>
              </a:lnSpc>
              <a:spcAft>
                <a:spcPts val="600"/>
              </a:spcAft>
            </a:pPr>
            <a:r>
              <a:rPr lang="en-US" sz="1600" dirty="0"/>
              <a:t>Schlosser et al., </a:t>
            </a:r>
            <a:r>
              <a:rPr lang="en-US" sz="1600" i="1" dirty="0"/>
              <a:t>Ann Surg</a:t>
            </a:r>
            <a:r>
              <a:rPr lang="en-US" sz="1600" dirty="0"/>
              <a:t>, 2023</a:t>
            </a:r>
          </a:p>
        </p:txBody>
      </p:sp>
      <p:pic>
        <p:nvPicPr>
          <p:cNvPr id="6" name="Picture 5" descr="A close-up of a logo&#10;&#10;AI-generated content may be incorrect.">
            <a:extLst>
              <a:ext uri="{FF2B5EF4-FFF2-40B4-BE49-F238E27FC236}">
                <a16:creationId xmlns:a16="http://schemas.microsoft.com/office/drawing/2014/main" id="{60408186-31CD-09BC-333C-1111C1B63D97}"/>
              </a:ext>
            </a:extLst>
          </p:cNvPr>
          <p:cNvPicPr>
            <a:picLocks noChangeAspect="1"/>
          </p:cNvPicPr>
          <p:nvPr/>
        </p:nvPicPr>
        <p:blipFill>
          <a:blip r:embed="rId4"/>
          <a:srcRect t="7021" b="6816"/>
          <a:stretch>
            <a:fillRect/>
          </a:stretch>
        </p:blipFill>
        <p:spPr>
          <a:xfrm>
            <a:off x="2731856" y="2194232"/>
            <a:ext cx="6728288" cy="1109040"/>
          </a:xfrm>
          <a:prstGeom prst="rect">
            <a:avLst/>
          </a:prstGeom>
        </p:spPr>
      </p:pic>
    </p:spTree>
    <p:extLst>
      <p:ext uri="{BB962C8B-B14F-4D97-AF65-F5344CB8AC3E}">
        <p14:creationId xmlns:p14="http://schemas.microsoft.com/office/powerpoint/2010/main" val="19641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5BD4-BF64-9951-7AAA-D9A66DF9AD8D}"/>
              </a:ext>
            </a:extLst>
          </p:cNvPr>
          <p:cNvSpPr>
            <a:spLocks noGrp="1"/>
          </p:cNvSpPr>
          <p:nvPr>
            <p:ph type="title"/>
          </p:nvPr>
        </p:nvSpPr>
        <p:spPr/>
        <p:txBody>
          <a:bodyPr/>
          <a:lstStyle/>
          <a:p>
            <a:r>
              <a:rPr lang="en-US" sz="3600" dirty="0">
                <a:latin typeface="+mn-lt"/>
              </a:rPr>
              <a:t>Background</a:t>
            </a:r>
            <a:endParaRPr lang="en-US" dirty="0">
              <a:latin typeface="+mn-lt"/>
            </a:endParaRPr>
          </a:p>
        </p:txBody>
      </p:sp>
      <p:sp>
        <p:nvSpPr>
          <p:cNvPr id="3" name="Content Placeholder 2">
            <a:extLst>
              <a:ext uri="{FF2B5EF4-FFF2-40B4-BE49-F238E27FC236}">
                <a16:creationId xmlns:a16="http://schemas.microsoft.com/office/drawing/2014/main" id="{4595FFE6-8D57-89FA-B92B-E8B42553A5BB}"/>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000" b="0" dirty="0"/>
              <a:t>Reimbursement </a:t>
            </a:r>
            <a:r>
              <a:rPr lang="en-US" sz="2000" dirty="0"/>
              <a:t>declined</a:t>
            </a:r>
            <a:r>
              <a:rPr lang="en-US" sz="2000" b="0" dirty="0"/>
              <a:t> by nearly 60% for incarcerated and reducible hernias at an </a:t>
            </a:r>
            <a:r>
              <a:rPr lang="en-US" sz="2000" dirty="0"/>
              <a:t>ambulatory surgery center </a:t>
            </a:r>
            <a:r>
              <a:rPr lang="en-US" sz="2000" b="0" dirty="0"/>
              <a:t>(Wright et al.)</a:t>
            </a:r>
            <a:endParaRPr lang="en-US" sz="2000" dirty="0"/>
          </a:p>
          <a:p>
            <a:pPr marL="285750" indent="-285750">
              <a:lnSpc>
                <a:spcPct val="150000"/>
              </a:lnSpc>
              <a:buFont typeface="Arial" panose="020B0604020202020204" pitchFamily="34" charset="0"/>
              <a:buChar char="•"/>
            </a:pPr>
            <a:r>
              <a:rPr lang="en-US" sz="2000" dirty="0"/>
              <a:t>Large</a:t>
            </a:r>
            <a:r>
              <a:rPr lang="en-US" sz="2000" b="0" dirty="0"/>
              <a:t>, </a:t>
            </a:r>
            <a:r>
              <a:rPr lang="en-US" sz="2000" dirty="0"/>
              <a:t>recurrent</a:t>
            </a:r>
            <a:r>
              <a:rPr lang="en-US" sz="2000" b="0" dirty="0"/>
              <a:t>, or </a:t>
            </a:r>
            <a:r>
              <a:rPr lang="en-US" sz="2000" dirty="0"/>
              <a:t>complex</a:t>
            </a:r>
            <a:r>
              <a:rPr lang="en-US" sz="2000" b="0" dirty="0"/>
              <a:t> cases may have seen modest </a:t>
            </a:r>
            <a:r>
              <a:rPr lang="en-US" sz="2000" dirty="0"/>
              <a:t>increases</a:t>
            </a:r>
            <a:r>
              <a:rPr lang="en-US" sz="2000" b="0" dirty="0"/>
              <a:t> in </a:t>
            </a:r>
            <a:r>
              <a:rPr lang="en-US" sz="2000" b="0" dirty="0" err="1"/>
              <a:t>wRVUs</a:t>
            </a:r>
            <a:r>
              <a:rPr lang="en-US" sz="2000" b="0" dirty="0"/>
              <a:t> at an </a:t>
            </a:r>
            <a:r>
              <a:rPr lang="en-US" sz="2000" dirty="0"/>
              <a:t>academic center </a:t>
            </a:r>
            <a:r>
              <a:rPr lang="en-US" sz="2000" b="0" dirty="0"/>
              <a:t>(Al-Mansour et al.)</a:t>
            </a:r>
          </a:p>
          <a:p>
            <a:pPr marL="285750" indent="-285750">
              <a:lnSpc>
                <a:spcPct val="140000"/>
              </a:lnSpc>
              <a:buFont typeface="Arial" panose="020B0604020202020204" pitchFamily="34" charset="0"/>
              <a:buChar char="•"/>
            </a:pPr>
            <a:endParaRPr lang="en-US" sz="2000" b="0" dirty="0"/>
          </a:p>
          <a:p>
            <a:pPr marL="285750" indent="-285750">
              <a:lnSpc>
                <a:spcPct val="140000"/>
              </a:lnSpc>
              <a:buFont typeface="Arial" panose="020B0604020202020204" pitchFamily="34" charset="0"/>
              <a:buChar char="•"/>
            </a:pPr>
            <a:endParaRPr lang="en-US" sz="2000" b="0" dirty="0"/>
          </a:p>
          <a:p>
            <a:pPr marL="285750" indent="-285750">
              <a:lnSpc>
                <a:spcPct val="140000"/>
              </a:lnSpc>
              <a:buFont typeface="Arial" panose="020B0604020202020204" pitchFamily="34" charset="0"/>
              <a:buChar char="•"/>
            </a:pPr>
            <a:endParaRPr lang="en-US" sz="2000" dirty="0"/>
          </a:p>
          <a:p>
            <a:pPr marL="510236" lvl="2" indent="-285750">
              <a:lnSpc>
                <a:spcPct val="140000"/>
              </a:lnSpc>
            </a:pPr>
            <a:endParaRPr lang="en-US" sz="2000" b="0" dirty="0"/>
          </a:p>
          <a:p>
            <a:pPr marL="285750" indent="-285750">
              <a:lnSpc>
                <a:spcPct val="140000"/>
              </a:lnSpc>
              <a:buFont typeface="Arial" panose="020B0604020202020204" pitchFamily="34" charset="0"/>
              <a:buChar char="•"/>
            </a:pPr>
            <a:endParaRPr lang="en-US" sz="2000" b="0" dirty="0"/>
          </a:p>
        </p:txBody>
      </p:sp>
      <p:sp>
        <p:nvSpPr>
          <p:cNvPr id="10" name="Text Placeholder 9">
            <a:extLst>
              <a:ext uri="{FF2B5EF4-FFF2-40B4-BE49-F238E27FC236}">
                <a16:creationId xmlns:a16="http://schemas.microsoft.com/office/drawing/2014/main" id="{384C373C-CFA9-741D-8A63-83559DE9993F}"/>
              </a:ext>
            </a:extLst>
          </p:cNvPr>
          <p:cNvSpPr>
            <a:spLocks noGrp="1"/>
          </p:cNvSpPr>
          <p:nvPr>
            <p:ph type="body" sz="quarter" idx="13"/>
          </p:nvPr>
        </p:nvSpPr>
        <p:spPr/>
        <p:txBody>
          <a:bodyPr/>
          <a:lstStyle/>
          <a:p>
            <a:r>
              <a:rPr lang="en-US" sz="2400" dirty="0"/>
              <a:t>Unintended Consequences?</a:t>
            </a:r>
          </a:p>
        </p:txBody>
      </p:sp>
      <p:sp>
        <p:nvSpPr>
          <p:cNvPr id="5" name="Slide Number Placeholder 4">
            <a:extLst>
              <a:ext uri="{FF2B5EF4-FFF2-40B4-BE49-F238E27FC236}">
                <a16:creationId xmlns:a16="http://schemas.microsoft.com/office/drawing/2014/main" id="{2E1FFE10-EE77-A97A-4B0D-03CE1118601B}"/>
              </a:ext>
            </a:extLst>
          </p:cNvPr>
          <p:cNvSpPr>
            <a:spLocks noGrp="1"/>
          </p:cNvSpPr>
          <p:nvPr>
            <p:ph type="sldNum" sz="quarter" idx="12"/>
          </p:nvPr>
        </p:nvSpPr>
        <p:spPr/>
        <p:txBody>
          <a:bodyPr/>
          <a:lstStyle/>
          <a:p>
            <a:fld id="{0D558541-60C9-42A2-8392-FF12533A6B7A}" type="slidenum">
              <a:rPr lang="en-US" smtClean="0"/>
              <a:pPr/>
              <a:t>4</a:t>
            </a:fld>
            <a:endParaRPr lang="en-US"/>
          </a:p>
        </p:txBody>
      </p:sp>
      <p:sp>
        <p:nvSpPr>
          <p:cNvPr id="4" name="Content Placeholder 2">
            <a:extLst>
              <a:ext uri="{FF2B5EF4-FFF2-40B4-BE49-F238E27FC236}">
                <a16:creationId xmlns:a16="http://schemas.microsoft.com/office/drawing/2014/main" id="{CE18A3A4-59A8-42BD-22C3-250D46012DF5}"/>
              </a:ext>
            </a:extLst>
          </p:cNvPr>
          <p:cNvSpPr txBox="1">
            <a:spLocks/>
          </p:cNvSpPr>
          <p:nvPr/>
        </p:nvSpPr>
        <p:spPr>
          <a:xfrm>
            <a:off x="372189" y="2492676"/>
            <a:ext cx="5212183" cy="744481"/>
          </a:xfrm>
          <a:prstGeom prst="rect">
            <a:avLst/>
          </a:prstGeom>
        </p:spPr>
        <p:txBody>
          <a:bodyPr vert="horz" lIns="91440" tIns="45720" rIns="91440" bIns="45720" rtlCol="0">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b="0" dirty="0"/>
          </a:p>
        </p:txBody>
      </p:sp>
      <p:sp>
        <p:nvSpPr>
          <p:cNvPr id="6" name="Content Placeholder 2">
            <a:extLst>
              <a:ext uri="{FF2B5EF4-FFF2-40B4-BE49-F238E27FC236}">
                <a16:creationId xmlns:a16="http://schemas.microsoft.com/office/drawing/2014/main" id="{9A1B5D22-2565-CA66-9B5D-38C90D22F412}"/>
              </a:ext>
            </a:extLst>
          </p:cNvPr>
          <p:cNvSpPr txBox="1">
            <a:spLocks/>
          </p:cNvSpPr>
          <p:nvPr/>
        </p:nvSpPr>
        <p:spPr>
          <a:xfrm>
            <a:off x="372536" y="2941372"/>
            <a:ext cx="5212183" cy="487628"/>
          </a:xfrm>
          <a:prstGeom prst="rect">
            <a:avLst/>
          </a:prstGeom>
        </p:spPr>
        <p:txBody>
          <a:bodyPr vert="horz" lIns="91440" tIns="45720" rIns="91440" bIns="45720" rtlCol="0">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510236" lvl="2" indent="-285750">
              <a:buFont typeface="Courier New" panose="02070309020205020404" pitchFamily="49" charset="0"/>
              <a:buChar char="o"/>
            </a:pPr>
            <a:endParaRPr lang="en-US" sz="2000" dirty="0"/>
          </a:p>
        </p:txBody>
      </p:sp>
      <p:sp>
        <p:nvSpPr>
          <p:cNvPr id="8" name="Content Placeholder 2">
            <a:extLst>
              <a:ext uri="{FF2B5EF4-FFF2-40B4-BE49-F238E27FC236}">
                <a16:creationId xmlns:a16="http://schemas.microsoft.com/office/drawing/2014/main" id="{3A0F1C0E-4FCE-FB29-DE5C-4807865F0D23}"/>
              </a:ext>
            </a:extLst>
          </p:cNvPr>
          <p:cNvSpPr txBox="1">
            <a:spLocks/>
          </p:cNvSpPr>
          <p:nvPr/>
        </p:nvSpPr>
        <p:spPr>
          <a:xfrm>
            <a:off x="372535" y="3689451"/>
            <a:ext cx="5212183" cy="594989"/>
          </a:xfrm>
          <a:prstGeom prst="rect">
            <a:avLst/>
          </a:prstGeom>
        </p:spPr>
        <p:txBody>
          <a:bodyPr vert="horz" lIns="91440" tIns="45720" rIns="91440" bIns="45720" rtlCol="0">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510236" lvl="2" indent="-285750">
              <a:buFont typeface="Courier New" panose="02070309020205020404" pitchFamily="49" charset="0"/>
              <a:buChar char="o"/>
            </a:pPr>
            <a:endParaRPr lang="en-US" sz="2000" dirty="0"/>
          </a:p>
        </p:txBody>
      </p:sp>
      <p:sp>
        <p:nvSpPr>
          <p:cNvPr id="9" name="Content Placeholder 2">
            <a:extLst>
              <a:ext uri="{FF2B5EF4-FFF2-40B4-BE49-F238E27FC236}">
                <a16:creationId xmlns:a16="http://schemas.microsoft.com/office/drawing/2014/main" id="{5905BF4E-3B78-3CA1-8BBA-CFEEF8EC8A39}"/>
              </a:ext>
            </a:extLst>
          </p:cNvPr>
          <p:cNvSpPr txBox="1">
            <a:spLocks/>
          </p:cNvSpPr>
          <p:nvPr/>
        </p:nvSpPr>
        <p:spPr>
          <a:xfrm>
            <a:off x="372188" y="4128685"/>
            <a:ext cx="5840098" cy="1116722"/>
          </a:xfrm>
          <a:prstGeom prst="rect">
            <a:avLst/>
          </a:prstGeom>
        </p:spPr>
        <p:txBody>
          <a:bodyPr vert="horz" lIns="91440" tIns="45720" rIns="91440" bIns="45720" rtlCol="0">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dirty="0"/>
          </a:p>
        </p:txBody>
      </p:sp>
      <p:sp>
        <p:nvSpPr>
          <p:cNvPr id="12" name="TextBox 11">
            <a:extLst>
              <a:ext uri="{FF2B5EF4-FFF2-40B4-BE49-F238E27FC236}">
                <a16:creationId xmlns:a16="http://schemas.microsoft.com/office/drawing/2014/main" id="{F072917C-28B2-EDE2-9F63-3DF13BD1AD2B}"/>
              </a:ext>
            </a:extLst>
          </p:cNvPr>
          <p:cNvSpPr txBox="1"/>
          <p:nvPr/>
        </p:nvSpPr>
        <p:spPr>
          <a:xfrm>
            <a:off x="9046012" y="5840476"/>
            <a:ext cx="2990178" cy="713080"/>
          </a:xfrm>
          <a:prstGeom prst="rect">
            <a:avLst/>
          </a:prstGeom>
          <a:noFill/>
        </p:spPr>
        <p:txBody>
          <a:bodyPr wrap="none" rtlCol="0">
            <a:spAutoFit/>
          </a:bodyPr>
          <a:lstStyle/>
          <a:p>
            <a:pPr algn="r">
              <a:lnSpc>
                <a:spcPct val="113000"/>
              </a:lnSpc>
              <a:spcAft>
                <a:spcPts val="600"/>
              </a:spcAft>
            </a:pPr>
            <a:r>
              <a:rPr lang="en-US" sz="1600" dirty="0"/>
              <a:t>Wright et al., </a:t>
            </a:r>
            <a:r>
              <a:rPr lang="en-US" sz="1600" i="1" dirty="0"/>
              <a:t>Am J Surg</a:t>
            </a:r>
            <a:r>
              <a:rPr lang="en-US" sz="1600" dirty="0"/>
              <a:t>, 2025</a:t>
            </a:r>
          </a:p>
          <a:p>
            <a:pPr algn="r">
              <a:lnSpc>
                <a:spcPct val="113000"/>
              </a:lnSpc>
              <a:spcAft>
                <a:spcPts val="600"/>
              </a:spcAft>
            </a:pPr>
            <a:r>
              <a:rPr lang="en-US" sz="1600" dirty="0"/>
              <a:t>Al-Mansour et al., </a:t>
            </a:r>
            <a:r>
              <a:rPr lang="en-US" sz="1600" i="1" dirty="0"/>
              <a:t>Surgery</a:t>
            </a:r>
            <a:r>
              <a:rPr lang="en-US" sz="1600" dirty="0"/>
              <a:t>, 2024</a:t>
            </a:r>
          </a:p>
        </p:txBody>
      </p:sp>
      <p:sp>
        <p:nvSpPr>
          <p:cNvPr id="13" name="TextBox 12">
            <a:extLst>
              <a:ext uri="{FF2B5EF4-FFF2-40B4-BE49-F238E27FC236}">
                <a16:creationId xmlns:a16="http://schemas.microsoft.com/office/drawing/2014/main" id="{C77F20E4-CE8F-AE6A-33D5-8CBE21C9D600}"/>
              </a:ext>
            </a:extLst>
          </p:cNvPr>
          <p:cNvSpPr txBox="1"/>
          <p:nvPr/>
        </p:nvSpPr>
        <p:spPr>
          <a:xfrm>
            <a:off x="2069815" y="4687119"/>
            <a:ext cx="2058384" cy="623376"/>
          </a:xfrm>
          <a:prstGeom prst="rect">
            <a:avLst/>
          </a:prstGeom>
          <a:noFill/>
        </p:spPr>
        <p:txBody>
          <a:bodyPr wrap="none" rtlCol="0">
            <a:spAutoFit/>
          </a:bodyPr>
          <a:lstStyle/>
          <a:p>
            <a:pPr algn="l">
              <a:lnSpc>
                <a:spcPct val="113000"/>
              </a:lnSpc>
              <a:spcAft>
                <a:spcPts val="600"/>
              </a:spcAft>
            </a:pPr>
            <a:r>
              <a:rPr lang="en-US" sz="3200" b="1" dirty="0"/>
              <a:t>Academic</a:t>
            </a:r>
          </a:p>
        </p:txBody>
      </p:sp>
      <p:sp>
        <p:nvSpPr>
          <p:cNvPr id="14" name="TextBox 13">
            <a:extLst>
              <a:ext uri="{FF2B5EF4-FFF2-40B4-BE49-F238E27FC236}">
                <a16:creationId xmlns:a16="http://schemas.microsoft.com/office/drawing/2014/main" id="{2CBF808D-A477-FB3D-B94B-256E434F57F2}"/>
              </a:ext>
            </a:extLst>
          </p:cNvPr>
          <p:cNvSpPr txBox="1"/>
          <p:nvPr/>
        </p:nvSpPr>
        <p:spPr>
          <a:xfrm>
            <a:off x="7506735" y="4687118"/>
            <a:ext cx="2967287" cy="623376"/>
          </a:xfrm>
          <a:prstGeom prst="rect">
            <a:avLst/>
          </a:prstGeom>
          <a:noFill/>
        </p:spPr>
        <p:txBody>
          <a:bodyPr wrap="none" rtlCol="0">
            <a:spAutoFit/>
          </a:bodyPr>
          <a:lstStyle/>
          <a:p>
            <a:pPr algn="l">
              <a:lnSpc>
                <a:spcPct val="113000"/>
              </a:lnSpc>
              <a:spcAft>
                <a:spcPts val="600"/>
              </a:spcAft>
            </a:pPr>
            <a:r>
              <a:rPr lang="en-US" sz="3200" b="1" dirty="0"/>
              <a:t>Non-Academic</a:t>
            </a:r>
          </a:p>
        </p:txBody>
      </p:sp>
      <p:grpSp>
        <p:nvGrpSpPr>
          <p:cNvPr id="7" name="Group 6">
            <a:extLst>
              <a:ext uri="{FF2B5EF4-FFF2-40B4-BE49-F238E27FC236}">
                <a16:creationId xmlns:a16="http://schemas.microsoft.com/office/drawing/2014/main" id="{390F8FED-70D8-EC94-87AB-13BA7442850E}"/>
              </a:ext>
            </a:extLst>
          </p:cNvPr>
          <p:cNvGrpSpPr/>
          <p:nvPr/>
        </p:nvGrpSpPr>
        <p:grpSpPr>
          <a:xfrm>
            <a:off x="5038040" y="4381866"/>
            <a:ext cx="1734643" cy="1499303"/>
            <a:chOff x="1515017" y="2175597"/>
            <a:chExt cx="1734643" cy="1499303"/>
          </a:xfrm>
        </p:grpSpPr>
        <p:sp>
          <p:nvSpPr>
            <p:cNvPr id="27" name="Oval 26">
              <a:extLst>
                <a:ext uri="{FF2B5EF4-FFF2-40B4-BE49-F238E27FC236}">
                  <a16:creationId xmlns:a16="http://schemas.microsoft.com/office/drawing/2014/main" id="{07B1C0FA-324C-5AD8-2902-D06D827EE4EE}"/>
                </a:ext>
              </a:extLst>
            </p:cNvPr>
            <p:cNvSpPr/>
            <p:nvPr/>
          </p:nvSpPr>
          <p:spPr>
            <a:xfrm>
              <a:off x="1625482" y="2175597"/>
              <a:ext cx="1499303" cy="14993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mc:AlternateContent xmlns:mc="http://schemas.openxmlformats.org/markup-compatibility/2006" xmlns:a14="http://schemas.microsoft.com/office/drawing/2010/main">
          <mc:Choice Requires="a14">
            <p:sp>
              <p:nvSpPr>
                <p:cNvPr id="28" name="Oval 4">
                  <a:extLst>
                    <a:ext uri="{FF2B5EF4-FFF2-40B4-BE49-F238E27FC236}">
                      <a16:creationId xmlns:a16="http://schemas.microsoft.com/office/drawing/2014/main" id="{FC999EBB-5BF7-2B3B-993B-290EFA20165D}"/>
                    </a:ext>
                  </a:extLst>
                </p:cNvPr>
                <p:cNvSpPr txBox="1"/>
                <p:nvPr/>
              </p:nvSpPr>
              <p:spPr>
                <a:xfrm>
                  <a:off x="1515017" y="2417617"/>
                  <a:ext cx="1734643" cy="1060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3200" kern="1200" dirty="0">
                      <a:solidFill>
                        <a:srgbClr val="00B050"/>
                      </a:solidFill>
                    </a:rPr>
                    <a:t>$</a:t>
                  </a:r>
                  <a14:m>
                    <m:oMath xmlns:m="http://schemas.openxmlformats.org/officeDocument/2006/math">
                      <m:r>
                        <a:rPr lang="en-US" sz="3200" i="1" kern="1200" smtClean="0">
                          <a:solidFill>
                            <a:srgbClr val="00B050"/>
                          </a:solidFill>
                          <a:latin typeface="Cambria Math" panose="02040503050406030204" pitchFamily="18" charset="0"/>
                          <a:ea typeface="Cambria Math" panose="02040503050406030204" pitchFamily="18" charset="0"/>
                        </a:rPr>
                        <m:t>↑</m:t>
                      </m:r>
                    </m:oMath>
                  </a14:m>
                  <a:r>
                    <a:rPr lang="en-US" sz="3200" kern="1200" dirty="0">
                      <a:solidFill>
                        <a:schemeClr val="bg1"/>
                      </a:solidFill>
                    </a:rPr>
                    <a:t> or </a:t>
                  </a:r>
                  <a:r>
                    <a:rPr lang="en-US" sz="3200" kern="1200" dirty="0">
                      <a:solidFill>
                        <a:srgbClr val="FF0000"/>
                      </a:solidFill>
                    </a:rPr>
                    <a:t>$</a:t>
                  </a:r>
                  <a14:m>
                    <m:oMath xmlns:m="http://schemas.openxmlformats.org/officeDocument/2006/math">
                      <m:r>
                        <a:rPr lang="en-US" sz="3200" i="1" kern="1200" smtClean="0">
                          <a:solidFill>
                            <a:srgbClr val="FF0000"/>
                          </a:solidFill>
                          <a:latin typeface="Cambria Math" panose="02040503050406030204" pitchFamily="18" charset="0"/>
                          <a:ea typeface="Cambria Math" panose="02040503050406030204" pitchFamily="18" charset="0"/>
                        </a:rPr>
                        <m:t>↓</m:t>
                      </m:r>
                    </m:oMath>
                  </a14:m>
                  <a:endParaRPr lang="en-US" sz="3200" kern="1200" dirty="0">
                    <a:solidFill>
                      <a:schemeClr val="bg1"/>
                    </a:solidFill>
                  </a:endParaRPr>
                </a:p>
              </p:txBody>
            </p:sp>
          </mc:Choice>
          <mc:Fallback xmlns="">
            <p:sp>
              <p:nvSpPr>
                <p:cNvPr id="28" name="Oval 4">
                  <a:extLst>
                    <a:ext uri="{FF2B5EF4-FFF2-40B4-BE49-F238E27FC236}">
                      <a16:creationId xmlns:a16="http://schemas.microsoft.com/office/drawing/2014/main" id="{FC999EBB-5BF7-2B3B-993B-290EFA20165D}"/>
                    </a:ext>
                  </a:extLst>
                </p:cNvPr>
                <p:cNvSpPr txBox="1">
                  <a:spLocks noRot="1" noChangeAspect="1" noMove="1" noResize="1" noEditPoints="1" noAdjustHandles="1" noChangeArrowheads="1" noChangeShapeType="1" noTextEdit="1"/>
                </p:cNvSpPr>
                <p:nvPr/>
              </p:nvSpPr>
              <p:spPr>
                <a:xfrm>
                  <a:off x="1515017" y="2417617"/>
                  <a:ext cx="1734643" cy="1060167"/>
                </a:xfrm>
                <a:prstGeom prst="rect">
                  <a:avLst/>
                </a:prstGeom>
                <a:blipFill>
                  <a:blip r:embed="rId3"/>
                  <a:stretch>
                    <a:fillRect l="-2174"/>
                  </a:stretch>
                </a:blipFill>
              </p:spPr>
              <p:txBody>
                <a:bodyPr/>
                <a:lstStyle/>
                <a:p>
                  <a:r>
                    <a:rPr lang="en-US">
                      <a:noFill/>
                    </a:rPr>
                    <a:t> </a:t>
                  </a:r>
                </a:p>
              </p:txBody>
            </p:sp>
          </mc:Fallback>
        </mc:AlternateContent>
      </p:grpSp>
    </p:spTree>
    <p:extLst>
      <p:ext uri="{BB962C8B-B14F-4D97-AF65-F5344CB8AC3E}">
        <p14:creationId xmlns:p14="http://schemas.microsoft.com/office/powerpoint/2010/main" val="12019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E6A8-0F80-D059-3EA1-69DD309722AE}"/>
              </a:ext>
            </a:extLst>
          </p:cNvPr>
          <p:cNvSpPr>
            <a:spLocks noGrp="1"/>
          </p:cNvSpPr>
          <p:nvPr>
            <p:ph type="title"/>
          </p:nvPr>
        </p:nvSpPr>
        <p:spPr/>
        <p:txBody>
          <a:bodyPr/>
          <a:lstStyle/>
          <a:p>
            <a:r>
              <a:rPr lang="en-US" sz="3600" dirty="0">
                <a:latin typeface="Aptos" panose="020B0004020202020204" pitchFamily="34" charset="0"/>
              </a:rPr>
              <a:t>Aims of This Study</a:t>
            </a:r>
          </a:p>
        </p:txBody>
      </p:sp>
      <p:sp>
        <p:nvSpPr>
          <p:cNvPr id="5" name="Slide Number Placeholder 4">
            <a:extLst>
              <a:ext uri="{FF2B5EF4-FFF2-40B4-BE49-F238E27FC236}">
                <a16:creationId xmlns:a16="http://schemas.microsoft.com/office/drawing/2014/main" id="{AD200D97-466F-E5A9-65C0-1EAF85E49B28}"/>
              </a:ext>
            </a:extLst>
          </p:cNvPr>
          <p:cNvSpPr>
            <a:spLocks noGrp="1"/>
          </p:cNvSpPr>
          <p:nvPr>
            <p:ph type="sldNum" sz="quarter" idx="12"/>
          </p:nvPr>
        </p:nvSpPr>
        <p:spPr/>
        <p:txBody>
          <a:bodyPr/>
          <a:lstStyle/>
          <a:p>
            <a:fld id="{0D558541-60C9-42A2-8392-FF12533A6B7A}" type="slidenum">
              <a:rPr lang="en-US" smtClean="0"/>
              <a:pPr/>
              <a:t>5</a:t>
            </a:fld>
            <a:endParaRPr lang="en-US"/>
          </a:p>
        </p:txBody>
      </p:sp>
      <p:graphicFrame>
        <p:nvGraphicFramePr>
          <p:cNvPr id="10" name="Diagram 9">
            <a:extLst>
              <a:ext uri="{FF2B5EF4-FFF2-40B4-BE49-F238E27FC236}">
                <a16:creationId xmlns:a16="http://schemas.microsoft.com/office/drawing/2014/main" id="{86155085-3DE9-E656-BC06-70394B65BA30}"/>
              </a:ext>
            </a:extLst>
          </p:cNvPr>
          <p:cNvGraphicFramePr/>
          <p:nvPr>
            <p:extLst>
              <p:ext uri="{D42A27DB-BD31-4B8C-83A1-F6EECF244321}">
                <p14:modId xmlns:p14="http://schemas.microsoft.com/office/powerpoint/2010/main" val="3313974723"/>
              </p:ext>
            </p:extLst>
          </p:nvPr>
        </p:nvGraphicFramePr>
        <p:xfrm>
          <a:off x="1063872" y="495252"/>
          <a:ext cx="10282767" cy="34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66652963-2015-7137-8C5F-3FB17979C2E1}"/>
              </a:ext>
            </a:extLst>
          </p:cNvPr>
          <p:cNvGraphicFramePr/>
          <p:nvPr>
            <p:extLst>
              <p:ext uri="{D42A27DB-BD31-4B8C-83A1-F6EECF244321}">
                <p14:modId xmlns:p14="http://schemas.microsoft.com/office/powerpoint/2010/main" val="3026470165"/>
              </p:ext>
            </p:extLst>
          </p:nvPr>
        </p:nvGraphicFramePr>
        <p:xfrm>
          <a:off x="1063872" y="1849919"/>
          <a:ext cx="10282767" cy="348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77A79BAA-578C-2EDB-38CF-EF9D85911794}"/>
              </a:ext>
            </a:extLst>
          </p:cNvPr>
          <p:cNvGraphicFramePr/>
          <p:nvPr>
            <p:extLst>
              <p:ext uri="{D42A27DB-BD31-4B8C-83A1-F6EECF244321}">
                <p14:modId xmlns:p14="http://schemas.microsoft.com/office/powerpoint/2010/main" val="3042377841"/>
              </p:ext>
            </p:extLst>
          </p:nvPr>
        </p:nvGraphicFramePr>
        <p:xfrm>
          <a:off x="1063873" y="3204586"/>
          <a:ext cx="10282767" cy="3485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508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97B-044E-A95A-3696-3399D28FAA49}"/>
              </a:ext>
            </a:extLst>
          </p:cNvPr>
          <p:cNvSpPr>
            <a:spLocks noGrp="1"/>
          </p:cNvSpPr>
          <p:nvPr>
            <p:ph type="title"/>
          </p:nvPr>
        </p:nvSpPr>
        <p:spPr>
          <a:xfrm>
            <a:off x="374884" y="41229"/>
            <a:ext cx="11453628" cy="1143000"/>
          </a:xfrm>
        </p:spPr>
        <p:txBody>
          <a:bodyPr/>
          <a:lstStyle/>
          <a:p>
            <a:r>
              <a:rPr lang="en-US" sz="3600" dirty="0">
                <a:latin typeface="Aptos" panose="020B0004020202020204" pitchFamily="34" charset="0"/>
              </a:rPr>
              <a:t>Methods</a:t>
            </a:r>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DCAD38C2-32D9-A878-2FC3-670E9450C278}"/>
              </a:ext>
            </a:extLst>
          </p:cNvPr>
          <p:cNvSpPr>
            <a:spLocks noGrp="1"/>
          </p:cNvSpPr>
          <p:nvPr>
            <p:ph type="sldNum" sz="quarter" idx="12"/>
          </p:nvPr>
        </p:nvSpPr>
        <p:spPr/>
        <p:txBody>
          <a:bodyPr/>
          <a:lstStyle/>
          <a:p>
            <a:fld id="{0D558541-60C9-42A2-8392-FF12533A6B7A}" type="slidenum">
              <a:rPr lang="en-US" smtClean="0"/>
              <a:pPr/>
              <a:t>6</a:t>
            </a:fld>
            <a:endParaRPr lang="en-US"/>
          </a:p>
        </p:txBody>
      </p:sp>
      <p:sp>
        <p:nvSpPr>
          <p:cNvPr id="7" name="Rectangle 6">
            <a:extLst>
              <a:ext uri="{FF2B5EF4-FFF2-40B4-BE49-F238E27FC236}">
                <a16:creationId xmlns:a16="http://schemas.microsoft.com/office/drawing/2014/main" id="{A6081F62-6BDA-AE5E-E02E-9779E9469EFA}"/>
              </a:ext>
            </a:extLst>
          </p:cNvPr>
          <p:cNvSpPr/>
          <p:nvPr/>
        </p:nvSpPr>
        <p:spPr>
          <a:xfrm>
            <a:off x="4478159" y="2434330"/>
            <a:ext cx="3224288" cy="386439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endParaRPr lang="en-US" dirty="0">
              <a:solidFill>
                <a:schemeClr val="bg1"/>
              </a:solidFill>
            </a:endParaRPr>
          </a:p>
        </p:txBody>
      </p:sp>
      <p:sp>
        <p:nvSpPr>
          <p:cNvPr id="9" name="Rectangle 8">
            <a:extLst>
              <a:ext uri="{FF2B5EF4-FFF2-40B4-BE49-F238E27FC236}">
                <a16:creationId xmlns:a16="http://schemas.microsoft.com/office/drawing/2014/main" id="{5654151C-7A19-4041-0556-11C8A0E37211}"/>
              </a:ext>
            </a:extLst>
          </p:cNvPr>
          <p:cNvSpPr/>
          <p:nvPr/>
        </p:nvSpPr>
        <p:spPr>
          <a:xfrm>
            <a:off x="1006802" y="2434330"/>
            <a:ext cx="3224287" cy="3864391"/>
          </a:xfrm>
          <a:prstGeom prst="rect">
            <a:avLst/>
          </a:prstGeom>
          <a:solidFill>
            <a:srgbClr val="C8C2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endParaRPr lang="en-US" dirty="0">
              <a:solidFill>
                <a:schemeClr val="bg1"/>
              </a:solidFill>
            </a:endParaRPr>
          </a:p>
        </p:txBody>
      </p:sp>
      <p:sp>
        <p:nvSpPr>
          <p:cNvPr id="10" name="Rectangle 9">
            <a:extLst>
              <a:ext uri="{FF2B5EF4-FFF2-40B4-BE49-F238E27FC236}">
                <a16:creationId xmlns:a16="http://schemas.microsoft.com/office/drawing/2014/main" id="{960744A1-09B5-04B6-5C7D-8F126B09F1F0}"/>
              </a:ext>
            </a:extLst>
          </p:cNvPr>
          <p:cNvSpPr/>
          <p:nvPr/>
        </p:nvSpPr>
        <p:spPr>
          <a:xfrm>
            <a:off x="7930318" y="2434330"/>
            <a:ext cx="3224287" cy="386439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endParaRPr lang="en-US" dirty="0">
              <a:solidFill>
                <a:schemeClr val="bg1"/>
              </a:solidFill>
            </a:endParaRPr>
          </a:p>
        </p:txBody>
      </p:sp>
      <p:sp>
        <p:nvSpPr>
          <p:cNvPr id="6" name="TextBox 5">
            <a:extLst>
              <a:ext uri="{FF2B5EF4-FFF2-40B4-BE49-F238E27FC236}">
                <a16:creationId xmlns:a16="http://schemas.microsoft.com/office/drawing/2014/main" id="{E56A76AA-B437-B141-FD80-410AF9FA570A}"/>
              </a:ext>
            </a:extLst>
          </p:cNvPr>
          <p:cNvSpPr txBox="1"/>
          <p:nvPr/>
        </p:nvSpPr>
        <p:spPr>
          <a:xfrm>
            <a:off x="4583753" y="2517717"/>
            <a:ext cx="3024494" cy="3404843"/>
          </a:xfrm>
          <a:prstGeom prst="rect">
            <a:avLst/>
          </a:prstGeom>
          <a:noFill/>
        </p:spPr>
        <p:txBody>
          <a:bodyPr wrap="square" rtlCol="0">
            <a:spAutoFit/>
          </a:bodyPr>
          <a:lstStyle/>
          <a:p>
            <a:pPr marL="285750" lvl="0" indent="-285750">
              <a:buFont typeface="Arial" panose="020B0604020202020204" pitchFamily="34" charset="0"/>
              <a:buChar char="•"/>
            </a:pPr>
            <a:r>
              <a:rPr lang="en-US" sz="2200" dirty="0"/>
              <a:t>Hernia CPT codes assigned using clinical variables (e.g. reducibility)</a:t>
            </a:r>
          </a:p>
          <a:p>
            <a:pPr marL="285750" lvl="0" indent="-285750">
              <a:buFont typeface="Arial" panose="020B0604020202020204" pitchFamily="34" charset="0"/>
              <a:buChar char="•"/>
            </a:pPr>
            <a:r>
              <a:rPr lang="en-US" sz="2200" dirty="0"/>
              <a:t>CPT codes assigned for mesh use, myofascial release, inpatient stay, and follow-up</a:t>
            </a:r>
          </a:p>
          <a:p>
            <a:pPr algn="l">
              <a:lnSpc>
                <a:spcPct val="113000"/>
              </a:lnSpc>
              <a:spcAft>
                <a:spcPts val="600"/>
              </a:spcAft>
            </a:pPr>
            <a:endParaRPr lang="en-US" sz="1600" dirty="0"/>
          </a:p>
        </p:txBody>
      </p:sp>
      <p:sp>
        <p:nvSpPr>
          <p:cNvPr id="11" name="TextBox 10">
            <a:extLst>
              <a:ext uri="{FF2B5EF4-FFF2-40B4-BE49-F238E27FC236}">
                <a16:creationId xmlns:a16="http://schemas.microsoft.com/office/drawing/2014/main" id="{1E9ED618-9407-4388-14DB-F58B1E5D7D8F}"/>
              </a:ext>
            </a:extLst>
          </p:cNvPr>
          <p:cNvSpPr txBox="1"/>
          <p:nvPr/>
        </p:nvSpPr>
        <p:spPr>
          <a:xfrm>
            <a:off x="1051263" y="2432373"/>
            <a:ext cx="3104825" cy="4081951"/>
          </a:xfrm>
          <a:prstGeom prst="rect">
            <a:avLst/>
          </a:prstGeom>
          <a:noFill/>
        </p:spPr>
        <p:txBody>
          <a:bodyPr wrap="square" rtlCol="0">
            <a:spAutoFit/>
          </a:bodyPr>
          <a:lstStyle/>
          <a:p>
            <a:pPr marL="342900" indent="-342900">
              <a:buFont typeface="Arial" panose="020B0604020202020204" pitchFamily="34" charset="0"/>
              <a:buChar char="•"/>
            </a:pPr>
            <a:r>
              <a:rPr lang="en-US" sz="2200" dirty="0"/>
              <a:t>Patients undergoing ventral or inguinal hernia repairs (concurrent control) between 2021-2024</a:t>
            </a:r>
          </a:p>
          <a:p>
            <a:pPr marL="342900" lvl="0" indent="-342900">
              <a:buFont typeface="Arial" panose="020B0604020202020204" pitchFamily="34" charset="0"/>
              <a:buChar char="•"/>
            </a:pPr>
            <a:r>
              <a:rPr lang="en-US" sz="2200" dirty="0"/>
              <a:t>Surgeons contributed </a:t>
            </a:r>
            <a:r>
              <a:rPr lang="en-US" altLang="en-US" sz="2200" dirty="0"/>
              <a:t>≥15 repairs with 30-day follow-up in pre- and post-code change periods</a:t>
            </a:r>
            <a:endParaRPr lang="en-US" sz="2200" dirty="0"/>
          </a:p>
          <a:p>
            <a:pPr algn="l">
              <a:lnSpc>
                <a:spcPct val="113000"/>
              </a:lnSpc>
              <a:spcAft>
                <a:spcPts val="600"/>
              </a:spcAft>
            </a:pPr>
            <a:endParaRPr lang="en-US" sz="1600" dirty="0"/>
          </a:p>
        </p:txBody>
      </p:sp>
      <p:sp>
        <p:nvSpPr>
          <p:cNvPr id="12" name="TextBox 11">
            <a:extLst>
              <a:ext uri="{FF2B5EF4-FFF2-40B4-BE49-F238E27FC236}">
                <a16:creationId xmlns:a16="http://schemas.microsoft.com/office/drawing/2014/main" id="{0C9CBE57-2836-58AE-F723-0C9A1129D721}"/>
              </a:ext>
            </a:extLst>
          </p:cNvPr>
          <p:cNvSpPr txBox="1"/>
          <p:nvPr/>
        </p:nvSpPr>
        <p:spPr>
          <a:xfrm>
            <a:off x="8055111" y="2517717"/>
            <a:ext cx="3006366" cy="2389180"/>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t>Inguinal hernias not affected by 2023 coding changes</a:t>
            </a:r>
          </a:p>
          <a:p>
            <a:pPr marL="342900" lvl="0" indent="-342900">
              <a:buFont typeface="Arial" panose="020B0604020202020204" pitchFamily="34" charset="0"/>
              <a:buChar char="•"/>
            </a:pPr>
            <a:r>
              <a:rPr lang="en-US" sz="2200" dirty="0"/>
              <a:t>Concurrent control strengthens inferential validity</a:t>
            </a:r>
            <a:endParaRPr lang="en-US" sz="2200" b="1" dirty="0"/>
          </a:p>
          <a:p>
            <a:pPr algn="l">
              <a:lnSpc>
                <a:spcPct val="113000"/>
              </a:lnSpc>
              <a:spcAft>
                <a:spcPts val="600"/>
              </a:spcAft>
            </a:pPr>
            <a:endParaRPr lang="en-US" sz="1600" dirty="0"/>
          </a:p>
        </p:txBody>
      </p:sp>
      <p:sp>
        <p:nvSpPr>
          <p:cNvPr id="13" name="Rectangle 12">
            <a:extLst>
              <a:ext uri="{FF2B5EF4-FFF2-40B4-BE49-F238E27FC236}">
                <a16:creationId xmlns:a16="http://schemas.microsoft.com/office/drawing/2014/main" id="{F706EBBC-B93C-4A78-6574-25494E07D359}"/>
              </a:ext>
            </a:extLst>
          </p:cNvPr>
          <p:cNvSpPr/>
          <p:nvPr/>
        </p:nvSpPr>
        <p:spPr>
          <a:xfrm>
            <a:off x="1006802" y="1801639"/>
            <a:ext cx="3224287" cy="640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Inclusion criteria</a:t>
            </a:r>
          </a:p>
        </p:txBody>
      </p:sp>
      <p:sp>
        <p:nvSpPr>
          <p:cNvPr id="14" name="Rectangle 13">
            <a:extLst>
              <a:ext uri="{FF2B5EF4-FFF2-40B4-BE49-F238E27FC236}">
                <a16:creationId xmlns:a16="http://schemas.microsoft.com/office/drawing/2014/main" id="{A705BF27-2C65-F7B4-1156-4BF01FC033E2}"/>
              </a:ext>
            </a:extLst>
          </p:cNvPr>
          <p:cNvSpPr/>
          <p:nvPr/>
        </p:nvSpPr>
        <p:spPr>
          <a:xfrm>
            <a:off x="4478159" y="1801639"/>
            <a:ext cx="3224287" cy="640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CPT and </a:t>
            </a:r>
            <a:r>
              <a:rPr lang="en-US" dirty="0" err="1">
                <a:solidFill>
                  <a:schemeClr val="bg1"/>
                </a:solidFill>
              </a:rPr>
              <a:t>wRVUs</a:t>
            </a:r>
            <a:endParaRPr lang="en-US" dirty="0">
              <a:solidFill>
                <a:schemeClr val="bg1"/>
              </a:solidFill>
            </a:endParaRPr>
          </a:p>
        </p:txBody>
      </p:sp>
      <p:sp>
        <p:nvSpPr>
          <p:cNvPr id="15" name="Rectangle 14">
            <a:extLst>
              <a:ext uri="{FF2B5EF4-FFF2-40B4-BE49-F238E27FC236}">
                <a16:creationId xmlns:a16="http://schemas.microsoft.com/office/drawing/2014/main" id="{B3AFD3EA-ADEC-1E83-E08A-8DA199C6D1BB}"/>
              </a:ext>
            </a:extLst>
          </p:cNvPr>
          <p:cNvSpPr/>
          <p:nvPr/>
        </p:nvSpPr>
        <p:spPr>
          <a:xfrm>
            <a:off x="7930318" y="1801639"/>
            <a:ext cx="3224287" cy="640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Concurrent Control</a:t>
            </a:r>
          </a:p>
        </p:txBody>
      </p:sp>
      <p:sp>
        <p:nvSpPr>
          <p:cNvPr id="16" name="Text Placeholder 3">
            <a:extLst>
              <a:ext uri="{FF2B5EF4-FFF2-40B4-BE49-F238E27FC236}">
                <a16:creationId xmlns:a16="http://schemas.microsoft.com/office/drawing/2014/main" id="{A09DB759-7B47-8BC2-6FA8-8992B59BB4D0}"/>
              </a:ext>
            </a:extLst>
          </p:cNvPr>
          <p:cNvSpPr>
            <a:spLocks noGrp="1"/>
          </p:cNvSpPr>
          <p:nvPr>
            <p:ph type="body" sz="quarter" idx="13"/>
          </p:nvPr>
        </p:nvSpPr>
        <p:spPr>
          <a:xfrm>
            <a:off x="363488" y="1134533"/>
            <a:ext cx="11599912" cy="573617"/>
          </a:xfrm>
        </p:spPr>
        <p:txBody>
          <a:bodyPr/>
          <a:lstStyle/>
          <a:p>
            <a:r>
              <a:rPr lang="en-US" sz="2400" dirty="0"/>
              <a:t>Retrospective Interrupted Time Series Analysis using the ACHQC</a:t>
            </a:r>
          </a:p>
          <a:p>
            <a:endParaRPr lang="en-US" dirty="0"/>
          </a:p>
        </p:txBody>
      </p:sp>
      <p:pic>
        <p:nvPicPr>
          <p:cNvPr id="1030" name="Picture 6">
            <a:extLst>
              <a:ext uri="{FF2B5EF4-FFF2-40B4-BE49-F238E27FC236}">
                <a16:creationId xmlns:a16="http://schemas.microsoft.com/office/drawing/2014/main" id="{EE71BAFA-D48D-EAF3-50D9-5F23D4FDA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74638"/>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6" grpId="0"/>
      <p:bldP spid="11" grpId="0"/>
      <p:bldP spid="12" grpId="0"/>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66CC-D7C2-9705-202D-0D91FDDFAB39}"/>
              </a:ext>
            </a:extLst>
          </p:cNvPr>
          <p:cNvSpPr>
            <a:spLocks noGrp="1"/>
          </p:cNvSpPr>
          <p:nvPr>
            <p:ph type="title"/>
          </p:nvPr>
        </p:nvSpPr>
        <p:spPr/>
        <p:txBody>
          <a:bodyPr/>
          <a:lstStyle/>
          <a:p>
            <a:r>
              <a:rPr lang="en-US" sz="3600" dirty="0">
                <a:latin typeface="Aptos" panose="020B0004020202020204" pitchFamily="34" charset="0"/>
              </a:rPr>
              <a:t>Methods</a:t>
            </a:r>
            <a:endParaRPr lang="en-US" sz="3600" dirty="0"/>
          </a:p>
        </p:txBody>
      </p:sp>
      <p:sp>
        <p:nvSpPr>
          <p:cNvPr id="4" name="Text Placeholder 3">
            <a:extLst>
              <a:ext uri="{FF2B5EF4-FFF2-40B4-BE49-F238E27FC236}">
                <a16:creationId xmlns:a16="http://schemas.microsoft.com/office/drawing/2014/main" id="{C4B27D5C-6EAE-34BB-B299-870A5E5BDDA8}"/>
              </a:ext>
            </a:extLst>
          </p:cNvPr>
          <p:cNvSpPr>
            <a:spLocks noGrp="1"/>
          </p:cNvSpPr>
          <p:nvPr>
            <p:ph type="body" sz="quarter" idx="13"/>
          </p:nvPr>
        </p:nvSpPr>
        <p:spPr/>
        <p:txBody>
          <a:bodyPr/>
          <a:lstStyle/>
          <a:p>
            <a:r>
              <a:rPr lang="en-US" sz="2400" dirty="0"/>
              <a:t>CPT Coding Assumptions</a:t>
            </a:r>
          </a:p>
        </p:txBody>
      </p:sp>
      <p:sp>
        <p:nvSpPr>
          <p:cNvPr id="5" name="Slide Number Placeholder 4">
            <a:extLst>
              <a:ext uri="{FF2B5EF4-FFF2-40B4-BE49-F238E27FC236}">
                <a16:creationId xmlns:a16="http://schemas.microsoft.com/office/drawing/2014/main" id="{5B5646F0-4507-1F00-FB0D-54EDD1D65A2C}"/>
              </a:ext>
            </a:extLst>
          </p:cNvPr>
          <p:cNvSpPr>
            <a:spLocks noGrp="1"/>
          </p:cNvSpPr>
          <p:nvPr>
            <p:ph type="sldNum" sz="quarter" idx="12"/>
          </p:nvPr>
        </p:nvSpPr>
        <p:spPr/>
        <p:txBody>
          <a:bodyPr/>
          <a:lstStyle/>
          <a:p>
            <a:fld id="{0D558541-60C9-42A2-8392-FF12533A6B7A}" type="slidenum">
              <a:rPr lang="en-US" smtClean="0"/>
              <a:pPr/>
              <a:t>7</a:t>
            </a:fld>
            <a:endParaRPr lang="en-US"/>
          </a:p>
        </p:txBody>
      </p:sp>
      <p:sp>
        <p:nvSpPr>
          <p:cNvPr id="16" name="Rectangle 15">
            <a:extLst>
              <a:ext uri="{FF2B5EF4-FFF2-40B4-BE49-F238E27FC236}">
                <a16:creationId xmlns:a16="http://schemas.microsoft.com/office/drawing/2014/main" id="{9CC30753-0197-F070-F99E-AB938691D9E6}"/>
              </a:ext>
            </a:extLst>
          </p:cNvPr>
          <p:cNvSpPr/>
          <p:nvPr/>
        </p:nvSpPr>
        <p:spPr>
          <a:xfrm>
            <a:off x="1284981" y="1864849"/>
            <a:ext cx="4493886" cy="640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Reducible/Incarcerated</a:t>
            </a:r>
          </a:p>
        </p:txBody>
      </p:sp>
      <p:sp>
        <p:nvSpPr>
          <p:cNvPr id="17" name="Rectangle 16">
            <a:extLst>
              <a:ext uri="{FF2B5EF4-FFF2-40B4-BE49-F238E27FC236}">
                <a16:creationId xmlns:a16="http://schemas.microsoft.com/office/drawing/2014/main" id="{7DAB8245-C5BE-CFB8-403C-3F49785A7C2D}"/>
              </a:ext>
            </a:extLst>
          </p:cNvPr>
          <p:cNvSpPr/>
          <p:nvPr/>
        </p:nvSpPr>
        <p:spPr>
          <a:xfrm>
            <a:off x="1284981" y="2497540"/>
            <a:ext cx="4493886" cy="3854492"/>
          </a:xfrm>
          <a:prstGeom prst="rect">
            <a:avLst/>
          </a:prstGeom>
          <a:solidFill>
            <a:srgbClr val="C8C2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900" dirty="0"/>
          </a:p>
          <a:p>
            <a:r>
              <a:rPr lang="en-US" sz="2400" dirty="0"/>
              <a:t>ACHQC does not capture hernia reducibility.</a:t>
            </a:r>
          </a:p>
          <a:p>
            <a:endParaRPr lang="en-US" sz="1400" dirty="0"/>
          </a:p>
          <a:p>
            <a:pPr marL="285750" indent="-285750">
              <a:buFont typeface="Arial" panose="020B0604020202020204" pitchFamily="34" charset="0"/>
              <a:buChar char="•"/>
            </a:pPr>
            <a:r>
              <a:rPr lang="en-US" sz="2400" dirty="0"/>
              <a:t>Al-Mansour et al.: 26.6% incarceration</a:t>
            </a:r>
          </a:p>
          <a:p>
            <a:pPr marL="285750" indent="-285750">
              <a:buFont typeface="Arial" panose="020B0604020202020204" pitchFamily="34" charset="0"/>
              <a:buChar char="•"/>
            </a:pPr>
            <a:r>
              <a:rPr lang="en-US" sz="2400" dirty="0"/>
              <a:t>DiPaola et al.: 47.5% incarceration</a:t>
            </a:r>
          </a:p>
          <a:p>
            <a:endParaRPr lang="en-US" sz="1400" dirty="0"/>
          </a:p>
          <a:p>
            <a:r>
              <a:rPr lang="en-US" sz="2400" dirty="0"/>
              <a:t>We used a midpoint of 37% incarceration in this study.</a:t>
            </a:r>
          </a:p>
          <a:p>
            <a:pPr marL="342900" indent="-342900">
              <a:buFont typeface="Arial" panose="020B0604020202020204" pitchFamily="34" charset="0"/>
              <a:buChar char="•"/>
            </a:pPr>
            <a:endParaRPr lang="en-US" dirty="0">
              <a:solidFill>
                <a:schemeClr val="bg1"/>
              </a:solidFill>
            </a:endParaRPr>
          </a:p>
        </p:txBody>
      </p:sp>
      <p:sp>
        <p:nvSpPr>
          <p:cNvPr id="18" name="Rectangle 17">
            <a:extLst>
              <a:ext uri="{FF2B5EF4-FFF2-40B4-BE49-F238E27FC236}">
                <a16:creationId xmlns:a16="http://schemas.microsoft.com/office/drawing/2014/main" id="{702CBBE2-2751-10E4-4410-7EE472B63BA2}"/>
              </a:ext>
            </a:extLst>
          </p:cNvPr>
          <p:cNvSpPr/>
          <p:nvPr/>
        </p:nvSpPr>
        <p:spPr>
          <a:xfrm>
            <a:off x="6413135" y="1864849"/>
            <a:ext cx="4493886" cy="640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Postoperative Care</a:t>
            </a:r>
          </a:p>
        </p:txBody>
      </p:sp>
      <p:sp>
        <p:nvSpPr>
          <p:cNvPr id="19" name="Rectangle 18">
            <a:extLst>
              <a:ext uri="{FF2B5EF4-FFF2-40B4-BE49-F238E27FC236}">
                <a16:creationId xmlns:a16="http://schemas.microsoft.com/office/drawing/2014/main" id="{DDA0E077-7A92-6724-1136-696463118BFC}"/>
              </a:ext>
            </a:extLst>
          </p:cNvPr>
          <p:cNvSpPr/>
          <p:nvPr/>
        </p:nvSpPr>
        <p:spPr>
          <a:xfrm>
            <a:off x="6413137" y="2503964"/>
            <a:ext cx="4493886" cy="3848068"/>
          </a:xfrm>
          <a:prstGeom prst="rect">
            <a:avLst/>
          </a:prstGeom>
          <a:solidFill>
            <a:srgbClr val="C8C2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000" dirty="0"/>
          </a:p>
          <a:p>
            <a:r>
              <a:rPr lang="en-US" sz="2400" dirty="0"/>
              <a:t>Post-2023 procedures billed postoperative care:</a:t>
            </a:r>
          </a:p>
          <a:p>
            <a:endParaRPr lang="en-US" sz="1400" dirty="0"/>
          </a:p>
          <a:p>
            <a:pPr marL="285750" indent="-285750">
              <a:buFont typeface="Arial" panose="020B0604020202020204" pitchFamily="34" charset="0"/>
              <a:buChar char="•"/>
            </a:pPr>
            <a:r>
              <a:rPr lang="en-US" sz="2400" dirty="0"/>
              <a:t>Inpatient stays: LOS recorded in ACHQC</a:t>
            </a:r>
          </a:p>
          <a:p>
            <a:pPr marL="285750" indent="-285750">
              <a:buFont typeface="Arial" panose="020B0604020202020204" pitchFamily="34" charset="0"/>
              <a:buChar char="•"/>
            </a:pPr>
            <a:r>
              <a:rPr lang="en-US" sz="2400" dirty="0"/>
              <a:t>Readmissions: LOS based on complexity of diagnosis</a:t>
            </a:r>
          </a:p>
          <a:p>
            <a:pPr marL="285750" indent="-285750">
              <a:buFont typeface="Arial" panose="020B0604020202020204" pitchFamily="34" charset="0"/>
              <a:buChar char="•"/>
            </a:pPr>
            <a:r>
              <a:rPr lang="en-US" sz="2400" dirty="0"/>
              <a:t>Outpatient care: # visits based on hernia size</a:t>
            </a:r>
          </a:p>
          <a:p>
            <a:pPr marL="342900" indent="-34290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4213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DD05-5D77-CDC3-E307-4F099AD0547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86DEBF7-75CE-D3C5-BD27-CBEC129E92C1}"/>
              </a:ext>
            </a:extLst>
          </p:cNvPr>
          <p:cNvSpPr txBox="1">
            <a:spLocks/>
          </p:cNvSpPr>
          <p:nvPr/>
        </p:nvSpPr>
        <p:spPr>
          <a:xfrm>
            <a:off x="524589" y="152400"/>
            <a:ext cx="11453628" cy="1143000"/>
          </a:xfrm>
          <a:prstGeom prst="rect">
            <a:avLst/>
          </a:prstGeom>
        </p:spPr>
        <p:txBody>
          <a:bodyPr vert="horz" lIns="73152" tIns="45720" rIns="91440" bIns="45720" rtlCol="0" anchor="b" anchorCtr="0">
            <a:noAutofit/>
          </a:bodyPr>
          <a:lst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a:lstStyle>
          <a:p>
            <a:r>
              <a:rPr lang="en-US" sz="3600">
                <a:latin typeface="Aptos" panose="020B0004020202020204" pitchFamily="34" charset="0"/>
              </a:rPr>
              <a:t>Results</a:t>
            </a:r>
            <a:endParaRPr lang="en-US" dirty="0">
              <a:latin typeface="Aptos" panose="020B0004020202020204" pitchFamily="34" charset="0"/>
            </a:endParaRPr>
          </a:p>
        </p:txBody>
      </p:sp>
      <p:sp>
        <p:nvSpPr>
          <p:cNvPr id="7" name="Text Placeholder 3">
            <a:extLst>
              <a:ext uri="{FF2B5EF4-FFF2-40B4-BE49-F238E27FC236}">
                <a16:creationId xmlns:a16="http://schemas.microsoft.com/office/drawing/2014/main" id="{BF7B44CF-CB22-D343-C75B-EE431E81BBE2}"/>
              </a:ext>
            </a:extLst>
          </p:cNvPr>
          <p:cNvSpPr txBox="1">
            <a:spLocks/>
          </p:cNvSpPr>
          <p:nvPr/>
        </p:nvSpPr>
        <p:spPr>
          <a:xfrm>
            <a:off x="524935" y="1322833"/>
            <a:ext cx="11453627" cy="573617"/>
          </a:xfrm>
          <a:prstGeom prst="rect">
            <a:avLst/>
          </a:prstGeom>
        </p:spPr>
        <p:txBody>
          <a:bodyPr vert="horz" lIns="91440" tIns="45720" rIns="91440" bIns="45720" rtlCol="0">
            <a:noAutofit/>
          </a:bodyPr>
          <a:lstStyle>
            <a:lvl1pPr marL="0" indent="0" algn="l" defTabSz="881615" rtl="0" eaLnBrk="1" latinLnBrk="0" hangingPunct="1">
              <a:lnSpc>
                <a:spcPct val="100000"/>
              </a:lnSpc>
              <a:spcBef>
                <a:spcPts val="964"/>
              </a:spcBef>
              <a:spcAft>
                <a:spcPts val="386"/>
              </a:spcAft>
              <a:buFontTx/>
              <a:buNone/>
              <a:defRPr sz="1928" b="0"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8163"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3pPr>
            <a:lvl4pPr marL="224486"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442848" indent="0" algn="l"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dirty="0"/>
              <a:t>Patient Characteristics</a:t>
            </a:r>
          </a:p>
        </p:txBody>
      </p:sp>
      <p:sp>
        <p:nvSpPr>
          <p:cNvPr id="2" name="Oval 1">
            <a:extLst>
              <a:ext uri="{FF2B5EF4-FFF2-40B4-BE49-F238E27FC236}">
                <a16:creationId xmlns:a16="http://schemas.microsoft.com/office/drawing/2014/main" id="{0BDB2203-9960-5745-7568-B70E0F81303D}"/>
              </a:ext>
            </a:extLst>
          </p:cNvPr>
          <p:cNvSpPr/>
          <p:nvPr/>
        </p:nvSpPr>
        <p:spPr>
          <a:xfrm>
            <a:off x="409612" y="2872157"/>
            <a:ext cx="1764792" cy="1764792"/>
          </a:xfrm>
          <a:prstGeom prst="ellipse">
            <a:avLst/>
          </a:prstGeom>
          <a:solidFill>
            <a:schemeClr val="bg2">
              <a:lumMod val="75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Academic</a:t>
            </a:r>
          </a:p>
          <a:p>
            <a:pPr algn="ctr"/>
            <a:r>
              <a:rPr lang="en-US" sz="2000" dirty="0">
                <a:solidFill>
                  <a:schemeClr val="tx1"/>
                </a:solidFill>
              </a:rPr>
              <a:t>4,145</a:t>
            </a:r>
          </a:p>
        </p:txBody>
      </p:sp>
      <p:sp>
        <p:nvSpPr>
          <p:cNvPr id="3" name="Oval 2">
            <a:extLst>
              <a:ext uri="{FF2B5EF4-FFF2-40B4-BE49-F238E27FC236}">
                <a16:creationId xmlns:a16="http://schemas.microsoft.com/office/drawing/2014/main" id="{EFAE84A9-D306-A899-37AC-0F4F2FD98C55}"/>
              </a:ext>
            </a:extLst>
          </p:cNvPr>
          <p:cNvSpPr/>
          <p:nvPr/>
        </p:nvSpPr>
        <p:spPr>
          <a:xfrm>
            <a:off x="9859464" y="2796443"/>
            <a:ext cx="1764792" cy="1762337"/>
          </a:xfrm>
          <a:prstGeom prst="ellipse">
            <a:avLst/>
          </a:prstGeom>
          <a:solidFill>
            <a:schemeClr val="bg2">
              <a:lumMod val="75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Non-Academic</a:t>
            </a:r>
          </a:p>
          <a:p>
            <a:pPr algn="ctr"/>
            <a:r>
              <a:rPr lang="en-US" sz="2000" dirty="0">
                <a:solidFill>
                  <a:schemeClr val="tx1"/>
                </a:solidFill>
              </a:rPr>
              <a:t>2,036</a:t>
            </a:r>
          </a:p>
        </p:txBody>
      </p:sp>
      <p:sp>
        <p:nvSpPr>
          <p:cNvPr id="9" name="Rectangle 8">
            <a:extLst>
              <a:ext uri="{FF2B5EF4-FFF2-40B4-BE49-F238E27FC236}">
                <a16:creationId xmlns:a16="http://schemas.microsoft.com/office/drawing/2014/main" id="{EA8A3833-84FA-29BF-E4E4-A9FC7222715F}"/>
              </a:ext>
            </a:extLst>
          </p:cNvPr>
          <p:cNvSpPr/>
          <p:nvPr/>
        </p:nvSpPr>
        <p:spPr>
          <a:xfrm>
            <a:off x="2714045" y="2125096"/>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32 (28–36)</a:t>
            </a:r>
          </a:p>
        </p:txBody>
      </p:sp>
      <p:sp>
        <p:nvSpPr>
          <p:cNvPr id="11" name="Rectangle 10">
            <a:extLst>
              <a:ext uri="{FF2B5EF4-FFF2-40B4-BE49-F238E27FC236}">
                <a16:creationId xmlns:a16="http://schemas.microsoft.com/office/drawing/2014/main" id="{0A445022-5363-99AE-DE50-D0E672B18D36}"/>
              </a:ext>
            </a:extLst>
          </p:cNvPr>
          <p:cNvSpPr/>
          <p:nvPr/>
        </p:nvSpPr>
        <p:spPr>
          <a:xfrm>
            <a:off x="7354131" y="2125096"/>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30 (27–34)</a:t>
            </a:r>
          </a:p>
        </p:txBody>
      </p:sp>
      <p:sp>
        <p:nvSpPr>
          <p:cNvPr id="12" name="Rectangle 11">
            <a:extLst>
              <a:ext uri="{FF2B5EF4-FFF2-40B4-BE49-F238E27FC236}">
                <a16:creationId xmlns:a16="http://schemas.microsoft.com/office/drawing/2014/main" id="{19225BF3-1711-83EE-9B7F-A1A635706D22}"/>
              </a:ext>
            </a:extLst>
          </p:cNvPr>
          <p:cNvSpPr/>
          <p:nvPr/>
        </p:nvSpPr>
        <p:spPr>
          <a:xfrm>
            <a:off x="2714045" y="2796443"/>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 (2–11)</a:t>
            </a:r>
          </a:p>
        </p:txBody>
      </p:sp>
      <p:sp>
        <p:nvSpPr>
          <p:cNvPr id="13" name="TextBox 12">
            <a:extLst>
              <a:ext uri="{FF2B5EF4-FFF2-40B4-BE49-F238E27FC236}">
                <a16:creationId xmlns:a16="http://schemas.microsoft.com/office/drawing/2014/main" id="{8DB52CCE-DCCC-4D99-9C5A-CE8C7488E88E}"/>
              </a:ext>
            </a:extLst>
          </p:cNvPr>
          <p:cNvSpPr txBox="1"/>
          <p:nvPr/>
        </p:nvSpPr>
        <p:spPr>
          <a:xfrm>
            <a:off x="5663493" y="2154319"/>
            <a:ext cx="609462" cy="424155"/>
          </a:xfrm>
          <a:prstGeom prst="rect">
            <a:avLst/>
          </a:prstGeom>
          <a:noFill/>
        </p:spPr>
        <p:txBody>
          <a:bodyPr wrap="none" rtlCol="0">
            <a:spAutoFit/>
          </a:bodyPr>
          <a:lstStyle/>
          <a:p>
            <a:pPr algn="l">
              <a:lnSpc>
                <a:spcPct val="113000"/>
              </a:lnSpc>
              <a:spcAft>
                <a:spcPts val="600"/>
              </a:spcAft>
            </a:pPr>
            <a:r>
              <a:rPr lang="en-US" sz="2000" dirty="0"/>
              <a:t>BMI</a:t>
            </a:r>
          </a:p>
        </p:txBody>
      </p:sp>
      <p:sp>
        <p:nvSpPr>
          <p:cNvPr id="17" name="TextBox 16">
            <a:extLst>
              <a:ext uri="{FF2B5EF4-FFF2-40B4-BE49-F238E27FC236}">
                <a16:creationId xmlns:a16="http://schemas.microsoft.com/office/drawing/2014/main" id="{35ED8D7D-429D-9492-315B-88D49EDCEA85}"/>
              </a:ext>
            </a:extLst>
          </p:cNvPr>
          <p:cNvSpPr txBox="1"/>
          <p:nvPr/>
        </p:nvSpPr>
        <p:spPr>
          <a:xfrm>
            <a:off x="4894052" y="2825666"/>
            <a:ext cx="2148345" cy="424155"/>
          </a:xfrm>
          <a:prstGeom prst="rect">
            <a:avLst/>
          </a:prstGeom>
          <a:noFill/>
        </p:spPr>
        <p:txBody>
          <a:bodyPr wrap="none" rtlCol="0">
            <a:spAutoFit/>
          </a:bodyPr>
          <a:lstStyle/>
          <a:p>
            <a:pPr algn="l">
              <a:lnSpc>
                <a:spcPct val="113000"/>
              </a:lnSpc>
              <a:spcAft>
                <a:spcPts val="600"/>
              </a:spcAft>
            </a:pPr>
            <a:r>
              <a:rPr lang="en-US" sz="2000" dirty="0"/>
              <a:t>Hernia width (cm)</a:t>
            </a:r>
          </a:p>
        </p:txBody>
      </p:sp>
      <p:sp>
        <p:nvSpPr>
          <p:cNvPr id="18" name="Rectangle 17">
            <a:extLst>
              <a:ext uri="{FF2B5EF4-FFF2-40B4-BE49-F238E27FC236}">
                <a16:creationId xmlns:a16="http://schemas.microsoft.com/office/drawing/2014/main" id="{3FE23736-6501-6B57-E136-3F974851C7D0}"/>
              </a:ext>
            </a:extLst>
          </p:cNvPr>
          <p:cNvSpPr/>
          <p:nvPr/>
        </p:nvSpPr>
        <p:spPr>
          <a:xfrm>
            <a:off x="7354131" y="2796443"/>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 (2–4)</a:t>
            </a:r>
          </a:p>
        </p:txBody>
      </p:sp>
      <p:sp>
        <p:nvSpPr>
          <p:cNvPr id="19" name="Rectangle 18">
            <a:extLst>
              <a:ext uri="{FF2B5EF4-FFF2-40B4-BE49-F238E27FC236}">
                <a16:creationId xmlns:a16="http://schemas.microsoft.com/office/drawing/2014/main" id="{06C9BFEF-8AE5-830A-374B-880C178E3329}"/>
              </a:ext>
            </a:extLst>
          </p:cNvPr>
          <p:cNvSpPr/>
          <p:nvPr/>
        </p:nvSpPr>
        <p:spPr>
          <a:xfrm>
            <a:off x="2714045" y="3467790"/>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7 (2–18)</a:t>
            </a:r>
          </a:p>
        </p:txBody>
      </p:sp>
      <p:sp>
        <p:nvSpPr>
          <p:cNvPr id="22" name="Rectangle 21">
            <a:extLst>
              <a:ext uri="{FF2B5EF4-FFF2-40B4-BE49-F238E27FC236}">
                <a16:creationId xmlns:a16="http://schemas.microsoft.com/office/drawing/2014/main" id="{1084A3A5-1D6C-1ABF-08D4-6244F2C6FF44}"/>
              </a:ext>
            </a:extLst>
          </p:cNvPr>
          <p:cNvSpPr/>
          <p:nvPr/>
        </p:nvSpPr>
        <p:spPr>
          <a:xfrm>
            <a:off x="7354131" y="3467790"/>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 (2–6)</a:t>
            </a:r>
          </a:p>
        </p:txBody>
      </p:sp>
      <p:sp>
        <p:nvSpPr>
          <p:cNvPr id="23" name="TextBox 22">
            <a:extLst>
              <a:ext uri="{FF2B5EF4-FFF2-40B4-BE49-F238E27FC236}">
                <a16:creationId xmlns:a16="http://schemas.microsoft.com/office/drawing/2014/main" id="{EAB5B884-4A76-11C8-C5CB-BBE3073844FC}"/>
              </a:ext>
            </a:extLst>
          </p:cNvPr>
          <p:cNvSpPr txBox="1"/>
          <p:nvPr/>
        </p:nvSpPr>
        <p:spPr>
          <a:xfrm>
            <a:off x="4854778" y="3497013"/>
            <a:ext cx="2226892" cy="424155"/>
          </a:xfrm>
          <a:prstGeom prst="rect">
            <a:avLst/>
          </a:prstGeom>
          <a:noFill/>
        </p:spPr>
        <p:txBody>
          <a:bodyPr wrap="none" rtlCol="0">
            <a:spAutoFit/>
          </a:bodyPr>
          <a:lstStyle/>
          <a:p>
            <a:pPr algn="l">
              <a:lnSpc>
                <a:spcPct val="113000"/>
              </a:lnSpc>
              <a:spcAft>
                <a:spcPts val="600"/>
              </a:spcAft>
            </a:pPr>
            <a:r>
              <a:rPr lang="en-US" sz="2000" dirty="0"/>
              <a:t>Hernia length (cm)</a:t>
            </a:r>
          </a:p>
        </p:txBody>
      </p:sp>
      <p:sp>
        <p:nvSpPr>
          <p:cNvPr id="25" name="Rectangle 24">
            <a:extLst>
              <a:ext uri="{FF2B5EF4-FFF2-40B4-BE49-F238E27FC236}">
                <a16:creationId xmlns:a16="http://schemas.microsoft.com/office/drawing/2014/main" id="{75C84784-73C9-E753-E395-6DF0CB32C31C}"/>
              </a:ext>
            </a:extLst>
          </p:cNvPr>
          <p:cNvSpPr/>
          <p:nvPr/>
        </p:nvSpPr>
        <p:spPr>
          <a:xfrm>
            <a:off x="2714045" y="4139137"/>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92.2%</a:t>
            </a:r>
          </a:p>
        </p:txBody>
      </p:sp>
      <p:sp>
        <p:nvSpPr>
          <p:cNvPr id="27" name="Rectangle 26">
            <a:extLst>
              <a:ext uri="{FF2B5EF4-FFF2-40B4-BE49-F238E27FC236}">
                <a16:creationId xmlns:a16="http://schemas.microsoft.com/office/drawing/2014/main" id="{251AD52B-16D7-069B-9763-D1340C8A7A63}"/>
              </a:ext>
            </a:extLst>
          </p:cNvPr>
          <p:cNvSpPr/>
          <p:nvPr/>
        </p:nvSpPr>
        <p:spPr>
          <a:xfrm>
            <a:off x="7354131" y="4139137"/>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96.9%</a:t>
            </a:r>
          </a:p>
        </p:txBody>
      </p:sp>
      <p:sp>
        <p:nvSpPr>
          <p:cNvPr id="28" name="TextBox 27">
            <a:extLst>
              <a:ext uri="{FF2B5EF4-FFF2-40B4-BE49-F238E27FC236}">
                <a16:creationId xmlns:a16="http://schemas.microsoft.com/office/drawing/2014/main" id="{940C7450-4DC0-EC63-09F5-8873FB2E63A6}"/>
              </a:ext>
            </a:extLst>
          </p:cNvPr>
          <p:cNvSpPr txBox="1"/>
          <p:nvPr/>
        </p:nvSpPr>
        <p:spPr>
          <a:xfrm>
            <a:off x="4824770" y="4168360"/>
            <a:ext cx="2286908" cy="424155"/>
          </a:xfrm>
          <a:prstGeom prst="rect">
            <a:avLst/>
          </a:prstGeom>
          <a:noFill/>
        </p:spPr>
        <p:txBody>
          <a:bodyPr wrap="none" rtlCol="0">
            <a:spAutoFit/>
          </a:bodyPr>
          <a:lstStyle/>
          <a:p>
            <a:pPr algn="l">
              <a:lnSpc>
                <a:spcPct val="113000"/>
              </a:lnSpc>
              <a:spcAft>
                <a:spcPts val="600"/>
              </a:spcAft>
            </a:pPr>
            <a:r>
              <a:rPr lang="en-US" sz="2000" dirty="0"/>
              <a:t>Clean wound class</a:t>
            </a:r>
          </a:p>
        </p:txBody>
      </p:sp>
      <p:sp>
        <p:nvSpPr>
          <p:cNvPr id="29" name="Rectangle 28">
            <a:extLst>
              <a:ext uri="{FF2B5EF4-FFF2-40B4-BE49-F238E27FC236}">
                <a16:creationId xmlns:a16="http://schemas.microsoft.com/office/drawing/2014/main" id="{6E11F9AB-529F-0025-5342-65366993F0F6}"/>
              </a:ext>
            </a:extLst>
          </p:cNvPr>
          <p:cNvSpPr/>
          <p:nvPr/>
        </p:nvSpPr>
        <p:spPr>
          <a:xfrm>
            <a:off x="2714045" y="4810484"/>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29.3%</a:t>
            </a:r>
          </a:p>
        </p:txBody>
      </p:sp>
      <p:sp>
        <p:nvSpPr>
          <p:cNvPr id="30" name="Rectangle 29">
            <a:extLst>
              <a:ext uri="{FF2B5EF4-FFF2-40B4-BE49-F238E27FC236}">
                <a16:creationId xmlns:a16="http://schemas.microsoft.com/office/drawing/2014/main" id="{789EE7C8-6332-9198-AC9A-5373C70CA0CA}"/>
              </a:ext>
            </a:extLst>
          </p:cNvPr>
          <p:cNvSpPr/>
          <p:nvPr/>
        </p:nvSpPr>
        <p:spPr>
          <a:xfrm>
            <a:off x="7354131" y="4810484"/>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14.6%</a:t>
            </a:r>
          </a:p>
        </p:txBody>
      </p:sp>
      <p:sp>
        <p:nvSpPr>
          <p:cNvPr id="31" name="TextBox 30">
            <a:extLst>
              <a:ext uri="{FF2B5EF4-FFF2-40B4-BE49-F238E27FC236}">
                <a16:creationId xmlns:a16="http://schemas.microsoft.com/office/drawing/2014/main" id="{57A16676-58AE-ACAD-4EA1-E15DFF27819E}"/>
              </a:ext>
            </a:extLst>
          </p:cNvPr>
          <p:cNvSpPr txBox="1"/>
          <p:nvPr/>
        </p:nvSpPr>
        <p:spPr>
          <a:xfrm>
            <a:off x="5327824" y="4839707"/>
            <a:ext cx="1280800" cy="424155"/>
          </a:xfrm>
          <a:prstGeom prst="rect">
            <a:avLst/>
          </a:prstGeom>
          <a:noFill/>
        </p:spPr>
        <p:txBody>
          <a:bodyPr wrap="none" rtlCol="0">
            <a:spAutoFit/>
          </a:bodyPr>
          <a:lstStyle/>
          <a:p>
            <a:pPr algn="l">
              <a:lnSpc>
                <a:spcPct val="113000"/>
              </a:lnSpc>
              <a:spcAft>
                <a:spcPts val="600"/>
              </a:spcAft>
            </a:pPr>
            <a:r>
              <a:rPr lang="en-US" sz="2000" dirty="0"/>
              <a:t>Recurrent</a:t>
            </a:r>
          </a:p>
        </p:txBody>
      </p:sp>
      <p:sp>
        <p:nvSpPr>
          <p:cNvPr id="32" name="Rectangle 31">
            <a:extLst>
              <a:ext uri="{FF2B5EF4-FFF2-40B4-BE49-F238E27FC236}">
                <a16:creationId xmlns:a16="http://schemas.microsoft.com/office/drawing/2014/main" id="{96087EB8-9058-17A5-3641-62F84BC48993}"/>
              </a:ext>
            </a:extLst>
          </p:cNvPr>
          <p:cNvSpPr/>
          <p:nvPr/>
        </p:nvSpPr>
        <p:spPr>
          <a:xfrm>
            <a:off x="2714045" y="5481833"/>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34.1%</a:t>
            </a:r>
          </a:p>
        </p:txBody>
      </p:sp>
      <p:sp>
        <p:nvSpPr>
          <p:cNvPr id="36" name="Rectangle 35">
            <a:extLst>
              <a:ext uri="{FF2B5EF4-FFF2-40B4-BE49-F238E27FC236}">
                <a16:creationId xmlns:a16="http://schemas.microsoft.com/office/drawing/2014/main" id="{AFDE0BFA-29F9-CD84-F0B9-F62B35167FD3}"/>
              </a:ext>
            </a:extLst>
          </p:cNvPr>
          <p:cNvSpPr/>
          <p:nvPr/>
        </p:nvSpPr>
        <p:spPr>
          <a:xfrm>
            <a:off x="7354131" y="5481833"/>
            <a:ext cx="1892300" cy="4826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5.8%</a:t>
            </a:r>
          </a:p>
        </p:txBody>
      </p:sp>
      <p:sp>
        <p:nvSpPr>
          <p:cNvPr id="40" name="TextBox 39">
            <a:extLst>
              <a:ext uri="{FF2B5EF4-FFF2-40B4-BE49-F238E27FC236}">
                <a16:creationId xmlns:a16="http://schemas.microsoft.com/office/drawing/2014/main" id="{E713B82F-5918-4749-B7D4-005BE4C58E30}"/>
              </a:ext>
            </a:extLst>
          </p:cNvPr>
          <p:cNvSpPr txBox="1"/>
          <p:nvPr/>
        </p:nvSpPr>
        <p:spPr>
          <a:xfrm>
            <a:off x="4606345" y="5511056"/>
            <a:ext cx="2723759" cy="424155"/>
          </a:xfrm>
          <a:prstGeom prst="rect">
            <a:avLst/>
          </a:prstGeom>
          <a:noFill/>
        </p:spPr>
        <p:txBody>
          <a:bodyPr wrap="none" rtlCol="0">
            <a:spAutoFit/>
          </a:bodyPr>
          <a:lstStyle/>
          <a:p>
            <a:pPr algn="ctr">
              <a:lnSpc>
                <a:spcPct val="113000"/>
              </a:lnSpc>
              <a:spcAft>
                <a:spcPts val="600"/>
              </a:spcAft>
            </a:pPr>
            <a:r>
              <a:rPr lang="en-US" sz="2000" dirty="0"/>
              <a:t>Transversus abdominis</a:t>
            </a:r>
          </a:p>
        </p:txBody>
      </p:sp>
      <p:sp>
        <p:nvSpPr>
          <p:cNvPr id="5" name="TextBox 4">
            <a:extLst>
              <a:ext uri="{FF2B5EF4-FFF2-40B4-BE49-F238E27FC236}">
                <a16:creationId xmlns:a16="http://schemas.microsoft.com/office/drawing/2014/main" id="{5A53AB1C-5059-F847-F33C-00A6A24CC572}"/>
              </a:ext>
            </a:extLst>
          </p:cNvPr>
          <p:cNvSpPr txBox="1"/>
          <p:nvPr/>
        </p:nvSpPr>
        <p:spPr>
          <a:xfrm>
            <a:off x="4606345" y="1955884"/>
            <a:ext cx="7176043" cy="4338900"/>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
        <p:nvSpPr>
          <p:cNvPr id="4" name="Rectangle 3">
            <a:extLst>
              <a:ext uri="{FF2B5EF4-FFF2-40B4-BE49-F238E27FC236}">
                <a16:creationId xmlns:a16="http://schemas.microsoft.com/office/drawing/2014/main" id="{FFACEC8B-535D-CD3B-8644-AC7BC8C31045}"/>
              </a:ext>
            </a:extLst>
          </p:cNvPr>
          <p:cNvSpPr/>
          <p:nvPr/>
        </p:nvSpPr>
        <p:spPr>
          <a:xfrm>
            <a:off x="5639333" y="2811302"/>
            <a:ext cx="5102527" cy="211182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solidFill>
                  <a:schemeClr val="bg1"/>
                </a:solidFill>
              </a:rPr>
              <a:t>Hernias repaired at </a:t>
            </a:r>
            <a:r>
              <a:rPr lang="en-US" sz="3600" b="1" dirty="0">
                <a:solidFill>
                  <a:schemeClr val="bg1"/>
                </a:solidFill>
              </a:rPr>
              <a:t>academic</a:t>
            </a:r>
            <a:r>
              <a:rPr lang="en-US" sz="3600" dirty="0">
                <a:solidFill>
                  <a:schemeClr val="bg1"/>
                </a:solidFill>
              </a:rPr>
              <a:t> centers are more </a:t>
            </a:r>
            <a:r>
              <a:rPr lang="en-US" sz="3600" b="1" dirty="0">
                <a:solidFill>
                  <a:schemeClr val="bg1"/>
                </a:solidFill>
              </a:rPr>
              <a:t>complex</a:t>
            </a:r>
          </a:p>
        </p:txBody>
      </p:sp>
    </p:spTree>
    <p:extLst>
      <p:ext uri="{BB962C8B-B14F-4D97-AF65-F5344CB8AC3E}">
        <p14:creationId xmlns:p14="http://schemas.microsoft.com/office/powerpoint/2010/main" val="24272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P spid="17" grpId="0"/>
      <p:bldP spid="18" grpId="0" animBg="1"/>
      <p:bldP spid="19" grpId="0" animBg="1"/>
      <p:bldP spid="22" grpId="0" animBg="1"/>
      <p:bldP spid="23" grpId="0"/>
      <p:bldP spid="25" grpId="0" animBg="1"/>
      <p:bldP spid="27" grpId="0" animBg="1"/>
      <p:bldP spid="28" grpId="0"/>
      <p:bldP spid="29" grpId="0" animBg="1"/>
      <p:bldP spid="30" grpId="0" animBg="1"/>
      <p:bldP spid="31" grpId="0"/>
      <p:bldP spid="32" grpId="0" animBg="1"/>
      <p:bldP spid="36" grpId="0" animBg="1"/>
      <p:bldP spid="40" grpId="0"/>
      <p:bldP spid="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2B10D-F0A5-3659-7530-C3D6B5E6D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25E39-E2BA-4A02-7A48-4D6ED6C6E94E}"/>
              </a:ext>
            </a:extLst>
          </p:cNvPr>
          <p:cNvSpPr>
            <a:spLocks noGrp="1"/>
          </p:cNvSpPr>
          <p:nvPr>
            <p:ph type="title"/>
          </p:nvPr>
        </p:nvSpPr>
        <p:spPr/>
        <p:txBody>
          <a:bodyPr/>
          <a:lstStyle/>
          <a:p>
            <a:r>
              <a:rPr lang="en-US" sz="3600" dirty="0">
                <a:latin typeface="Aptos" panose="020B0004020202020204" pitchFamily="34" charset="0"/>
              </a:rPr>
              <a:t>Aims of This Study</a:t>
            </a:r>
          </a:p>
        </p:txBody>
      </p:sp>
      <p:sp>
        <p:nvSpPr>
          <p:cNvPr id="5" name="Slide Number Placeholder 4">
            <a:extLst>
              <a:ext uri="{FF2B5EF4-FFF2-40B4-BE49-F238E27FC236}">
                <a16:creationId xmlns:a16="http://schemas.microsoft.com/office/drawing/2014/main" id="{D134C3AB-6E5F-8AC6-CE80-E74B3E6CA784}"/>
              </a:ext>
            </a:extLst>
          </p:cNvPr>
          <p:cNvSpPr>
            <a:spLocks noGrp="1"/>
          </p:cNvSpPr>
          <p:nvPr>
            <p:ph type="sldNum" sz="quarter" idx="12"/>
          </p:nvPr>
        </p:nvSpPr>
        <p:spPr/>
        <p:txBody>
          <a:bodyPr/>
          <a:lstStyle/>
          <a:p>
            <a:fld id="{0D558541-60C9-42A2-8392-FF12533A6B7A}" type="slidenum">
              <a:rPr lang="en-US" smtClean="0"/>
              <a:pPr/>
              <a:t>9</a:t>
            </a:fld>
            <a:endParaRPr lang="en-US"/>
          </a:p>
        </p:txBody>
      </p:sp>
      <p:graphicFrame>
        <p:nvGraphicFramePr>
          <p:cNvPr id="10" name="Diagram 9">
            <a:extLst>
              <a:ext uri="{FF2B5EF4-FFF2-40B4-BE49-F238E27FC236}">
                <a16:creationId xmlns:a16="http://schemas.microsoft.com/office/drawing/2014/main" id="{66684F8A-323E-4437-0174-31DCC44C1430}"/>
              </a:ext>
            </a:extLst>
          </p:cNvPr>
          <p:cNvGraphicFramePr/>
          <p:nvPr/>
        </p:nvGraphicFramePr>
        <p:xfrm>
          <a:off x="1063872" y="495252"/>
          <a:ext cx="10282767" cy="34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1909C467-470E-D80B-83F2-71439807715B}"/>
              </a:ext>
            </a:extLst>
          </p:cNvPr>
          <p:cNvGraphicFramePr/>
          <p:nvPr/>
        </p:nvGraphicFramePr>
        <p:xfrm>
          <a:off x="1063872" y="1849919"/>
          <a:ext cx="10282767" cy="348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6BA17EEE-57A3-FEA3-01E4-6D0E9C966EDC}"/>
              </a:ext>
            </a:extLst>
          </p:cNvPr>
          <p:cNvGraphicFramePr/>
          <p:nvPr/>
        </p:nvGraphicFramePr>
        <p:xfrm>
          <a:off x="1063873" y="3204586"/>
          <a:ext cx="10282767" cy="3485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extBox 2">
            <a:extLst>
              <a:ext uri="{FF2B5EF4-FFF2-40B4-BE49-F238E27FC236}">
                <a16:creationId xmlns:a16="http://schemas.microsoft.com/office/drawing/2014/main" id="{0D55B2A4-CE2B-AD25-90A3-988F63396B49}"/>
              </a:ext>
            </a:extLst>
          </p:cNvPr>
          <p:cNvSpPr txBox="1"/>
          <p:nvPr/>
        </p:nvSpPr>
        <p:spPr>
          <a:xfrm>
            <a:off x="733530" y="2950363"/>
            <a:ext cx="10861964" cy="3143058"/>
          </a:xfrm>
          <a:prstGeom prst="rect">
            <a:avLst/>
          </a:prstGeom>
          <a:solidFill>
            <a:schemeClr val="bg1">
              <a:alpha val="75000"/>
            </a:schemeClr>
          </a:solidFill>
        </p:spPr>
        <p:txBody>
          <a:bodyPr wrap="square" rtlCol="0">
            <a:spAutoFit/>
          </a:bodyPr>
          <a:lstStyle/>
          <a:p>
            <a:pPr algn="l">
              <a:lnSpc>
                <a:spcPct val="113000"/>
              </a:lnSpc>
              <a:spcAft>
                <a:spcPts val="600"/>
              </a:spcAft>
            </a:pPr>
            <a:endParaRPr lang="en-US" sz="1600" dirty="0"/>
          </a:p>
        </p:txBody>
      </p:sp>
    </p:spTree>
    <p:extLst>
      <p:ext uri="{BB962C8B-B14F-4D97-AF65-F5344CB8AC3E}">
        <p14:creationId xmlns:p14="http://schemas.microsoft.com/office/powerpoint/2010/main" val="41776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NM-Presentation">
  <a:themeElements>
    <a:clrScheme name="Northwestern Medicine 1">
      <a:dk1>
        <a:srgbClr val="FFFFFF"/>
      </a:dk1>
      <a:lt1>
        <a:srgbClr val="342F2E"/>
      </a:lt1>
      <a:dk2>
        <a:srgbClr val="E3E0EE"/>
      </a:dk2>
      <a:lt2>
        <a:srgbClr val="4E2A83"/>
      </a:lt2>
      <a:accent1>
        <a:srgbClr val="401F68"/>
      </a:accent1>
      <a:accent2>
        <a:srgbClr val="EF553F"/>
      </a:accent2>
      <a:accent3>
        <a:srgbClr val="FFC520"/>
      </a:accent3>
      <a:accent4>
        <a:srgbClr val="008656"/>
      </a:accent4>
      <a:accent5>
        <a:srgbClr val="0D2C6C"/>
      </a:accent5>
      <a:accent6>
        <a:srgbClr val="5091CD"/>
      </a:accent6>
      <a:hlink>
        <a:srgbClr val="684C96"/>
      </a:hlink>
      <a:folHlink>
        <a:srgbClr val="836EAA"/>
      </a:folHlink>
    </a:clrScheme>
    <a:fontScheme name="TeleNeo">
      <a:majorFont>
        <a:latin typeface="Century Gothic"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ptos"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lnSpc>
            <a:spcPct val="113000"/>
          </a:lnSpc>
          <a:spcAft>
            <a:spcPts val="600"/>
          </a:spcAft>
          <a:defRPr sz="1600" dirty="0" smtClean="0"/>
        </a:defPPr>
      </a:lstStyle>
    </a:txDef>
  </a:objectDefaults>
  <a:extraClrSchemeLst/>
  <a:extLst>
    <a:ext uri="{05A4C25C-085E-4340-85A3-A5531E510DB2}">
      <thm15:themeFamily xmlns:thm15="http://schemas.microsoft.com/office/thememl/2012/main" name="NM_PPT-Template_Wide_111324" id="{949B5D00-3376-3349-8530-55F0D4BFCCAA}" vid="{0D369564-6835-F043-9450-C4F874667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BCF0AB621FE42858B881BB0CCCD26" ma:contentTypeVersion="16" ma:contentTypeDescription="Create a new document." ma:contentTypeScope="" ma:versionID="8befe6db94070d82c9f28064c8eb55c7">
  <xsd:schema xmlns:xsd="http://www.w3.org/2001/XMLSchema" xmlns:xs="http://www.w3.org/2001/XMLSchema" xmlns:p="http://schemas.microsoft.com/office/2006/metadata/properties" xmlns:ns2="d1d9f2ba-58c9-4146-961e-cda7e07134e0" xmlns:ns3="cecc1f43-ded7-4fe9-98f5-877cfddaa59b" xmlns:ns4="efce84db-8738-4c7b-9bdc-65b9500871f6" targetNamespace="http://schemas.microsoft.com/office/2006/metadata/properties" ma:root="true" ma:fieldsID="b0a952196a8c108882fe033c74276905" ns2:_="" ns3:_="" ns4:_="">
    <xsd:import namespace="d1d9f2ba-58c9-4146-961e-cda7e07134e0"/>
    <xsd:import namespace="cecc1f43-ded7-4fe9-98f5-877cfddaa59b"/>
    <xsd:import namespace="efce84db-8738-4c7b-9bdc-65b9500871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d9f2ba-58c9-4146-961e-cda7e0713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Contact" ma:index="23" nillable="true" ma:displayName="Contact" ma:description="Email or hyperlink for more info" ma:format="Hyperlink" ma:internalName="Contact">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cc1f43-ded7-4fe9-98f5-877cfddaa5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ce84db-8738-4c7b-9bdc-65b9500871f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789bd0d-5bd2-4381-9903-5f231b2a215c}" ma:internalName="TaxCatchAll" ma:showField="CatchAllData" ma:web="cecc1f43-ded7-4fe9-98f5-877cfddaa5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ce84db-8738-4c7b-9bdc-65b9500871f6" xsi:nil="true"/>
    <lcf76f155ced4ddcb4097134ff3c332f xmlns="d1d9f2ba-58c9-4146-961e-cda7e07134e0">
      <Terms xmlns="http://schemas.microsoft.com/office/infopath/2007/PartnerControls"/>
    </lcf76f155ced4ddcb4097134ff3c332f>
    <SharedWithUsers xmlns="cecc1f43-ded7-4fe9-98f5-877cfddaa59b">
      <UserInfo>
        <DisplayName>Joseph Perry Horne</DisplayName>
        <AccountId>3334</AccountId>
        <AccountType/>
      </UserInfo>
      <UserInfo>
        <DisplayName>Amanda Dee</DisplayName>
        <AccountId>21</AccountId>
        <AccountType/>
      </UserInfo>
      <UserInfo>
        <DisplayName>Alexandra Gabriela Seas</DisplayName>
        <AccountId>3432</AccountId>
        <AccountType/>
      </UserInfo>
      <UserInfo>
        <DisplayName>Yanni Yu</DisplayName>
        <AccountId>3466</AccountId>
        <AccountType/>
      </UserInfo>
    </SharedWithUsers>
    <Contact xmlns="d1d9f2ba-58c9-4146-961e-cda7e07134e0">
      <Url xsi:nil="true"/>
      <Description xsi:nil="true"/>
    </Contact>
  </documentManagement>
</p:properties>
</file>

<file path=customXml/itemProps1.xml><?xml version="1.0" encoding="utf-8"?>
<ds:datastoreItem xmlns:ds="http://schemas.openxmlformats.org/officeDocument/2006/customXml" ds:itemID="{E425B7C2-5592-49D9-9650-704780558C30}">
  <ds:schemaRefs>
    <ds:schemaRef ds:uri="cecc1f43-ded7-4fe9-98f5-877cfddaa59b"/>
    <ds:schemaRef ds:uri="d1d9f2ba-58c9-4146-961e-cda7e07134e0"/>
    <ds:schemaRef ds:uri="efce84db-8738-4c7b-9bdc-65b9500871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883922-029E-4F27-A809-4972BF7346ED}">
  <ds:schemaRefs>
    <ds:schemaRef ds:uri="http://schemas.microsoft.com/sharepoint/v3/contenttype/forms"/>
  </ds:schemaRefs>
</ds:datastoreItem>
</file>

<file path=customXml/itemProps3.xml><?xml version="1.0" encoding="utf-8"?>
<ds:datastoreItem xmlns:ds="http://schemas.openxmlformats.org/officeDocument/2006/customXml" ds:itemID="{BF3B88CD-28E8-47C0-84F1-C8A8E1E12145}">
  <ds:schemaRefs>
    <ds:schemaRef ds:uri="http://schemas.openxmlformats.org/package/2006/metadata/core-properties"/>
    <ds:schemaRef ds:uri="http://purl.org/dc/dcmitype/"/>
    <ds:schemaRef ds:uri="http://www.w3.org/XML/1998/namespace"/>
    <ds:schemaRef ds:uri="http://purl.org/dc/elements/1.1/"/>
    <ds:schemaRef ds:uri="efce84db-8738-4c7b-9bdc-65b9500871f6"/>
    <ds:schemaRef ds:uri="http://schemas.microsoft.com/office/2006/metadata/properties"/>
    <ds:schemaRef ds:uri="http://purl.org/dc/terms/"/>
    <ds:schemaRef ds:uri="http://schemas.microsoft.com/office/infopath/2007/PartnerControls"/>
    <ds:schemaRef ds:uri="http://schemas.microsoft.com/office/2006/documentManagement/types"/>
    <ds:schemaRef ds:uri="cecc1f43-ded7-4fe9-98f5-877cfddaa59b"/>
    <ds:schemaRef ds:uri="d1d9f2ba-58c9-4146-961e-cda7e07134e0"/>
  </ds:schemaRefs>
</ds:datastoreItem>
</file>

<file path=docProps/app.xml><?xml version="1.0" encoding="utf-8"?>
<Properties xmlns="http://schemas.openxmlformats.org/officeDocument/2006/extended-properties" xmlns:vt="http://schemas.openxmlformats.org/officeDocument/2006/docPropsVTypes">
  <Template/>
  <TotalTime>4742</TotalTime>
  <Words>3004</Words>
  <Application>Microsoft Macintosh PowerPoint</Application>
  <PresentationFormat>Widescreen</PresentationFormat>
  <Paragraphs>285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Aptos Light</vt:lpstr>
      <vt:lpstr>Arial</vt:lpstr>
      <vt:lpstr>Cambria Math</vt:lpstr>
      <vt:lpstr>Century Gothic</vt:lpstr>
      <vt:lpstr>Courier New</vt:lpstr>
      <vt:lpstr>NM-Presentation</vt:lpstr>
      <vt:lpstr> An Interrupted Time Series Analysis of 2023 Hernia CPT Revisions and Differential Effects on Private Practice versus Academic Surgeons </vt:lpstr>
      <vt:lpstr>Disclosures</vt:lpstr>
      <vt:lpstr>Background</vt:lpstr>
      <vt:lpstr>Background</vt:lpstr>
      <vt:lpstr>Aims of This Study</vt:lpstr>
      <vt:lpstr>Methods</vt:lpstr>
      <vt:lpstr>Methods</vt:lpstr>
      <vt:lpstr>PowerPoint Presentation</vt:lpstr>
      <vt:lpstr>Aims of This Study</vt:lpstr>
      <vt:lpstr>PowerPoint Presentation</vt:lpstr>
      <vt:lpstr>Aims of This Study</vt:lpstr>
      <vt:lpstr>PowerPoint Presentation</vt:lpstr>
      <vt:lpstr>PowerPoint Presentation</vt:lpstr>
      <vt:lpstr>PowerPoint Presentation</vt:lpstr>
      <vt:lpstr>Aims of This Study</vt:lpstr>
      <vt:lpstr>PowerPoint Presentation</vt:lpstr>
      <vt:lpstr>Conclusions</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Donna</dc:creator>
  <cp:lastModifiedBy>Krishay Sridalla</cp:lastModifiedBy>
  <cp:revision>1</cp:revision>
  <dcterms:created xsi:type="dcterms:W3CDTF">2024-11-13T20:39:16Z</dcterms:created>
  <dcterms:modified xsi:type="dcterms:W3CDTF">2026-02-15T01:02:15Z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b86c14-7a6f-495c-8ad3-202986669410_Enabled">
    <vt:lpwstr>true</vt:lpwstr>
  </property>
  <property fmtid="{D5CDD505-2E9C-101B-9397-08002B2CF9AE}" pid="3" name="MSIP_Label_b1b86c14-7a6f-495c-8ad3-202986669410_SetDate">
    <vt:lpwstr>2024-11-13T20:40:22Z</vt:lpwstr>
  </property>
  <property fmtid="{D5CDD505-2E9C-101B-9397-08002B2CF9AE}" pid="4" name="MSIP_Label_b1b86c14-7a6f-495c-8ad3-202986669410_Method">
    <vt:lpwstr>Standard</vt:lpwstr>
  </property>
  <property fmtid="{D5CDD505-2E9C-101B-9397-08002B2CF9AE}" pid="5" name="MSIP_Label_b1b86c14-7a6f-495c-8ad3-202986669410_Name">
    <vt:lpwstr>Internal</vt:lpwstr>
  </property>
  <property fmtid="{D5CDD505-2E9C-101B-9397-08002B2CF9AE}" pid="6" name="MSIP_Label_b1b86c14-7a6f-495c-8ad3-202986669410_SiteId">
    <vt:lpwstr>2596038f-3ea4-4f0c-aed1-066eb6544c3b</vt:lpwstr>
  </property>
  <property fmtid="{D5CDD505-2E9C-101B-9397-08002B2CF9AE}" pid="7" name="MSIP_Label_b1b86c14-7a6f-495c-8ad3-202986669410_ActionId">
    <vt:lpwstr>bd1d1e80-8a18-4ec7-be5f-a67205d51cf6</vt:lpwstr>
  </property>
  <property fmtid="{D5CDD505-2E9C-101B-9397-08002B2CF9AE}" pid="8" name="MSIP_Label_b1b86c14-7a6f-495c-8ad3-202986669410_ContentBits">
    <vt:lpwstr>0</vt:lpwstr>
  </property>
  <property fmtid="{D5CDD505-2E9C-101B-9397-08002B2CF9AE}" pid="9" name="ContentTypeId">
    <vt:lpwstr>0x010100C05BCF0AB621FE42858B881BB0CCCD26</vt:lpwstr>
  </property>
  <property fmtid="{D5CDD505-2E9C-101B-9397-08002B2CF9AE}" pid="10" name="MediaServiceImageTags">
    <vt:lpwstr/>
  </property>
</Properties>
</file>