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5"/>
    <p:sldMasterId id="2147483724" r:id="rId16"/>
  </p:sldMasterIdLst>
  <p:notesMasterIdLst>
    <p:notesMasterId r:id="rId48"/>
  </p:notesMasterIdLst>
  <p:sldIdLst>
    <p:sldId id="256" r:id="rId17"/>
    <p:sldId id="599" r:id="rId18"/>
    <p:sldId id="626" r:id="rId19"/>
    <p:sldId id="627" r:id="rId20"/>
    <p:sldId id="628" r:id="rId21"/>
    <p:sldId id="629" r:id="rId22"/>
    <p:sldId id="552" r:id="rId23"/>
    <p:sldId id="601" r:id="rId24"/>
    <p:sldId id="602" r:id="rId25"/>
    <p:sldId id="615" r:id="rId26"/>
    <p:sldId id="616" r:id="rId27"/>
    <p:sldId id="617" r:id="rId28"/>
    <p:sldId id="618" r:id="rId29"/>
    <p:sldId id="620" r:id="rId30"/>
    <p:sldId id="621" r:id="rId31"/>
    <p:sldId id="604" r:id="rId32"/>
    <p:sldId id="619" r:id="rId33"/>
    <p:sldId id="603" r:id="rId34"/>
    <p:sldId id="607" r:id="rId35"/>
    <p:sldId id="622" r:id="rId36"/>
    <p:sldId id="623" r:id="rId37"/>
    <p:sldId id="605" r:id="rId38"/>
    <p:sldId id="606" r:id="rId39"/>
    <p:sldId id="608" r:id="rId40"/>
    <p:sldId id="625" r:id="rId41"/>
    <p:sldId id="609" r:id="rId42"/>
    <p:sldId id="611" r:id="rId43"/>
    <p:sldId id="612" r:id="rId44"/>
    <p:sldId id="624" r:id="rId45"/>
    <p:sldId id="613" r:id="rId46"/>
    <p:sldId id="288" r:id="rId4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8">
          <p15:clr>
            <a:srgbClr val="A4A3A4"/>
          </p15:clr>
        </p15:guide>
        <p15:guide id="3" orient="horz" pos="2160">
          <p15:clr>
            <a:srgbClr val="A4A3A4"/>
          </p15:clr>
        </p15:guide>
        <p15:guide id="4" orient="horz" pos="3992">
          <p15:clr>
            <a:srgbClr val="A4A3A4"/>
          </p15:clr>
        </p15:guide>
        <p15:guide id="5" orient="horz" pos="4105">
          <p15:clr>
            <a:srgbClr val="A4A3A4"/>
          </p15:clr>
        </p15:guide>
        <p15:guide id="6" orient="horz" pos="1006">
          <p15:clr>
            <a:srgbClr val="A4A3A4"/>
          </p15:clr>
        </p15:guide>
        <p15:guide id="7" orient="horz" pos="1250">
          <p15:clr>
            <a:srgbClr val="A4A3A4"/>
          </p15:clr>
        </p15:guide>
        <p15:guide id="8" pos="3144">
          <p15:clr>
            <a:srgbClr val="A4A3A4"/>
          </p15:clr>
        </p15:guide>
        <p15:guide id="9" pos="341">
          <p15:clr>
            <a:srgbClr val="A4A3A4"/>
          </p15:clr>
        </p15:guide>
        <p15:guide id="10" pos="1746">
          <p15:clr>
            <a:srgbClr val="A4A3A4"/>
          </p15:clr>
        </p15:guide>
        <p15:guide id="11" pos="3620">
          <p15:clr>
            <a:srgbClr val="A4A3A4"/>
          </p15:clr>
        </p15:guide>
        <p15:guide id="12" pos="3839">
          <p15:clr>
            <a:srgbClr val="A4A3A4"/>
          </p15:clr>
        </p15:guide>
        <p15:guide id="13" pos="5950">
          <p15:clr>
            <a:srgbClr val="A4A3A4"/>
          </p15:clr>
        </p15:guide>
        <p15:guide id="14" pos="7349">
          <p15:clr>
            <a:srgbClr val="A4A3A4"/>
          </p15:clr>
        </p15:guide>
        <p15:guide id="15" pos="4057">
          <p15:clr>
            <a:srgbClr val="A4A3A4"/>
          </p15:clr>
        </p15:guide>
        <p15:guide id="16" pos="4551">
          <p15:clr>
            <a:srgbClr val="A4A3A4"/>
          </p15:clr>
        </p15:guide>
        <p15:guide id="17" pos="6917">
          <p15:clr>
            <a:srgbClr val="A4A3A4"/>
          </p15:clr>
        </p15:guide>
        <p15:guide id="18" pos="6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5"/>
    <a:srgbClr val="D9D9D9"/>
    <a:srgbClr val="000000"/>
    <a:srgbClr val="D2D2D2"/>
    <a:srgbClr val="9D9D9D"/>
    <a:srgbClr val="7F7F7F"/>
    <a:srgbClr val="FFFFFF"/>
    <a:srgbClr val="92D050"/>
    <a:srgbClr val="8246AF"/>
    <a:srgbClr val="9CD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24391-E943-4965-8BF9-76110C4AD2B2}" v="179" dt="2026-02-21T18:35:40.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58" d="100"/>
          <a:sy n="58" d="100"/>
        </p:scale>
        <p:origin x="28" y="180"/>
      </p:cViewPr>
      <p:guideLst>
        <p:guide orient="horz" pos="219"/>
        <p:guide orient="horz" pos="338"/>
        <p:guide orient="horz" pos="2160"/>
        <p:guide orient="horz" pos="3992"/>
        <p:guide orient="horz" pos="4105"/>
        <p:guide orient="horz" pos="1006"/>
        <p:guide orient="horz" pos="1250"/>
        <p:guide pos="3144"/>
        <p:guide pos="341"/>
        <p:guide pos="1746"/>
        <p:guide pos="3620"/>
        <p:guide pos="3839"/>
        <p:guide pos="5950"/>
        <p:guide pos="7349"/>
        <p:guide pos="4057"/>
        <p:guide pos="4551"/>
        <p:guide pos="6917"/>
        <p:guide pos="613"/>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2.xml"/><Relationship Id="rId29" Type="http://schemas.openxmlformats.org/officeDocument/2006/relationships/slide" Target="slides/slide13.xml"/><Relationship Id="rId11" Type="http://schemas.openxmlformats.org/officeDocument/2006/relationships/customXml" Target="../customXml/item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microsoft.com/office/2016/11/relationships/changesInfo" Target="changesInfos/changesInfo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ne, Charlotte, M.D." userId="9ba8ed9d-99e5-4da9-aab4-500fd5f324f6" providerId="ADAL" clId="{2C52282E-1744-45A8-A1AE-6E4AC2418C11}"/>
    <pc:docChg chg="undo custSel addSld delSld modSld sldOrd">
      <pc:chgData name="Horne, Charlotte, M.D." userId="9ba8ed9d-99e5-4da9-aab4-500fd5f324f6" providerId="ADAL" clId="{2C52282E-1744-45A8-A1AE-6E4AC2418C11}" dt="2026-02-21T18:45:08.535" v="3906" actId="1076"/>
      <pc:docMkLst>
        <pc:docMk/>
      </pc:docMkLst>
      <pc:sldChg chg="add ord">
        <pc:chgData name="Horne, Charlotte, M.D." userId="9ba8ed9d-99e5-4da9-aab4-500fd5f324f6" providerId="ADAL" clId="{2C52282E-1744-45A8-A1AE-6E4AC2418C11}" dt="2026-02-21T04:22:23.243" v="2862"/>
        <pc:sldMkLst>
          <pc:docMk/>
          <pc:sldMk cId="3039908757" sldId="256"/>
        </pc:sldMkLst>
      </pc:sldChg>
      <pc:sldChg chg="modSp del mod modClrScheme chgLayout">
        <pc:chgData name="Horne, Charlotte, M.D." userId="9ba8ed9d-99e5-4da9-aab4-500fd5f324f6" providerId="ADAL" clId="{2C52282E-1744-45A8-A1AE-6E4AC2418C11}" dt="2026-02-21T06:20:06.787" v="3484" actId="47"/>
        <pc:sldMkLst>
          <pc:docMk/>
          <pc:sldMk cId="332027988" sldId="424"/>
        </pc:sldMkLst>
        <pc:spChg chg="mod ord">
          <ac:chgData name="Horne, Charlotte, M.D." userId="9ba8ed9d-99e5-4da9-aab4-500fd5f324f6" providerId="ADAL" clId="{2C52282E-1744-45A8-A1AE-6E4AC2418C11}" dt="2026-02-21T05:58:28.491" v="3138" actId="14100"/>
          <ac:spMkLst>
            <pc:docMk/>
            <pc:sldMk cId="332027988" sldId="424"/>
            <ac:spMk id="2" creationId="{8FEBB539-12C4-436C-A3F8-9A072F95A6CF}"/>
          </ac:spMkLst>
        </pc:spChg>
        <pc:spChg chg="mod ord">
          <ac:chgData name="Horne, Charlotte, M.D." userId="9ba8ed9d-99e5-4da9-aab4-500fd5f324f6" providerId="ADAL" clId="{2C52282E-1744-45A8-A1AE-6E4AC2418C11}" dt="2026-02-21T06:02:59.228" v="3190" actId="20577"/>
          <ac:spMkLst>
            <pc:docMk/>
            <pc:sldMk cId="332027988" sldId="424"/>
            <ac:spMk id="3" creationId="{9041C71C-4D8A-47B2-940A-0AC1CE3E502F}"/>
          </ac:spMkLst>
        </pc:spChg>
      </pc:sldChg>
      <pc:sldChg chg="addSp delSp modSp mod">
        <pc:chgData name="Horne, Charlotte, M.D." userId="9ba8ed9d-99e5-4da9-aab4-500fd5f324f6" providerId="ADAL" clId="{2C52282E-1744-45A8-A1AE-6E4AC2418C11}" dt="2026-02-21T00:19:35.865" v="422" actId="1076"/>
        <pc:sldMkLst>
          <pc:docMk/>
          <pc:sldMk cId="292547784" sldId="552"/>
        </pc:sldMkLst>
        <pc:spChg chg="add mod">
          <ac:chgData name="Horne, Charlotte, M.D." userId="9ba8ed9d-99e5-4da9-aab4-500fd5f324f6" providerId="ADAL" clId="{2C52282E-1744-45A8-A1AE-6E4AC2418C11}" dt="2026-02-21T00:19:33.074" v="421" actId="1076"/>
          <ac:spMkLst>
            <pc:docMk/>
            <pc:sldMk cId="292547784" sldId="552"/>
            <ac:spMk id="16" creationId="{EF3A37F9-285F-5311-EC5E-102076124D4F}"/>
          </ac:spMkLst>
        </pc:spChg>
        <pc:picChg chg="mod">
          <ac:chgData name="Horne, Charlotte, M.D." userId="9ba8ed9d-99e5-4da9-aab4-500fd5f324f6" providerId="ADAL" clId="{2C52282E-1744-45A8-A1AE-6E4AC2418C11}" dt="2026-02-21T00:19:35.865" v="422" actId="1076"/>
          <ac:picMkLst>
            <pc:docMk/>
            <pc:sldMk cId="292547784" sldId="552"/>
            <ac:picMk id="9" creationId="{62CCDE88-2516-6FA4-D68D-B8C047A35187}"/>
          </ac:picMkLst>
        </pc:picChg>
        <pc:picChg chg="del mod">
          <ac:chgData name="Horne, Charlotte, M.D." userId="9ba8ed9d-99e5-4da9-aab4-500fd5f324f6" providerId="ADAL" clId="{2C52282E-1744-45A8-A1AE-6E4AC2418C11}" dt="2026-02-21T00:19:08.489" v="416" actId="478"/>
          <ac:picMkLst>
            <pc:docMk/>
            <pc:sldMk cId="292547784" sldId="552"/>
            <ac:picMk id="15" creationId="{91908E20-295B-FF11-10C9-01F2BFBBEADA}"/>
          </ac:picMkLst>
        </pc:picChg>
      </pc:sldChg>
      <pc:sldChg chg="delSp del">
        <pc:chgData name="Horne, Charlotte, M.D." userId="9ba8ed9d-99e5-4da9-aab4-500fd5f324f6" providerId="ADAL" clId="{2C52282E-1744-45A8-A1AE-6E4AC2418C11}" dt="2026-02-21T04:22:24.921" v="2863" actId="47"/>
        <pc:sldMkLst>
          <pc:docMk/>
          <pc:sldMk cId="3870827397" sldId="560"/>
        </pc:sldMkLst>
        <pc:spChg chg="del">
          <ac:chgData name="Horne, Charlotte, M.D." userId="9ba8ed9d-99e5-4da9-aab4-500fd5f324f6" providerId="ADAL" clId="{2C52282E-1744-45A8-A1AE-6E4AC2418C11}" dt="2026-02-21T04:19:50.890" v="2859" actId="478"/>
          <ac:spMkLst>
            <pc:docMk/>
            <pc:sldMk cId="3870827397" sldId="560"/>
            <ac:spMk id="7" creationId="{340EA5FC-F99D-9E7F-EF7F-1FDB43AB2AD9}"/>
          </ac:spMkLst>
        </pc:spChg>
      </pc:sldChg>
      <pc:sldChg chg="del">
        <pc:chgData name="Horne, Charlotte, M.D." userId="9ba8ed9d-99e5-4da9-aab4-500fd5f324f6" providerId="ADAL" clId="{2C52282E-1744-45A8-A1AE-6E4AC2418C11}" dt="2026-02-21T02:27:54.510" v="2393" actId="47"/>
        <pc:sldMkLst>
          <pc:docMk/>
          <pc:sldMk cId="1402280767" sldId="587"/>
        </pc:sldMkLst>
      </pc:sldChg>
      <pc:sldChg chg="del">
        <pc:chgData name="Horne, Charlotte, M.D." userId="9ba8ed9d-99e5-4da9-aab4-500fd5f324f6" providerId="ADAL" clId="{2C52282E-1744-45A8-A1AE-6E4AC2418C11}" dt="2026-02-21T02:27:52.817" v="2392" actId="47"/>
        <pc:sldMkLst>
          <pc:docMk/>
          <pc:sldMk cId="1081287300" sldId="588"/>
        </pc:sldMkLst>
      </pc:sldChg>
      <pc:sldChg chg="del">
        <pc:chgData name="Horne, Charlotte, M.D." userId="9ba8ed9d-99e5-4da9-aab4-500fd5f324f6" providerId="ADAL" clId="{2C52282E-1744-45A8-A1AE-6E4AC2418C11}" dt="2026-02-21T02:28:10.761" v="2403" actId="47"/>
        <pc:sldMkLst>
          <pc:docMk/>
          <pc:sldMk cId="2557858581" sldId="589"/>
        </pc:sldMkLst>
      </pc:sldChg>
      <pc:sldChg chg="del">
        <pc:chgData name="Horne, Charlotte, M.D." userId="9ba8ed9d-99e5-4da9-aab4-500fd5f324f6" providerId="ADAL" clId="{2C52282E-1744-45A8-A1AE-6E4AC2418C11}" dt="2026-02-21T02:28:08.208" v="2402" actId="47"/>
        <pc:sldMkLst>
          <pc:docMk/>
          <pc:sldMk cId="1796296005" sldId="590"/>
        </pc:sldMkLst>
      </pc:sldChg>
      <pc:sldChg chg="del">
        <pc:chgData name="Horne, Charlotte, M.D." userId="9ba8ed9d-99e5-4da9-aab4-500fd5f324f6" providerId="ADAL" clId="{2C52282E-1744-45A8-A1AE-6E4AC2418C11}" dt="2026-02-21T02:27:55.829" v="2394" actId="47"/>
        <pc:sldMkLst>
          <pc:docMk/>
          <pc:sldMk cId="2443814250" sldId="591"/>
        </pc:sldMkLst>
      </pc:sldChg>
      <pc:sldChg chg="del">
        <pc:chgData name="Horne, Charlotte, M.D." userId="9ba8ed9d-99e5-4da9-aab4-500fd5f324f6" providerId="ADAL" clId="{2C52282E-1744-45A8-A1AE-6E4AC2418C11}" dt="2026-02-21T02:27:57.155" v="2395" actId="47"/>
        <pc:sldMkLst>
          <pc:docMk/>
          <pc:sldMk cId="2250719272" sldId="592"/>
        </pc:sldMkLst>
      </pc:sldChg>
      <pc:sldChg chg="del">
        <pc:chgData name="Horne, Charlotte, M.D." userId="9ba8ed9d-99e5-4da9-aab4-500fd5f324f6" providerId="ADAL" clId="{2C52282E-1744-45A8-A1AE-6E4AC2418C11}" dt="2026-02-21T02:27:57.849" v="2396" actId="47"/>
        <pc:sldMkLst>
          <pc:docMk/>
          <pc:sldMk cId="3457233710" sldId="593"/>
        </pc:sldMkLst>
      </pc:sldChg>
      <pc:sldChg chg="del">
        <pc:chgData name="Horne, Charlotte, M.D." userId="9ba8ed9d-99e5-4da9-aab4-500fd5f324f6" providerId="ADAL" clId="{2C52282E-1744-45A8-A1AE-6E4AC2418C11}" dt="2026-02-21T02:27:58.478" v="2397" actId="47"/>
        <pc:sldMkLst>
          <pc:docMk/>
          <pc:sldMk cId="389364165" sldId="594"/>
        </pc:sldMkLst>
      </pc:sldChg>
      <pc:sldChg chg="del">
        <pc:chgData name="Horne, Charlotte, M.D." userId="9ba8ed9d-99e5-4da9-aab4-500fd5f324f6" providerId="ADAL" clId="{2C52282E-1744-45A8-A1AE-6E4AC2418C11}" dt="2026-02-21T02:27:59.189" v="2398" actId="47"/>
        <pc:sldMkLst>
          <pc:docMk/>
          <pc:sldMk cId="1034594520" sldId="595"/>
        </pc:sldMkLst>
      </pc:sldChg>
      <pc:sldChg chg="del">
        <pc:chgData name="Horne, Charlotte, M.D." userId="9ba8ed9d-99e5-4da9-aab4-500fd5f324f6" providerId="ADAL" clId="{2C52282E-1744-45A8-A1AE-6E4AC2418C11}" dt="2026-02-21T02:28:00.579" v="2400" actId="47"/>
        <pc:sldMkLst>
          <pc:docMk/>
          <pc:sldMk cId="785259442" sldId="596"/>
        </pc:sldMkLst>
      </pc:sldChg>
      <pc:sldChg chg="del">
        <pc:chgData name="Horne, Charlotte, M.D." userId="9ba8ed9d-99e5-4da9-aab4-500fd5f324f6" providerId="ADAL" clId="{2C52282E-1744-45A8-A1AE-6E4AC2418C11}" dt="2026-02-21T02:28:01.709" v="2401" actId="47"/>
        <pc:sldMkLst>
          <pc:docMk/>
          <pc:sldMk cId="2812024774" sldId="597"/>
        </pc:sldMkLst>
      </pc:sldChg>
      <pc:sldChg chg="del">
        <pc:chgData name="Horne, Charlotte, M.D." userId="9ba8ed9d-99e5-4da9-aab4-500fd5f324f6" providerId="ADAL" clId="{2C52282E-1744-45A8-A1AE-6E4AC2418C11}" dt="2026-02-21T02:27:59.883" v="2399" actId="47"/>
        <pc:sldMkLst>
          <pc:docMk/>
          <pc:sldMk cId="1686469762" sldId="598"/>
        </pc:sldMkLst>
      </pc:sldChg>
      <pc:sldChg chg="addSp delSp modSp new del mod ord">
        <pc:chgData name="Horne, Charlotte, M.D." userId="9ba8ed9d-99e5-4da9-aab4-500fd5f324f6" providerId="ADAL" clId="{2C52282E-1744-45A8-A1AE-6E4AC2418C11}" dt="2026-02-21T05:49:24.633" v="2922" actId="47"/>
        <pc:sldMkLst>
          <pc:docMk/>
          <pc:sldMk cId="3239356313" sldId="600"/>
        </pc:sldMkLst>
        <pc:spChg chg="mod">
          <ac:chgData name="Horne, Charlotte, M.D." userId="9ba8ed9d-99e5-4da9-aab4-500fd5f324f6" providerId="ADAL" clId="{2C52282E-1744-45A8-A1AE-6E4AC2418C11}" dt="2026-02-21T00:22:58.640" v="463" actId="1076"/>
          <ac:spMkLst>
            <pc:docMk/>
            <pc:sldMk cId="3239356313" sldId="600"/>
            <ac:spMk id="2" creationId="{5C97CF7D-45BB-D727-EB1D-9B9EF31FFB64}"/>
          </ac:spMkLst>
        </pc:spChg>
        <pc:spChg chg="del">
          <ac:chgData name="Horne, Charlotte, M.D." userId="9ba8ed9d-99e5-4da9-aab4-500fd5f324f6" providerId="ADAL" clId="{2C52282E-1744-45A8-A1AE-6E4AC2418C11}" dt="2026-02-21T00:22:52.586" v="461" actId="478"/>
          <ac:spMkLst>
            <pc:docMk/>
            <pc:sldMk cId="3239356313" sldId="600"/>
            <ac:spMk id="3" creationId="{706A39BC-68CC-6FD9-C07C-B6A7A0596A6F}"/>
          </ac:spMkLst>
        </pc:spChg>
        <pc:spChg chg="del">
          <ac:chgData name="Horne, Charlotte, M.D." userId="9ba8ed9d-99e5-4da9-aab4-500fd5f324f6" providerId="ADAL" clId="{2C52282E-1744-45A8-A1AE-6E4AC2418C11}" dt="2026-02-21T00:22:44.465" v="458" actId="478"/>
          <ac:spMkLst>
            <pc:docMk/>
            <pc:sldMk cId="3239356313" sldId="600"/>
            <ac:spMk id="4" creationId="{24FAED0B-1AC3-3EC9-E189-BD85B0D5B527}"/>
          </ac:spMkLst>
        </pc:spChg>
        <pc:spChg chg="add mod">
          <ac:chgData name="Horne, Charlotte, M.D." userId="9ba8ed9d-99e5-4da9-aab4-500fd5f324f6" providerId="ADAL" clId="{2C52282E-1744-45A8-A1AE-6E4AC2418C11}" dt="2026-02-21T00:29:04.908" v="479" actId="1076"/>
          <ac:spMkLst>
            <pc:docMk/>
            <pc:sldMk cId="3239356313" sldId="600"/>
            <ac:spMk id="12" creationId="{8A8C78F1-842C-64C5-1044-B70604CD7689}"/>
          </ac:spMkLst>
        </pc:spChg>
        <pc:picChg chg="add mod ord">
          <ac:chgData name="Horne, Charlotte, M.D." userId="9ba8ed9d-99e5-4da9-aab4-500fd5f324f6" providerId="ADAL" clId="{2C52282E-1744-45A8-A1AE-6E4AC2418C11}" dt="2026-02-21T00:28:12.775" v="474" actId="166"/>
          <ac:picMkLst>
            <pc:docMk/>
            <pc:sldMk cId="3239356313" sldId="600"/>
            <ac:picMk id="6" creationId="{4853C1E4-9B94-D53C-0876-97589E0F8F7C}"/>
          </ac:picMkLst>
        </pc:picChg>
        <pc:picChg chg="add del mod">
          <ac:chgData name="Horne, Charlotte, M.D." userId="9ba8ed9d-99e5-4da9-aab4-500fd5f324f6" providerId="ADAL" clId="{2C52282E-1744-45A8-A1AE-6E4AC2418C11}" dt="2026-02-21T00:27:54.914" v="469" actId="478"/>
          <ac:picMkLst>
            <pc:docMk/>
            <pc:sldMk cId="3239356313" sldId="600"/>
            <ac:picMk id="8" creationId="{D6DBD983-72CC-D0D0-F42C-4DA19B9C84B7}"/>
          </ac:picMkLst>
        </pc:picChg>
        <pc:picChg chg="add del mod">
          <ac:chgData name="Horne, Charlotte, M.D." userId="9ba8ed9d-99e5-4da9-aab4-500fd5f324f6" providerId="ADAL" clId="{2C52282E-1744-45A8-A1AE-6E4AC2418C11}" dt="2026-02-21T00:27:57.345" v="470" actId="478"/>
          <ac:picMkLst>
            <pc:docMk/>
            <pc:sldMk cId="3239356313" sldId="600"/>
            <ac:picMk id="10" creationId="{06E1AEF1-E12D-2D45-655C-5CA2D99FB2EA}"/>
          </ac:picMkLst>
        </pc:picChg>
        <pc:picChg chg="add mod">
          <ac:chgData name="Horne, Charlotte, M.D." userId="9ba8ed9d-99e5-4da9-aab4-500fd5f324f6" providerId="ADAL" clId="{2C52282E-1744-45A8-A1AE-6E4AC2418C11}" dt="2026-02-21T00:29:07.238" v="480" actId="1076"/>
          <ac:picMkLst>
            <pc:docMk/>
            <pc:sldMk cId="3239356313" sldId="600"/>
            <ac:picMk id="11" creationId="{E080C532-22F3-0737-C862-62D023E8E151}"/>
          </ac:picMkLst>
        </pc:picChg>
      </pc:sldChg>
      <pc:sldChg chg="addSp delSp modSp new mod ord">
        <pc:chgData name="Horne, Charlotte, M.D." userId="9ba8ed9d-99e5-4da9-aab4-500fd5f324f6" providerId="ADAL" clId="{2C52282E-1744-45A8-A1AE-6E4AC2418C11}" dt="2026-02-21T04:34:45.570" v="2893"/>
        <pc:sldMkLst>
          <pc:docMk/>
          <pc:sldMk cId="1159018620" sldId="601"/>
        </pc:sldMkLst>
        <pc:spChg chg="del">
          <ac:chgData name="Horne, Charlotte, M.D." userId="9ba8ed9d-99e5-4da9-aab4-500fd5f324f6" providerId="ADAL" clId="{2C52282E-1744-45A8-A1AE-6E4AC2418C11}" dt="2026-02-21T00:37:03.430" v="482" actId="478"/>
          <ac:spMkLst>
            <pc:docMk/>
            <pc:sldMk cId="1159018620" sldId="601"/>
            <ac:spMk id="2" creationId="{03455B8D-A38C-ED53-1823-BD4230D308C3}"/>
          </ac:spMkLst>
        </pc:spChg>
        <pc:spChg chg="del">
          <ac:chgData name="Horne, Charlotte, M.D." userId="9ba8ed9d-99e5-4da9-aab4-500fd5f324f6" providerId="ADAL" clId="{2C52282E-1744-45A8-A1AE-6E4AC2418C11}" dt="2026-02-21T00:37:07.166" v="483" actId="478"/>
          <ac:spMkLst>
            <pc:docMk/>
            <pc:sldMk cId="1159018620" sldId="601"/>
            <ac:spMk id="3" creationId="{04F51D81-2810-D68F-118A-9BF2754723BD}"/>
          </ac:spMkLst>
        </pc:spChg>
        <pc:spChg chg="del mod">
          <ac:chgData name="Horne, Charlotte, M.D." userId="9ba8ed9d-99e5-4da9-aab4-500fd5f324f6" providerId="ADAL" clId="{2C52282E-1744-45A8-A1AE-6E4AC2418C11}" dt="2026-02-21T00:37:11.744" v="485" actId="478"/>
          <ac:spMkLst>
            <pc:docMk/>
            <pc:sldMk cId="1159018620" sldId="601"/>
            <ac:spMk id="4" creationId="{83C44192-7945-00BF-2830-0F8EAD25C891}"/>
          </ac:spMkLst>
        </pc:spChg>
        <pc:spChg chg="add del mod">
          <ac:chgData name="Horne, Charlotte, M.D." userId="9ba8ed9d-99e5-4da9-aab4-500fd5f324f6" providerId="ADAL" clId="{2C52282E-1744-45A8-A1AE-6E4AC2418C11}" dt="2026-02-21T00:37:14.893" v="486" actId="478"/>
          <ac:spMkLst>
            <pc:docMk/>
            <pc:sldMk cId="1159018620" sldId="601"/>
            <ac:spMk id="6" creationId="{08612ED2-E9BB-38CD-F6C9-36EAC5CBED43}"/>
          </ac:spMkLst>
        </pc:spChg>
        <pc:spChg chg="add del">
          <ac:chgData name="Horne, Charlotte, M.D." userId="9ba8ed9d-99e5-4da9-aab4-500fd5f324f6" providerId="ADAL" clId="{2C52282E-1744-45A8-A1AE-6E4AC2418C11}" dt="2026-02-21T01:17:30.756" v="492" actId="478"/>
          <ac:spMkLst>
            <pc:docMk/>
            <pc:sldMk cId="1159018620" sldId="601"/>
            <ac:spMk id="11" creationId="{0974ABC2-E968-1D43-F46D-BAFAC5E86B73}"/>
          </ac:spMkLst>
        </pc:spChg>
        <pc:spChg chg="add mod">
          <ac:chgData name="Horne, Charlotte, M.D." userId="9ba8ed9d-99e5-4da9-aab4-500fd5f324f6" providerId="ADAL" clId="{2C52282E-1744-45A8-A1AE-6E4AC2418C11}" dt="2026-02-21T04:16:22.302" v="2856" actId="164"/>
          <ac:spMkLst>
            <pc:docMk/>
            <pc:sldMk cId="1159018620" sldId="601"/>
            <ac:spMk id="12" creationId="{C1F5010C-9E7E-3405-7C58-C17D39820896}"/>
          </ac:spMkLst>
        </pc:spChg>
        <pc:spChg chg="add mod">
          <ac:chgData name="Horne, Charlotte, M.D." userId="9ba8ed9d-99e5-4da9-aab4-500fd5f324f6" providerId="ADAL" clId="{2C52282E-1744-45A8-A1AE-6E4AC2418C11}" dt="2026-02-21T04:16:22.302" v="2856" actId="164"/>
          <ac:spMkLst>
            <pc:docMk/>
            <pc:sldMk cId="1159018620" sldId="601"/>
            <ac:spMk id="13" creationId="{2087A593-D5E6-4804-5350-0959FA2A588D}"/>
          </ac:spMkLst>
        </pc:spChg>
        <pc:spChg chg="add mod">
          <ac:chgData name="Horne, Charlotte, M.D." userId="9ba8ed9d-99e5-4da9-aab4-500fd5f324f6" providerId="ADAL" clId="{2C52282E-1744-45A8-A1AE-6E4AC2418C11}" dt="2026-02-21T04:16:22.302" v="2856" actId="164"/>
          <ac:spMkLst>
            <pc:docMk/>
            <pc:sldMk cId="1159018620" sldId="601"/>
            <ac:spMk id="14" creationId="{F35DEE53-4328-6D18-AD88-9EC3F45954E6}"/>
          </ac:spMkLst>
        </pc:spChg>
        <pc:grpChg chg="add mod">
          <ac:chgData name="Horne, Charlotte, M.D." userId="9ba8ed9d-99e5-4da9-aab4-500fd5f324f6" providerId="ADAL" clId="{2C52282E-1744-45A8-A1AE-6E4AC2418C11}" dt="2026-02-21T04:16:22.302" v="2856" actId="164"/>
          <ac:grpSpMkLst>
            <pc:docMk/>
            <pc:sldMk cId="1159018620" sldId="601"/>
            <ac:grpSpMk id="15" creationId="{A000B272-FAFA-DEB6-A0C0-DE732E2FCC59}"/>
          </ac:grpSpMkLst>
        </pc:grpChg>
        <pc:picChg chg="add mod">
          <ac:chgData name="Horne, Charlotte, M.D." userId="9ba8ed9d-99e5-4da9-aab4-500fd5f324f6" providerId="ADAL" clId="{2C52282E-1744-45A8-A1AE-6E4AC2418C11}" dt="2026-02-21T04:16:22.302" v="2856" actId="164"/>
          <ac:picMkLst>
            <pc:docMk/>
            <pc:sldMk cId="1159018620" sldId="601"/>
            <ac:picMk id="8" creationId="{D155FB86-ED80-70AE-F4DD-E6C8F024D1E9}"/>
          </ac:picMkLst>
        </pc:picChg>
        <pc:picChg chg="add mod">
          <ac:chgData name="Horne, Charlotte, M.D." userId="9ba8ed9d-99e5-4da9-aab4-500fd5f324f6" providerId="ADAL" clId="{2C52282E-1744-45A8-A1AE-6E4AC2418C11}" dt="2026-02-21T04:16:22.302" v="2856" actId="164"/>
          <ac:picMkLst>
            <pc:docMk/>
            <pc:sldMk cId="1159018620" sldId="601"/>
            <ac:picMk id="10" creationId="{BFF17517-6C37-8D3E-17CD-17B924BEE7A2}"/>
          </ac:picMkLst>
        </pc:picChg>
      </pc:sldChg>
      <pc:sldChg chg="addSp delSp modSp new mod ord modAnim">
        <pc:chgData name="Horne, Charlotte, M.D." userId="9ba8ed9d-99e5-4da9-aab4-500fd5f324f6" providerId="ADAL" clId="{2C52282E-1744-45A8-A1AE-6E4AC2418C11}" dt="2026-02-21T05:50:16.145" v="2925"/>
        <pc:sldMkLst>
          <pc:docMk/>
          <pc:sldMk cId="3443046451" sldId="602"/>
        </pc:sldMkLst>
        <pc:spChg chg="del">
          <ac:chgData name="Horne, Charlotte, M.D." userId="9ba8ed9d-99e5-4da9-aab4-500fd5f324f6" providerId="ADAL" clId="{2C52282E-1744-45A8-A1AE-6E4AC2418C11}" dt="2026-02-21T01:24:04.569" v="509" actId="478"/>
          <ac:spMkLst>
            <pc:docMk/>
            <pc:sldMk cId="3443046451" sldId="602"/>
            <ac:spMk id="2" creationId="{9463312D-3A94-579D-856E-6E147456359A}"/>
          </ac:spMkLst>
        </pc:spChg>
        <pc:spChg chg="del">
          <ac:chgData name="Horne, Charlotte, M.D." userId="9ba8ed9d-99e5-4da9-aab4-500fd5f324f6" providerId="ADAL" clId="{2C52282E-1744-45A8-A1AE-6E4AC2418C11}" dt="2026-02-21T01:24:07.788" v="510" actId="478"/>
          <ac:spMkLst>
            <pc:docMk/>
            <pc:sldMk cId="3443046451" sldId="602"/>
            <ac:spMk id="3" creationId="{5986B423-E48F-B08D-7600-606E254BCAB3}"/>
          </ac:spMkLst>
        </pc:spChg>
        <pc:spChg chg="del">
          <ac:chgData name="Horne, Charlotte, M.D." userId="9ba8ed9d-99e5-4da9-aab4-500fd5f324f6" providerId="ADAL" clId="{2C52282E-1744-45A8-A1AE-6E4AC2418C11}" dt="2026-02-21T01:24:01.738" v="508" actId="478"/>
          <ac:spMkLst>
            <pc:docMk/>
            <pc:sldMk cId="3443046451" sldId="602"/>
            <ac:spMk id="4" creationId="{79BF2EF7-70F1-36E0-1815-F098A7737737}"/>
          </ac:spMkLst>
        </pc:spChg>
        <pc:spChg chg="add mod">
          <ac:chgData name="Horne, Charlotte, M.D." userId="9ba8ed9d-99e5-4da9-aab4-500fd5f324f6" providerId="ADAL" clId="{2C52282E-1744-45A8-A1AE-6E4AC2418C11}" dt="2026-02-21T01:35:09.999" v="659" actId="255"/>
          <ac:spMkLst>
            <pc:docMk/>
            <pc:sldMk cId="3443046451" sldId="602"/>
            <ac:spMk id="9" creationId="{45576E3B-DBAD-7002-7462-4D4E73BB50B0}"/>
          </ac:spMkLst>
        </pc:spChg>
        <pc:spChg chg="add del">
          <ac:chgData name="Horne, Charlotte, M.D." userId="9ba8ed9d-99e5-4da9-aab4-500fd5f324f6" providerId="ADAL" clId="{2C52282E-1744-45A8-A1AE-6E4AC2418C11}" dt="2026-02-21T01:32:08.951" v="597" actId="478"/>
          <ac:spMkLst>
            <pc:docMk/>
            <pc:sldMk cId="3443046451" sldId="602"/>
            <ac:spMk id="10" creationId="{90448BBB-1275-425B-0AB3-3AEB185372F3}"/>
          </ac:spMkLst>
        </pc:spChg>
        <pc:spChg chg="add del mod">
          <ac:chgData name="Horne, Charlotte, M.D." userId="9ba8ed9d-99e5-4da9-aab4-500fd5f324f6" providerId="ADAL" clId="{2C52282E-1744-45A8-A1AE-6E4AC2418C11}" dt="2026-02-21T01:32:07.356" v="596" actId="478"/>
          <ac:spMkLst>
            <pc:docMk/>
            <pc:sldMk cId="3443046451" sldId="602"/>
            <ac:spMk id="11" creationId="{EDE5797A-9188-238C-2494-4762960461D6}"/>
          </ac:spMkLst>
        </pc:spChg>
        <pc:spChg chg="add del mod">
          <ac:chgData name="Horne, Charlotte, M.D." userId="9ba8ed9d-99e5-4da9-aab4-500fd5f324f6" providerId="ADAL" clId="{2C52282E-1744-45A8-A1AE-6E4AC2418C11}" dt="2026-02-21T01:33:55.314" v="636" actId="478"/>
          <ac:spMkLst>
            <pc:docMk/>
            <pc:sldMk cId="3443046451" sldId="602"/>
            <ac:spMk id="14" creationId="{AD68E69F-8992-E175-7906-25EA8B0C81DF}"/>
          </ac:spMkLst>
        </pc:spChg>
        <pc:spChg chg="add mod">
          <ac:chgData name="Horne, Charlotte, M.D." userId="9ba8ed9d-99e5-4da9-aab4-500fd5f324f6" providerId="ADAL" clId="{2C52282E-1744-45A8-A1AE-6E4AC2418C11}" dt="2026-02-21T01:36:53.885" v="670" actId="164"/>
          <ac:spMkLst>
            <pc:docMk/>
            <pc:sldMk cId="3443046451" sldId="602"/>
            <ac:spMk id="15" creationId="{36D51271-8FDD-3E7F-674B-39D50CF85577}"/>
          </ac:spMkLst>
        </pc:spChg>
        <pc:spChg chg="add mod">
          <ac:chgData name="Horne, Charlotte, M.D." userId="9ba8ed9d-99e5-4da9-aab4-500fd5f324f6" providerId="ADAL" clId="{2C52282E-1744-45A8-A1AE-6E4AC2418C11}" dt="2026-02-21T01:35:01.018" v="658" actId="1076"/>
          <ac:spMkLst>
            <pc:docMk/>
            <pc:sldMk cId="3443046451" sldId="602"/>
            <ac:spMk id="16" creationId="{EB03F647-8F41-BB98-ABF5-CE3A00B05524}"/>
          </ac:spMkLst>
        </pc:spChg>
        <pc:spChg chg="add mod">
          <ac:chgData name="Horne, Charlotte, M.D." userId="9ba8ed9d-99e5-4da9-aab4-500fd5f324f6" providerId="ADAL" clId="{2C52282E-1744-45A8-A1AE-6E4AC2418C11}" dt="2026-02-21T01:37:19.942" v="688" actId="20577"/>
          <ac:spMkLst>
            <pc:docMk/>
            <pc:sldMk cId="3443046451" sldId="602"/>
            <ac:spMk id="17" creationId="{3A5C4102-CFD3-3120-8B6E-B1EDD58EAAA7}"/>
          </ac:spMkLst>
        </pc:spChg>
        <pc:spChg chg="mod">
          <ac:chgData name="Horne, Charlotte, M.D." userId="9ba8ed9d-99e5-4da9-aab4-500fd5f324f6" providerId="ADAL" clId="{2C52282E-1744-45A8-A1AE-6E4AC2418C11}" dt="2026-02-21T01:36:55.615" v="671"/>
          <ac:spMkLst>
            <pc:docMk/>
            <pc:sldMk cId="3443046451" sldId="602"/>
            <ac:spMk id="22" creationId="{3D535DAC-A420-3064-1423-B3EF36D3F831}"/>
          </ac:spMkLst>
        </pc:spChg>
        <pc:spChg chg="add mod">
          <ac:chgData name="Horne, Charlotte, M.D." userId="9ba8ed9d-99e5-4da9-aab4-500fd5f324f6" providerId="ADAL" clId="{2C52282E-1744-45A8-A1AE-6E4AC2418C11}" dt="2026-02-21T01:37:16.058" v="686" actId="20577"/>
          <ac:spMkLst>
            <pc:docMk/>
            <pc:sldMk cId="3443046451" sldId="602"/>
            <ac:spMk id="23" creationId="{0A920BBA-74DD-32C7-DB14-80749F2275A8}"/>
          </ac:spMkLst>
        </pc:spChg>
        <pc:spChg chg="add mod">
          <ac:chgData name="Horne, Charlotte, M.D." userId="9ba8ed9d-99e5-4da9-aab4-500fd5f324f6" providerId="ADAL" clId="{2C52282E-1744-45A8-A1AE-6E4AC2418C11}" dt="2026-02-21T01:39:18.970" v="700" actId="1076"/>
          <ac:spMkLst>
            <pc:docMk/>
            <pc:sldMk cId="3443046451" sldId="602"/>
            <ac:spMk id="26" creationId="{85356B73-CE09-F257-AC58-622496018B26}"/>
          </ac:spMkLst>
        </pc:spChg>
        <pc:grpChg chg="add mod">
          <ac:chgData name="Horne, Charlotte, M.D." userId="9ba8ed9d-99e5-4da9-aab4-500fd5f324f6" providerId="ADAL" clId="{2C52282E-1744-45A8-A1AE-6E4AC2418C11}" dt="2026-02-21T01:37:00.815" v="672" actId="1076"/>
          <ac:grpSpMkLst>
            <pc:docMk/>
            <pc:sldMk cId="3443046451" sldId="602"/>
            <ac:grpSpMk id="18" creationId="{505D786C-9632-3F19-6059-410A7D5DD60F}"/>
          </ac:grpSpMkLst>
        </pc:grpChg>
        <pc:grpChg chg="add mod">
          <ac:chgData name="Horne, Charlotte, M.D." userId="9ba8ed9d-99e5-4da9-aab4-500fd5f324f6" providerId="ADAL" clId="{2C52282E-1744-45A8-A1AE-6E4AC2418C11}" dt="2026-02-21T01:36:55.615" v="671"/>
          <ac:grpSpMkLst>
            <pc:docMk/>
            <pc:sldMk cId="3443046451" sldId="602"/>
            <ac:grpSpMk id="19" creationId="{139C5FFE-4BE4-FE4E-91C0-7AAFB64866C6}"/>
          </ac:grpSpMkLst>
        </pc:grpChg>
        <pc:picChg chg="add mod">
          <ac:chgData name="Horne, Charlotte, M.D." userId="9ba8ed9d-99e5-4da9-aab4-500fd5f324f6" providerId="ADAL" clId="{2C52282E-1744-45A8-A1AE-6E4AC2418C11}" dt="2026-02-21T01:24:12.815" v="512" actId="1076"/>
          <ac:picMkLst>
            <pc:docMk/>
            <pc:sldMk cId="3443046451" sldId="602"/>
            <ac:picMk id="6" creationId="{798EC21B-CA5B-DDEE-C76E-A620873E1BAA}"/>
          </ac:picMkLst>
        </pc:picChg>
        <pc:picChg chg="add mod">
          <ac:chgData name="Horne, Charlotte, M.D." userId="9ba8ed9d-99e5-4da9-aab4-500fd5f324f6" providerId="ADAL" clId="{2C52282E-1744-45A8-A1AE-6E4AC2418C11}" dt="2026-02-21T01:38:27.486" v="695" actId="1076"/>
          <ac:picMkLst>
            <pc:docMk/>
            <pc:sldMk cId="3443046451" sldId="602"/>
            <ac:picMk id="8" creationId="{EA572D42-ED44-F20D-3117-8009322BCF7D}"/>
          </ac:picMkLst>
        </pc:picChg>
        <pc:picChg chg="add mod">
          <ac:chgData name="Horne, Charlotte, M.D." userId="9ba8ed9d-99e5-4da9-aab4-500fd5f324f6" providerId="ADAL" clId="{2C52282E-1744-45A8-A1AE-6E4AC2418C11}" dt="2026-02-21T01:36:53.885" v="670" actId="164"/>
          <ac:picMkLst>
            <pc:docMk/>
            <pc:sldMk cId="3443046451" sldId="602"/>
            <ac:picMk id="12" creationId="{FA3E4ADC-E168-5935-0BF1-C20B1ED1B49C}"/>
          </ac:picMkLst>
        </pc:picChg>
        <pc:picChg chg="add mod">
          <ac:chgData name="Horne, Charlotte, M.D." userId="9ba8ed9d-99e5-4da9-aab4-500fd5f324f6" providerId="ADAL" clId="{2C52282E-1744-45A8-A1AE-6E4AC2418C11}" dt="2026-02-21T01:36:53.885" v="670" actId="164"/>
          <ac:picMkLst>
            <pc:docMk/>
            <pc:sldMk cId="3443046451" sldId="602"/>
            <ac:picMk id="13" creationId="{54D5D466-B33C-7754-013C-0463EA4448CB}"/>
          </ac:picMkLst>
        </pc:picChg>
        <pc:picChg chg="mod">
          <ac:chgData name="Horne, Charlotte, M.D." userId="9ba8ed9d-99e5-4da9-aab4-500fd5f324f6" providerId="ADAL" clId="{2C52282E-1744-45A8-A1AE-6E4AC2418C11}" dt="2026-02-21T01:36:55.615" v="671"/>
          <ac:picMkLst>
            <pc:docMk/>
            <pc:sldMk cId="3443046451" sldId="602"/>
            <ac:picMk id="20" creationId="{4255BA6A-A685-256A-FF95-5B8DC01C29DB}"/>
          </ac:picMkLst>
        </pc:picChg>
        <pc:picChg chg="mod">
          <ac:chgData name="Horne, Charlotte, M.D." userId="9ba8ed9d-99e5-4da9-aab4-500fd5f324f6" providerId="ADAL" clId="{2C52282E-1744-45A8-A1AE-6E4AC2418C11}" dt="2026-02-21T01:36:55.615" v="671"/>
          <ac:picMkLst>
            <pc:docMk/>
            <pc:sldMk cId="3443046451" sldId="602"/>
            <ac:picMk id="21" creationId="{88623E50-2981-985E-94E2-33ACD76C08EB}"/>
          </ac:picMkLst>
        </pc:picChg>
        <pc:picChg chg="add mod">
          <ac:chgData name="Horne, Charlotte, M.D." userId="9ba8ed9d-99e5-4da9-aab4-500fd5f324f6" providerId="ADAL" clId="{2C52282E-1744-45A8-A1AE-6E4AC2418C11}" dt="2026-02-21T01:38:10.192" v="692" actId="1076"/>
          <ac:picMkLst>
            <pc:docMk/>
            <pc:sldMk cId="3443046451" sldId="602"/>
            <ac:picMk id="25" creationId="{C5E45EEF-34FA-45D3-472C-9A12986CCD17}"/>
          </ac:picMkLst>
        </pc:picChg>
      </pc:sldChg>
      <pc:sldChg chg="addSp delSp modSp new mod ord modClrScheme chgLayout">
        <pc:chgData name="Horne, Charlotte, M.D." userId="9ba8ed9d-99e5-4da9-aab4-500fd5f324f6" providerId="ADAL" clId="{2C52282E-1744-45A8-A1AE-6E4AC2418C11}" dt="2026-02-21T01:53:56.875" v="1332" actId="14100"/>
        <pc:sldMkLst>
          <pc:docMk/>
          <pc:sldMk cId="4207887009" sldId="603"/>
        </pc:sldMkLst>
        <pc:spChg chg="del mod ord">
          <ac:chgData name="Horne, Charlotte, M.D." userId="9ba8ed9d-99e5-4da9-aab4-500fd5f324f6" providerId="ADAL" clId="{2C52282E-1744-45A8-A1AE-6E4AC2418C11}" dt="2026-02-21T01:44:38.345" v="863" actId="700"/>
          <ac:spMkLst>
            <pc:docMk/>
            <pc:sldMk cId="4207887009" sldId="603"/>
            <ac:spMk id="2" creationId="{4D6CCE7D-2D89-4539-8CBB-9DEBC5A07295}"/>
          </ac:spMkLst>
        </pc:spChg>
        <pc:spChg chg="del mod ord">
          <ac:chgData name="Horne, Charlotte, M.D." userId="9ba8ed9d-99e5-4da9-aab4-500fd5f324f6" providerId="ADAL" clId="{2C52282E-1744-45A8-A1AE-6E4AC2418C11}" dt="2026-02-21T01:44:38.345" v="863" actId="700"/>
          <ac:spMkLst>
            <pc:docMk/>
            <pc:sldMk cId="4207887009" sldId="603"/>
            <ac:spMk id="3" creationId="{BDEC1CE5-A377-09EA-A94A-0F4C45387B6C}"/>
          </ac:spMkLst>
        </pc:spChg>
        <pc:spChg chg="add mod ord">
          <ac:chgData name="Horne, Charlotte, M.D." userId="9ba8ed9d-99e5-4da9-aab4-500fd5f324f6" providerId="ADAL" clId="{2C52282E-1744-45A8-A1AE-6E4AC2418C11}" dt="2026-02-21T01:45:18.029" v="986" actId="1076"/>
          <ac:spMkLst>
            <pc:docMk/>
            <pc:sldMk cId="4207887009" sldId="603"/>
            <ac:spMk id="4" creationId="{90EDE517-60E1-8EC7-8CDD-1915A26E9655}"/>
          </ac:spMkLst>
        </pc:spChg>
        <pc:spChg chg="add del mod ord">
          <ac:chgData name="Horne, Charlotte, M.D." userId="9ba8ed9d-99e5-4da9-aab4-500fd5f324f6" providerId="ADAL" clId="{2C52282E-1744-45A8-A1AE-6E4AC2418C11}" dt="2026-02-21T01:51:35.632" v="1312" actId="478"/>
          <ac:spMkLst>
            <pc:docMk/>
            <pc:sldMk cId="4207887009" sldId="603"/>
            <ac:spMk id="5" creationId="{41672A5C-A846-E379-ABF2-919133E557A7}"/>
          </ac:spMkLst>
        </pc:spChg>
        <pc:picChg chg="add del mod">
          <ac:chgData name="Horne, Charlotte, M.D." userId="9ba8ed9d-99e5-4da9-aab4-500fd5f324f6" providerId="ADAL" clId="{2C52282E-1744-45A8-A1AE-6E4AC2418C11}" dt="2026-02-21T01:51:46.465" v="1317" actId="478"/>
          <ac:picMkLst>
            <pc:docMk/>
            <pc:sldMk cId="4207887009" sldId="603"/>
            <ac:picMk id="6" creationId="{BF410086-15C3-1EEE-0501-ADF618A2583F}"/>
          </ac:picMkLst>
        </pc:picChg>
        <pc:picChg chg="add mod">
          <ac:chgData name="Horne, Charlotte, M.D." userId="9ba8ed9d-99e5-4da9-aab4-500fd5f324f6" providerId="ADAL" clId="{2C52282E-1744-45A8-A1AE-6E4AC2418C11}" dt="2026-02-21T01:53:29.959" v="1322" actId="1076"/>
          <ac:picMkLst>
            <pc:docMk/>
            <pc:sldMk cId="4207887009" sldId="603"/>
            <ac:picMk id="7" creationId="{A90F2D9F-0DA8-14D4-EE53-A1AE2F89A925}"/>
          </ac:picMkLst>
        </pc:picChg>
        <pc:picChg chg="add mod">
          <ac:chgData name="Horne, Charlotte, M.D." userId="9ba8ed9d-99e5-4da9-aab4-500fd5f324f6" providerId="ADAL" clId="{2C52282E-1744-45A8-A1AE-6E4AC2418C11}" dt="2026-02-21T01:53:56.875" v="1332" actId="14100"/>
          <ac:picMkLst>
            <pc:docMk/>
            <pc:sldMk cId="4207887009" sldId="603"/>
            <ac:picMk id="8" creationId="{A4EBFFFE-F126-4047-A9F0-5FB2AEDA966A}"/>
          </ac:picMkLst>
        </pc:picChg>
      </pc:sldChg>
      <pc:sldChg chg="addSp delSp modSp new mod ord delAnim modAnim">
        <pc:chgData name="Horne, Charlotte, M.D." userId="9ba8ed9d-99e5-4da9-aab4-500fd5f324f6" providerId="ADAL" clId="{2C52282E-1744-45A8-A1AE-6E4AC2418C11}" dt="2026-02-21T06:45:17.834" v="3627" actId="21"/>
        <pc:sldMkLst>
          <pc:docMk/>
          <pc:sldMk cId="2263530837" sldId="604"/>
        </pc:sldMkLst>
        <pc:spChg chg="del mod">
          <ac:chgData name="Horne, Charlotte, M.D." userId="9ba8ed9d-99e5-4da9-aab4-500fd5f324f6" providerId="ADAL" clId="{2C52282E-1744-45A8-A1AE-6E4AC2418C11}" dt="2026-02-21T01:59:15.535" v="1469" actId="478"/>
          <ac:spMkLst>
            <pc:docMk/>
            <pc:sldMk cId="2263530837" sldId="604"/>
            <ac:spMk id="2" creationId="{560FECFF-038B-8455-4FEC-E0C778A811BB}"/>
          </ac:spMkLst>
        </pc:spChg>
        <pc:spChg chg="mod">
          <ac:chgData name="Horne, Charlotte, M.D." userId="9ba8ed9d-99e5-4da9-aab4-500fd5f324f6" providerId="ADAL" clId="{2C52282E-1744-45A8-A1AE-6E4AC2418C11}" dt="2026-02-21T06:28:38.278" v="3554" actId="1076"/>
          <ac:spMkLst>
            <pc:docMk/>
            <pc:sldMk cId="2263530837" sldId="604"/>
            <ac:spMk id="3" creationId="{C5D15AEF-3354-6C38-3678-3B720A5EBAEE}"/>
          </ac:spMkLst>
        </pc:spChg>
        <pc:spChg chg="add del mod">
          <ac:chgData name="Horne, Charlotte, M.D." userId="9ba8ed9d-99e5-4da9-aab4-500fd5f324f6" providerId="ADAL" clId="{2C52282E-1744-45A8-A1AE-6E4AC2418C11}" dt="2026-02-21T01:59:18.675" v="1470" actId="478"/>
          <ac:spMkLst>
            <pc:docMk/>
            <pc:sldMk cId="2263530837" sldId="604"/>
            <ac:spMk id="5" creationId="{0988541D-EB5D-7099-E763-D39B32ABC686}"/>
          </ac:spMkLst>
        </pc:spChg>
        <pc:spChg chg="add mod">
          <ac:chgData name="Horne, Charlotte, M.D." userId="9ba8ed9d-99e5-4da9-aab4-500fd5f324f6" providerId="ADAL" clId="{2C52282E-1744-45A8-A1AE-6E4AC2418C11}" dt="2026-02-21T06:28:42.200" v="3555" actId="1076"/>
          <ac:spMkLst>
            <pc:docMk/>
            <pc:sldMk cId="2263530837" sldId="604"/>
            <ac:spMk id="6" creationId="{D47B306E-A154-D496-5550-EC1BF2BB4A3A}"/>
          </ac:spMkLst>
        </pc:spChg>
        <pc:spChg chg="add mod">
          <ac:chgData name="Horne, Charlotte, M.D." userId="9ba8ed9d-99e5-4da9-aab4-500fd5f324f6" providerId="ADAL" clId="{2C52282E-1744-45A8-A1AE-6E4AC2418C11}" dt="2026-02-21T06:29:38.982" v="3563" actId="164"/>
          <ac:spMkLst>
            <pc:docMk/>
            <pc:sldMk cId="2263530837" sldId="604"/>
            <ac:spMk id="7" creationId="{C6D4364A-0445-50A8-0CA6-9557FB0B70BB}"/>
          </ac:spMkLst>
        </pc:spChg>
        <pc:spChg chg="add mod ord">
          <ac:chgData name="Horne, Charlotte, M.D." userId="9ba8ed9d-99e5-4da9-aab4-500fd5f324f6" providerId="ADAL" clId="{2C52282E-1744-45A8-A1AE-6E4AC2418C11}" dt="2026-02-21T06:29:38.982" v="3563" actId="164"/>
          <ac:spMkLst>
            <pc:docMk/>
            <pc:sldMk cId="2263530837" sldId="604"/>
            <ac:spMk id="8" creationId="{E243D768-2321-42DE-E2D9-D3789C5B869D}"/>
          </ac:spMkLst>
        </pc:spChg>
        <pc:grpChg chg="add del mod">
          <ac:chgData name="Horne, Charlotte, M.D." userId="9ba8ed9d-99e5-4da9-aab4-500fd5f324f6" providerId="ADAL" clId="{2C52282E-1744-45A8-A1AE-6E4AC2418C11}" dt="2026-02-21T06:45:17.834" v="3627" actId="21"/>
          <ac:grpSpMkLst>
            <pc:docMk/>
            <pc:sldMk cId="2263530837" sldId="604"/>
            <ac:grpSpMk id="9" creationId="{FBAFA5CC-68AB-BDBE-9E8C-1947AB847606}"/>
          </ac:grpSpMkLst>
        </pc:grpChg>
      </pc:sldChg>
      <pc:sldChg chg="addSp modSp new mod">
        <pc:chgData name="Horne, Charlotte, M.D." userId="9ba8ed9d-99e5-4da9-aab4-500fd5f324f6" providerId="ADAL" clId="{2C52282E-1744-45A8-A1AE-6E4AC2418C11}" dt="2026-02-21T02:08:00.899" v="1578" actId="1076"/>
        <pc:sldMkLst>
          <pc:docMk/>
          <pc:sldMk cId="2067124694" sldId="605"/>
        </pc:sldMkLst>
        <pc:spChg chg="mod">
          <ac:chgData name="Horne, Charlotte, M.D." userId="9ba8ed9d-99e5-4da9-aab4-500fd5f324f6" providerId="ADAL" clId="{2C52282E-1744-45A8-A1AE-6E4AC2418C11}" dt="2026-02-21T01:48:15.484" v="1177" actId="20577"/>
          <ac:spMkLst>
            <pc:docMk/>
            <pc:sldMk cId="2067124694" sldId="605"/>
            <ac:spMk id="2" creationId="{4D56F1DB-76D8-D8E2-45C1-EFCCCDC381DA}"/>
          </ac:spMkLst>
        </pc:spChg>
        <pc:spChg chg="mod">
          <ac:chgData name="Horne, Charlotte, M.D." userId="9ba8ed9d-99e5-4da9-aab4-500fd5f324f6" providerId="ADAL" clId="{2C52282E-1744-45A8-A1AE-6E4AC2418C11}" dt="2026-02-21T01:48:49.210" v="1299" actId="14100"/>
          <ac:spMkLst>
            <pc:docMk/>
            <pc:sldMk cId="2067124694" sldId="605"/>
            <ac:spMk id="3" creationId="{A5A976EB-195A-1EB3-C508-1DC334A56898}"/>
          </ac:spMkLst>
        </pc:spChg>
        <pc:picChg chg="add mod">
          <ac:chgData name="Horne, Charlotte, M.D." userId="9ba8ed9d-99e5-4da9-aab4-500fd5f324f6" providerId="ADAL" clId="{2C52282E-1744-45A8-A1AE-6E4AC2418C11}" dt="2026-02-21T02:01:53.794" v="1521" actId="1076"/>
          <ac:picMkLst>
            <pc:docMk/>
            <pc:sldMk cId="2067124694" sldId="605"/>
            <ac:picMk id="4" creationId="{86541DF8-977C-4562-921F-BB8AF70632D7}"/>
          </ac:picMkLst>
        </pc:picChg>
        <pc:picChg chg="add mod">
          <ac:chgData name="Horne, Charlotte, M.D." userId="9ba8ed9d-99e5-4da9-aab4-500fd5f324f6" providerId="ADAL" clId="{2C52282E-1744-45A8-A1AE-6E4AC2418C11}" dt="2026-02-21T02:07:04.300" v="1565" actId="1076"/>
          <ac:picMkLst>
            <pc:docMk/>
            <pc:sldMk cId="2067124694" sldId="605"/>
            <ac:picMk id="6" creationId="{2A90E9D6-2700-A4FC-0075-F5B054A5CB94}"/>
          </ac:picMkLst>
        </pc:picChg>
        <pc:picChg chg="add mod">
          <ac:chgData name="Horne, Charlotte, M.D." userId="9ba8ed9d-99e5-4da9-aab4-500fd5f324f6" providerId="ADAL" clId="{2C52282E-1744-45A8-A1AE-6E4AC2418C11}" dt="2026-02-21T02:07:07.108" v="1566" actId="14100"/>
          <ac:picMkLst>
            <pc:docMk/>
            <pc:sldMk cId="2067124694" sldId="605"/>
            <ac:picMk id="8" creationId="{C00999B7-9151-C094-DDA7-FE53B122EC49}"/>
          </ac:picMkLst>
        </pc:picChg>
        <pc:picChg chg="add mod">
          <ac:chgData name="Horne, Charlotte, M.D." userId="9ba8ed9d-99e5-4da9-aab4-500fd5f324f6" providerId="ADAL" clId="{2C52282E-1744-45A8-A1AE-6E4AC2418C11}" dt="2026-02-21T02:06:56.529" v="1562" actId="1076"/>
          <ac:picMkLst>
            <pc:docMk/>
            <pc:sldMk cId="2067124694" sldId="605"/>
            <ac:picMk id="10" creationId="{F01BD048-556D-6C9A-1876-D780971E4854}"/>
          </ac:picMkLst>
        </pc:picChg>
        <pc:picChg chg="add mod">
          <ac:chgData name="Horne, Charlotte, M.D." userId="9ba8ed9d-99e5-4da9-aab4-500fd5f324f6" providerId="ADAL" clId="{2C52282E-1744-45A8-A1AE-6E4AC2418C11}" dt="2026-02-21T02:06:47.569" v="1559" actId="14100"/>
          <ac:picMkLst>
            <pc:docMk/>
            <pc:sldMk cId="2067124694" sldId="605"/>
            <ac:picMk id="12" creationId="{294BD3F8-E29F-D5EA-EC12-622879480F15}"/>
          </ac:picMkLst>
        </pc:picChg>
        <pc:picChg chg="add mod">
          <ac:chgData name="Horne, Charlotte, M.D." userId="9ba8ed9d-99e5-4da9-aab4-500fd5f324f6" providerId="ADAL" clId="{2C52282E-1744-45A8-A1AE-6E4AC2418C11}" dt="2026-02-21T02:07:51.170" v="1576" actId="1076"/>
          <ac:picMkLst>
            <pc:docMk/>
            <pc:sldMk cId="2067124694" sldId="605"/>
            <ac:picMk id="14" creationId="{3B34F288-D77B-E80C-DF39-D5E071ED9C4C}"/>
          </ac:picMkLst>
        </pc:picChg>
        <pc:picChg chg="add mod">
          <ac:chgData name="Horne, Charlotte, M.D." userId="9ba8ed9d-99e5-4da9-aab4-500fd5f324f6" providerId="ADAL" clId="{2C52282E-1744-45A8-A1AE-6E4AC2418C11}" dt="2026-02-21T02:07:54.279" v="1577" actId="1076"/>
          <ac:picMkLst>
            <pc:docMk/>
            <pc:sldMk cId="2067124694" sldId="605"/>
            <ac:picMk id="16" creationId="{D2C3EE48-8634-94FD-1C4F-8870C2E6CA0B}"/>
          </ac:picMkLst>
        </pc:picChg>
        <pc:picChg chg="add mod">
          <ac:chgData name="Horne, Charlotte, M.D." userId="9ba8ed9d-99e5-4da9-aab4-500fd5f324f6" providerId="ADAL" clId="{2C52282E-1744-45A8-A1AE-6E4AC2418C11}" dt="2026-02-21T02:08:00.899" v="1578" actId="1076"/>
          <ac:picMkLst>
            <pc:docMk/>
            <pc:sldMk cId="2067124694" sldId="605"/>
            <ac:picMk id="18" creationId="{7E2A6362-F1BB-0CB2-24E6-E2C088F57CBC}"/>
          </ac:picMkLst>
        </pc:picChg>
      </pc:sldChg>
      <pc:sldChg chg="modSp new mod">
        <pc:chgData name="Horne, Charlotte, M.D." userId="9ba8ed9d-99e5-4da9-aab4-500fd5f324f6" providerId="ADAL" clId="{2C52282E-1744-45A8-A1AE-6E4AC2418C11}" dt="2026-02-21T06:25:47.013" v="3547" actId="20577"/>
        <pc:sldMkLst>
          <pc:docMk/>
          <pc:sldMk cId="2800816470" sldId="606"/>
        </pc:sldMkLst>
        <pc:spChg chg="mod">
          <ac:chgData name="Horne, Charlotte, M.D." userId="9ba8ed9d-99e5-4da9-aab4-500fd5f324f6" providerId="ADAL" clId="{2C52282E-1744-45A8-A1AE-6E4AC2418C11}" dt="2026-02-21T01:48:57.168" v="1311" actId="20577"/>
          <ac:spMkLst>
            <pc:docMk/>
            <pc:sldMk cId="2800816470" sldId="606"/>
            <ac:spMk id="2" creationId="{811976DF-5032-77C7-84F3-56AD46660EE3}"/>
          </ac:spMkLst>
        </pc:spChg>
        <pc:spChg chg="mod">
          <ac:chgData name="Horne, Charlotte, M.D." userId="9ba8ed9d-99e5-4da9-aab4-500fd5f324f6" providerId="ADAL" clId="{2C52282E-1744-45A8-A1AE-6E4AC2418C11}" dt="2026-02-21T06:25:47.013" v="3547" actId="20577"/>
          <ac:spMkLst>
            <pc:docMk/>
            <pc:sldMk cId="2800816470" sldId="606"/>
            <ac:spMk id="3" creationId="{16F0485D-8BE0-1563-F5EC-1FD55C1C5D21}"/>
          </ac:spMkLst>
        </pc:spChg>
      </pc:sldChg>
      <pc:sldChg chg="addSp delSp modSp new mod">
        <pc:chgData name="Horne, Charlotte, M.D." userId="9ba8ed9d-99e5-4da9-aab4-500fd5f324f6" providerId="ADAL" clId="{2C52282E-1744-45A8-A1AE-6E4AC2418C11}" dt="2026-02-21T02:35:46.169" v="2855" actId="14100"/>
        <pc:sldMkLst>
          <pc:docMk/>
          <pc:sldMk cId="3890917640" sldId="607"/>
        </pc:sldMkLst>
        <pc:spChg chg="mod">
          <ac:chgData name="Horne, Charlotte, M.D." userId="9ba8ed9d-99e5-4da9-aab4-500fd5f324f6" providerId="ADAL" clId="{2C52282E-1744-45A8-A1AE-6E4AC2418C11}" dt="2026-02-21T01:54:19.156" v="1374" actId="14100"/>
          <ac:spMkLst>
            <pc:docMk/>
            <pc:sldMk cId="3890917640" sldId="607"/>
            <ac:spMk id="2" creationId="{4324B944-1A91-F8B6-C5B2-FF98A1389C55}"/>
          </ac:spMkLst>
        </pc:spChg>
        <pc:spChg chg="del">
          <ac:chgData name="Horne, Charlotte, M.D." userId="9ba8ed9d-99e5-4da9-aab4-500fd5f324f6" providerId="ADAL" clId="{2C52282E-1744-45A8-A1AE-6E4AC2418C11}" dt="2026-02-21T01:55:35.949" v="1375" actId="478"/>
          <ac:spMkLst>
            <pc:docMk/>
            <pc:sldMk cId="3890917640" sldId="607"/>
            <ac:spMk id="3" creationId="{23B113C7-15D4-D775-8135-02948095A9B8}"/>
          </ac:spMkLst>
        </pc:spChg>
        <pc:spChg chg="add mod">
          <ac:chgData name="Horne, Charlotte, M.D." userId="9ba8ed9d-99e5-4da9-aab4-500fd5f324f6" providerId="ADAL" clId="{2C52282E-1744-45A8-A1AE-6E4AC2418C11}" dt="2026-02-21T02:35:46.169" v="2855" actId="14100"/>
          <ac:spMkLst>
            <pc:docMk/>
            <pc:sldMk cId="3890917640" sldId="607"/>
            <ac:spMk id="5" creationId="{E0DA353D-6FFA-DC80-222B-676F810FF7E7}"/>
          </ac:spMkLst>
        </pc:spChg>
        <pc:picChg chg="add mod">
          <ac:chgData name="Horne, Charlotte, M.D." userId="9ba8ed9d-99e5-4da9-aab4-500fd5f324f6" providerId="ADAL" clId="{2C52282E-1744-45A8-A1AE-6E4AC2418C11}" dt="2026-02-21T01:57:12.329" v="1465" actId="1076"/>
          <ac:picMkLst>
            <pc:docMk/>
            <pc:sldMk cId="3890917640" sldId="607"/>
            <ac:picMk id="4" creationId="{2A59E850-C376-68BE-64AD-C67DC6AE0C41}"/>
          </ac:picMkLst>
        </pc:picChg>
        <pc:picChg chg="add mod">
          <ac:chgData name="Horne, Charlotte, M.D." userId="9ba8ed9d-99e5-4da9-aab4-500fd5f324f6" providerId="ADAL" clId="{2C52282E-1744-45A8-A1AE-6E4AC2418C11}" dt="2026-02-21T01:57:14.369" v="1466" actId="1076"/>
          <ac:picMkLst>
            <pc:docMk/>
            <pc:sldMk cId="3890917640" sldId="607"/>
            <ac:picMk id="6" creationId="{39F34055-0516-85F8-7710-49D9EC49609D}"/>
          </ac:picMkLst>
        </pc:picChg>
        <pc:picChg chg="add mod">
          <ac:chgData name="Horne, Charlotte, M.D." userId="9ba8ed9d-99e5-4da9-aab4-500fd5f324f6" providerId="ADAL" clId="{2C52282E-1744-45A8-A1AE-6E4AC2418C11}" dt="2026-02-21T02:34:40.492" v="2849" actId="1076"/>
          <ac:picMkLst>
            <pc:docMk/>
            <pc:sldMk cId="3890917640" sldId="607"/>
            <ac:picMk id="8" creationId="{396908C7-2073-F335-9F22-42E41A4A866A}"/>
          </ac:picMkLst>
        </pc:picChg>
        <pc:picChg chg="add mod">
          <ac:chgData name="Horne, Charlotte, M.D." userId="9ba8ed9d-99e5-4da9-aab4-500fd5f324f6" providerId="ADAL" clId="{2C52282E-1744-45A8-A1AE-6E4AC2418C11}" dt="2026-02-21T02:35:40.986" v="2854" actId="1076"/>
          <ac:picMkLst>
            <pc:docMk/>
            <pc:sldMk cId="3890917640" sldId="607"/>
            <ac:picMk id="9" creationId="{6A484B63-867A-D521-0E1D-994D9A6A2B1C}"/>
          </ac:picMkLst>
        </pc:picChg>
      </pc:sldChg>
      <pc:sldChg chg="addSp delSp modSp new mod">
        <pc:chgData name="Horne, Charlotte, M.D." userId="9ba8ed9d-99e5-4da9-aab4-500fd5f324f6" providerId="ADAL" clId="{2C52282E-1744-45A8-A1AE-6E4AC2418C11}" dt="2026-02-21T14:45:41.817" v="3651" actId="478"/>
        <pc:sldMkLst>
          <pc:docMk/>
          <pc:sldMk cId="4144324027" sldId="608"/>
        </pc:sldMkLst>
        <pc:spChg chg="del mod">
          <ac:chgData name="Horne, Charlotte, M.D." userId="9ba8ed9d-99e5-4da9-aab4-500fd5f324f6" providerId="ADAL" clId="{2C52282E-1744-45A8-A1AE-6E4AC2418C11}" dt="2026-02-21T02:11:53.855" v="1887" actId="478"/>
          <ac:spMkLst>
            <pc:docMk/>
            <pc:sldMk cId="4144324027" sldId="608"/>
            <ac:spMk id="2" creationId="{ADC56140-58A3-D415-50F3-4F5200FD9BFF}"/>
          </ac:spMkLst>
        </pc:spChg>
        <pc:spChg chg="mod">
          <ac:chgData name="Horne, Charlotte, M.D." userId="9ba8ed9d-99e5-4da9-aab4-500fd5f324f6" providerId="ADAL" clId="{2C52282E-1744-45A8-A1AE-6E4AC2418C11}" dt="2026-02-21T02:15:09.698" v="2223" actId="20577"/>
          <ac:spMkLst>
            <pc:docMk/>
            <pc:sldMk cId="4144324027" sldId="608"/>
            <ac:spMk id="3" creationId="{86C0496F-EF2F-D708-0DD2-25A9A6BE471D}"/>
          </ac:spMkLst>
        </pc:spChg>
        <pc:spChg chg="add del mod">
          <ac:chgData name="Horne, Charlotte, M.D." userId="9ba8ed9d-99e5-4da9-aab4-500fd5f324f6" providerId="ADAL" clId="{2C52282E-1744-45A8-A1AE-6E4AC2418C11}" dt="2026-02-21T02:11:55.683" v="1888" actId="478"/>
          <ac:spMkLst>
            <pc:docMk/>
            <pc:sldMk cId="4144324027" sldId="608"/>
            <ac:spMk id="5" creationId="{0471E5D5-C6F6-6CD5-5AC5-E9635205C4B0}"/>
          </ac:spMkLst>
        </pc:spChg>
        <pc:picChg chg="add del">
          <ac:chgData name="Horne, Charlotte, M.D." userId="9ba8ed9d-99e5-4da9-aab4-500fd5f324f6" providerId="ADAL" clId="{2C52282E-1744-45A8-A1AE-6E4AC2418C11}" dt="2026-02-21T14:45:41.817" v="3651" actId="478"/>
          <ac:picMkLst>
            <pc:docMk/>
            <pc:sldMk cId="4144324027" sldId="608"/>
            <ac:picMk id="4" creationId="{C7AC663E-F07F-589D-611D-C4FDC1A11911}"/>
          </ac:picMkLst>
        </pc:picChg>
        <pc:picChg chg="add mod">
          <ac:chgData name="Horne, Charlotte, M.D." userId="9ba8ed9d-99e5-4da9-aab4-500fd5f324f6" providerId="ADAL" clId="{2C52282E-1744-45A8-A1AE-6E4AC2418C11}" dt="2026-02-21T02:12:05.057" v="1893" actId="1076"/>
          <ac:picMkLst>
            <pc:docMk/>
            <pc:sldMk cId="4144324027" sldId="608"/>
            <ac:picMk id="6" creationId="{BB824110-3FEF-D5C6-64A1-94396A7B0803}"/>
          </ac:picMkLst>
        </pc:picChg>
      </pc:sldChg>
      <pc:sldChg chg="addSp modSp add mod">
        <pc:chgData name="Horne, Charlotte, M.D." userId="9ba8ed9d-99e5-4da9-aab4-500fd5f324f6" providerId="ADAL" clId="{2C52282E-1744-45A8-A1AE-6E4AC2418C11}" dt="2026-02-21T02:19:35.204" v="2307" actId="14100"/>
        <pc:sldMkLst>
          <pc:docMk/>
          <pc:sldMk cId="3157194727" sldId="609"/>
        </pc:sldMkLst>
        <pc:spChg chg="mod">
          <ac:chgData name="Horne, Charlotte, M.D." userId="9ba8ed9d-99e5-4da9-aab4-500fd5f324f6" providerId="ADAL" clId="{2C52282E-1744-45A8-A1AE-6E4AC2418C11}" dt="2026-02-21T02:17:00.505" v="2295" actId="20577"/>
          <ac:spMkLst>
            <pc:docMk/>
            <pc:sldMk cId="3157194727" sldId="609"/>
            <ac:spMk id="3" creationId="{6F52FD2B-98BB-84DE-1305-85740265CB74}"/>
          </ac:spMkLst>
        </pc:spChg>
        <pc:picChg chg="add mod">
          <ac:chgData name="Horne, Charlotte, M.D." userId="9ba8ed9d-99e5-4da9-aab4-500fd5f324f6" providerId="ADAL" clId="{2C52282E-1744-45A8-A1AE-6E4AC2418C11}" dt="2026-02-21T02:19:35.204" v="2307" actId="14100"/>
          <ac:picMkLst>
            <pc:docMk/>
            <pc:sldMk cId="3157194727" sldId="609"/>
            <ac:picMk id="2" creationId="{B1405EB6-6D45-07D5-10CA-ED27CFD8D09C}"/>
          </ac:picMkLst>
        </pc:picChg>
        <pc:picChg chg="add mod">
          <ac:chgData name="Horne, Charlotte, M.D." userId="9ba8ed9d-99e5-4da9-aab4-500fd5f324f6" providerId="ADAL" clId="{2C52282E-1744-45A8-A1AE-6E4AC2418C11}" dt="2026-02-21T02:19:25.353" v="2303" actId="1076"/>
          <ac:picMkLst>
            <pc:docMk/>
            <pc:sldMk cId="3157194727" sldId="609"/>
            <ac:picMk id="5" creationId="{52236770-CB3D-4FB9-0191-99C00F6514D1}"/>
          </ac:picMkLst>
        </pc:picChg>
        <pc:picChg chg="add mod">
          <ac:chgData name="Horne, Charlotte, M.D." userId="9ba8ed9d-99e5-4da9-aab4-500fd5f324f6" providerId="ADAL" clId="{2C52282E-1744-45A8-A1AE-6E4AC2418C11}" dt="2026-02-21T02:19:27.729" v="2304" actId="1076"/>
          <ac:picMkLst>
            <pc:docMk/>
            <pc:sldMk cId="3157194727" sldId="609"/>
            <ac:picMk id="8" creationId="{DA0DDAD1-2878-8183-AB17-F2C5BF6A1A80}"/>
          </ac:picMkLst>
        </pc:picChg>
      </pc:sldChg>
      <pc:sldChg chg="new del">
        <pc:chgData name="Horne, Charlotte, M.D." userId="9ba8ed9d-99e5-4da9-aab4-500fd5f324f6" providerId="ADAL" clId="{2C52282E-1744-45A8-A1AE-6E4AC2418C11}" dt="2026-02-21T02:20:03.592" v="2312" actId="2696"/>
        <pc:sldMkLst>
          <pc:docMk/>
          <pc:sldMk cId="1450592733" sldId="610"/>
        </pc:sldMkLst>
      </pc:sldChg>
      <pc:sldChg chg="addSp modSp add mod ord">
        <pc:chgData name="Horne, Charlotte, M.D." userId="9ba8ed9d-99e5-4da9-aab4-500fd5f324f6" providerId="ADAL" clId="{2C52282E-1744-45A8-A1AE-6E4AC2418C11}" dt="2026-02-21T02:23:02.664" v="2391" actId="1076"/>
        <pc:sldMkLst>
          <pc:docMk/>
          <pc:sldMk cId="612951345" sldId="611"/>
        </pc:sldMkLst>
        <pc:spChg chg="mod">
          <ac:chgData name="Horne, Charlotte, M.D." userId="9ba8ed9d-99e5-4da9-aab4-500fd5f324f6" providerId="ADAL" clId="{2C52282E-1744-45A8-A1AE-6E4AC2418C11}" dt="2026-02-21T02:22:22.505" v="2380" actId="14100"/>
          <ac:spMkLst>
            <pc:docMk/>
            <pc:sldMk cId="612951345" sldId="611"/>
            <ac:spMk id="3" creationId="{E7A1CA1A-DBCB-711A-C212-BFB80C3B2559}"/>
          </ac:spMkLst>
        </pc:spChg>
        <pc:picChg chg="add mod">
          <ac:chgData name="Horne, Charlotte, M.D." userId="9ba8ed9d-99e5-4da9-aab4-500fd5f324f6" providerId="ADAL" clId="{2C52282E-1744-45A8-A1AE-6E4AC2418C11}" dt="2026-02-21T02:22:58.099" v="2390" actId="1076"/>
          <ac:picMkLst>
            <pc:docMk/>
            <pc:sldMk cId="612951345" sldId="611"/>
            <ac:picMk id="2" creationId="{3FDB3190-FFAF-4AE9-1789-DEBEE63BC961}"/>
          </ac:picMkLst>
        </pc:picChg>
        <pc:picChg chg="add mod">
          <ac:chgData name="Horne, Charlotte, M.D." userId="9ba8ed9d-99e5-4da9-aab4-500fd5f324f6" providerId="ADAL" clId="{2C52282E-1744-45A8-A1AE-6E4AC2418C11}" dt="2026-02-21T02:23:02.664" v="2391" actId="1076"/>
          <ac:picMkLst>
            <pc:docMk/>
            <pc:sldMk cId="612951345" sldId="611"/>
            <ac:picMk id="5" creationId="{7A029C18-534D-4EDD-D32B-76FCACD00E26}"/>
          </ac:picMkLst>
        </pc:picChg>
      </pc:sldChg>
      <pc:sldChg chg="addSp delSp modSp new mod">
        <pc:chgData name="Horne, Charlotte, M.D." userId="9ba8ed9d-99e5-4da9-aab4-500fd5f324f6" providerId="ADAL" clId="{2C52282E-1744-45A8-A1AE-6E4AC2418C11}" dt="2026-02-21T02:33:39.852" v="2844" actId="1076"/>
        <pc:sldMkLst>
          <pc:docMk/>
          <pc:sldMk cId="2703807630" sldId="612"/>
        </pc:sldMkLst>
        <pc:spChg chg="mod">
          <ac:chgData name="Horne, Charlotte, M.D." userId="9ba8ed9d-99e5-4da9-aab4-500fd5f324f6" providerId="ADAL" clId="{2C52282E-1744-45A8-A1AE-6E4AC2418C11}" dt="2026-02-21T02:29:09.327" v="2428" actId="20577"/>
          <ac:spMkLst>
            <pc:docMk/>
            <pc:sldMk cId="2703807630" sldId="612"/>
            <ac:spMk id="2" creationId="{99C6820C-36D3-D941-3686-A778B5C7AABC}"/>
          </ac:spMkLst>
        </pc:spChg>
        <pc:spChg chg="mod">
          <ac:chgData name="Horne, Charlotte, M.D." userId="9ba8ed9d-99e5-4da9-aab4-500fd5f324f6" providerId="ADAL" clId="{2C52282E-1744-45A8-A1AE-6E4AC2418C11}" dt="2026-02-21T02:32:10.858" v="2837" actId="20577"/>
          <ac:spMkLst>
            <pc:docMk/>
            <pc:sldMk cId="2703807630" sldId="612"/>
            <ac:spMk id="3" creationId="{5640DEC3-2B96-D4F2-D1F2-56B0471444DE}"/>
          </ac:spMkLst>
        </pc:spChg>
        <pc:picChg chg="add del">
          <ac:chgData name="Horne, Charlotte, M.D." userId="9ba8ed9d-99e5-4da9-aab4-500fd5f324f6" providerId="ADAL" clId="{2C52282E-1744-45A8-A1AE-6E4AC2418C11}" dt="2026-02-21T02:32:49.919" v="2839" actId="478"/>
          <ac:picMkLst>
            <pc:docMk/>
            <pc:sldMk cId="2703807630" sldId="612"/>
            <ac:picMk id="5" creationId="{2639026F-4F4A-B428-D147-D766DF104BB3}"/>
          </ac:picMkLst>
        </pc:picChg>
        <pc:picChg chg="add del">
          <ac:chgData name="Horne, Charlotte, M.D." userId="9ba8ed9d-99e5-4da9-aab4-500fd5f324f6" providerId="ADAL" clId="{2C52282E-1744-45A8-A1AE-6E4AC2418C11}" dt="2026-02-21T02:33:02.538" v="2841" actId="478"/>
          <ac:picMkLst>
            <pc:docMk/>
            <pc:sldMk cId="2703807630" sldId="612"/>
            <ac:picMk id="7" creationId="{0D76C3F3-F6D0-B221-6829-39C6555F0350}"/>
          </ac:picMkLst>
        </pc:picChg>
        <pc:picChg chg="add mod">
          <ac:chgData name="Horne, Charlotte, M.D." userId="9ba8ed9d-99e5-4da9-aab4-500fd5f324f6" providerId="ADAL" clId="{2C52282E-1744-45A8-A1AE-6E4AC2418C11}" dt="2026-02-21T02:33:39.852" v="2844" actId="1076"/>
          <ac:picMkLst>
            <pc:docMk/>
            <pc:sldMk cId="2703807630" sldId="612"/>
            <ac:picMk id="9" creationId="{D71A2AA6-C43A-93A9-41E9-A316F40B676B}"/>
          </ac:picMkLst>
        </pc:picChg>
      </pc:sldChg>
      <pc:sldChg chg="addSp delSp modSp new mod">
        <pc:chgData name="Horne, Charlotte, M.D." userId="9ba8ed9d-99e5-4da9-aab4-500fd5f324f6" providerId="ADAL" clId="{2C52282E-1744-45A8-A1AE-6E4AC2418C11}" dt="2026-02-21T04:25:07.680" v="2891" actId="1076"/>
        <pc:sldMkLst>
          <pc:docMk/>
          <pc:sldMk cId="2281945280" sldId="613"/>
        </pc:sldMkLst>
        <pc:spChg chg="mod">
          <ac:chgData name="Horne, Charlotte, M.D." userId="9ba8ed9d-99e5-4da9-aab4-500fd5f324f6" providerId="ADAL" clId="{2C52282E-1744-45A8-A1AE-6E4AC2418C11}" dt="2026-02-21T04:22:44.257" v="2878" actId="20577"/>
          <ac:spMkLst>
            <pc:docMk/>
            <pc:sldMk cId="2281945280" sldId="613"/>
            <ac:spMk id="2" creationId="{3465E911-C1E0-5B60-8681-EFBB19961B71}"/>
          </ac:spMkLst>
        </pc:spChg>
        <pc:spChg chg="del">
          <ac:chgData name="Horne, Charlotte, M.D." userId="9ba8ed9d-99e5-4da9-aab4-500fd5f324f6" providerId="ADAL" clId="{2C52282E-1744-45A8-A1AE-6E4AC2418C11}" dt="2026-02-21T04:24:31.443" v="2879" actId="478"/>
          <ac:spMkLst>
            <pc:docMk/>
            <pc:sldMk cId="2281945280" sldId="613"/>
            <ac:spMk id="3" creationId="{8A1CA7DD-16CB-4BAE-C8CD-A87D2A2FCD4A}"/>
          </ac:spMkLst>
        </pc:spChg>
        <pc:spChg chg="add mod">
          <ac:chgData name="Horne, Charlotte, M.D." userId="9ba8ed9d-99e5-4da9-aab4-500fd5f324f6" providerId="ADAL" clId="{2C52282E-1744-45A8-A1AE-6E4AC2418C11}" dt="2026-02-21T04:24:59.557" v="2889" actId="1076"/>
          <ac:spMkLst>
            <pc:docMk/>
            <pc:sldMk cId="2281945280" sldId="613"/>
            <ac:spMk id="5" creationId="{ACB593C5-6B36-0E95-80BF-556E4E727310}"/>
          </ac:spMkLst>
        </pc:spChg>
        <pc:spChg chg="add mod">
          <ac:chgData name="Horne, Charlotte, M.D." userId="9ba8ed9d-99e5-4da9-aab4-500fd5f324f6" providerId="ADAL" clId="{2C52282E-1744-45A8-A1AE-6E4AC2418C11}" dt="2026-02-21T04:25:04.066" v="2890" actId="1076"/>
          <ac:spMkLst>
            <pc:docMk/>
            <pc:sldMk cId="2281945280" sldId="613"/>
            <ac:spMk id="7" creationId="{A9068CC4-0282-C6A4-AD26-B87821A02E43}"/>
          </ac:spMkLst>
        </pc:spChg>
        <pc:spChg chg="add mod">
          <ac:chgData name="Horne, Charlotte, M.D." userId="9ba8ed9d-99e5-4da9-aab4-500fd5f324f6" providerId="ADAL" clId="{2C52282E-1744-45A8-A1AE-6E4AC2418C11}" dt="2026-02-21T04:24:54.383" v="2887" actId="1076"/>
          <ac:spMkLst>
            <pc:docMk/>
            <pc:sldMk cId="2281945280" sldId="613"/>
            <ac:spMk id="8" creationId="{BBC1A639-75CA-2470-72C2-50C392349286}"/>
          </ac:spMkLst>
        </pc:spChg>
        <pc:picChg chg="add mod">
          <ac:chgData name="Horne, Charlotte, M.D." userId="9ba8ed9d-99e5-4da9-aab4-500fd5f324f6" providerId="ADAL" clId="{2C52282E-1744-45A8-A1AE-6E4AC2418C11}" dt="2026-02-21T04:24:56.344" v="2888" actId="1076"/>
          <ac:picMkLst>
            <pc:docMk/>
            <pc:sldMk cId="2281945280" sldId="613"/>
            <ac:picMk id="4" creationId="{83D787D0-64BF-4E33-9003-AD519C5C4AD5}"/>
          </ac:picMkLst>
        </pc:picChg>
        <pc:picChg chg="add mod">
          <ac:chgData name="Horne, Charlotte, M.D." userId="9ba8ed9d-99e5-4da9-aab4-500fd5f324f6" providerId="ADAL" clId="{2C52282E-1744-45A8-A1AE-6E4AC2418C11}" dt="2026-02-21T04:25:07.680" v="2891" actId="1076"/>
          <ac:picMkLst>
            <pc:docMk/>
            <pc:sldMk cId="2281945280" sldId="613"/>
            <ac:picMk id="6" creationId="{BAA13E3D-6AF7-BFD7-8BA6-37A8337493EF}"/>
          </ac:picMkLst>
        </pc:picChg>
      </pc:sldChg>
      <pc:sldChg chg="addSp delSp modSp new del mod">
        <pc:chgData name="Horne, Charlotte, M.D." userId="9ba8ed9d-99e5-4da9-aab4-500fd5f324f6" providerId="ADAL" clId="{2C52282E-1744-45A8-A1AE-6E4AC2418C11}" dt="2026-02-21T05:58:34.656" v="3139" actId="47"/>
        <pc:sldMkLst>
          <pc:docMk/>
          <pc:sldMk cId="1336625343" sldId="614"/>
        </pc:sldMkLst>
        <pc:spChg chg="del">
          <ac:chgData name="Horne, Charlotte, M.D." userId="9ba8ed9d-99e5-4da9-aab4-500fd5f324f6" providerId="ADAL" clId="{2C52282E-1744-45A8-A1AE-6E4AC2418C11}" dt="2026-02-21T04:35:33.759" v="2897" actId="478"/>
          <ac:spMkLst>
            <pc:docMk/>
            <pc:sldMk cId="1336625343" sldId="614"/>
            <ac:spMk id="2" creationId="{C511BF53-F137-5DB1-66E9-A9FAB3DE63C9}"/>
          </ac:spMkLst>
        </pc:spChg>
        <pc:spChg chg="del">
          <ac:chgData name="Horne, Charlotte, M.D." userId="9ba8ed9d-99e5-4da9-aab4-500fd5f324f6" providerId="ADAL" clId="{2C52282E-1744-45A8-A1AE-6E4AC2418C11}" dt="2026-02-21T04:35:48.975" v="2901" actId="478"/>
          <ac:spMkLst>
            <pc:docMk/>
            <pc:sldMk cId="1336625343" sldId="614"/>
            <ac:spMk id="3" creationId="{17F477E1-6090-A824-E56A-D43D6ACD6D24}"/>
          </ac:spMkLst>
        </pc:spChg>
        <pc:spChg chg="del">
          <ac:chgData name="Horne, Charlotte, M.D." userId="9ba8ed9d-99e5-4da9-aab4-500fd5f324f6" providerId="ADAL" clId="{2C52282E-1744-45A8-A1AE-6E4AC2418C11}" dt="2026-02-21T04:35:40.884" v="2899" actId="478"/>
          <ac:spMkLst>
            <pc:docMk/>
            <pc:sldMk cId="1336625343" sldId="614"/>
            <ac:spMk id="4" creationId="{4D71C924-A1FE-A0B8-41E4-D9A71437AE7A}"/>
          </ac:spMkLst>
        </pc:spChg>
        <pc:picChg chg="add mod">
          <ac:chgData name="Horne, Charlotte, M.D." userId="9ba8ed9d-99e5-4da9-aab4-500fd5f324f6" providerId="ADAL" clId="{2C52282E-1744-45A8-A1AE-6E4AC2418C11}" dt="2026-02-21T04:37:03.256" v="2907" actId="14100"/>
          <ac:picMkLst>
            <pc:docMk/>
            <pc:sldMk cId="1336625343" sldId="614"/>
            <ac:picMk id="6" creationId="{A8F6AEA9-EC8D-A810-2B73-25B13A1FF2DC}"/>
          </ac:picMkLst>
        </pc:picChg>
        <pc:picChg chg="add del mod">
          <ac:chgData name="Horne, Charlotte, M.D." userId="9ba8ed9d-99e5-4da9-aab4-500fd5f324f6" providerId="ADAL" clId="{2C52282E-1744-45A8-A1AE-6E4AC2418C11}" dt="2026-02-21T04:38:14.364" v="2911" actId="478"/>
          <ac:picMkLst>
            <pc:docMk/>
            <pc:sldMk cId="1336625343" sldId="614"/>
            <ac:picMk id="8" creationId="{C78234F9-F62E-9EC3-18F0-36E91567A3E7}"/>
          </ac:picMkLst>
        </pc:picChg>
        <pc:picChg chg="add mod">
          <ac:chgData name="Horne, Charlotte, M.D." userId="9ba8ed9d-99e5-4da9-aab4-500fd5f324f6" providerId="ADAL" clId="{2C52282E-1744-45A8-A1AE-6E4AC2418C11}" dt="2026-02-21T04:38:55.166" v="2918" actId="1076"/>
          <ac:picMkLst>
            <pc:docMk/>
            <pc:sldMk cId="1336625343" sldId="614"/>
            <ac:picMk id="10" creationId="{73C495D2-3669-9F4B-A76E-CB98C129F507}"/>
          </ac:picMkLst>
        </pc:picChg>
        <pc:picChg chg="add mod">
          <ac:chgData name="Horne, Charlotte, M.D." userId="9ba8ed9d-99e5-4da9-aab4-500fd5f324f6" providerId="ADAL" clId="{2C52282E-1744-45A8-A1AE-6E4AC2418C11}" dt="2026-02-21T04:39:03.495" v="2921" actId="1076"/>
          <ac:picMkLst>
            <pc:docMk/>
            <pc:sldMk cId="1336625343" sldId="614"/>
            <ac:picMk id="12" creationId="{25CE1197-5023-1ACC-EC57-CEA55DF0ADEA}"/>
          </ac:picMkLst>
        </pc:picChg>
      </pc:sldChg>
      <pc:sldChg chg="addSp delSp modSp new mod">
        <pc:chgData name="Horne, Charlotte, M.D." userId="9ba8ed9d-99e5-4da9-aab4-500fd5f324f6" providerId="ADAL" clId="{2C52282E-1744-45A8-A1AE-6E4AC2418C11}" dt="2026-02-21T05:55:05.250" v="3107" actId="20577"/>
        <pc:sldMkLst>
          <pc:docMk/>
          <pc:sldMk cId="1473687078" sldId="615"/>
        </pc:sldMkLst>
        <pc:spChg chg="del">
          <ac:chgData name="Horne, Charlotte, M.D." userId="9ba8ed9d-99e5-4da9-aab4-500fd5f324f6" providerId="ADAL" clId="{2C52282E-1744-45A8-A1AE-6E4AC2418C11}" dt="2026-02-21T05:51:22.408" v="2927" actId="478"/>
          <ac:spMkLst>
            <pc:docMk/>
            <pc:sldMk cId="1473687078" sldId="615"/>
            <ac:spMk id="2" creationId="{9B6D8B65-8ECE-A3F4-B69D-35BE0176ED39}"/>
          </ac:spMkLst>
        </pc:spChg>
        <pc:spChg chg="del">
          <ac:chgData name="Horne, Charlotte, M.D." userId="9ba8ed9d-99e5-4da9-aab4-500fd5f324f6" providerId="ADAL" clId="{2C52282E-1744-45A8-A1AE-6E4AC2418C11}" dt="2026-02-21T05:51:24.845" v="2928" actId="478"/>
          <ac:spMkLst>
            <pc:docMk/>
            <pc:sldMk cId="1473687078" sldId="615"/>
            <ac:spMk id="3" creationId="{0727C193-BC5D-B1E2-F4A3-936E284E0F3B}"/>
          </ac:spMkLst>
        </pc:spChg>
        <pc:spChg chg="del">
          <ac:chgData name="Horne, Charlotte, M.D." userId="9ba8ed9d-99e5-4da9-aab4-500fd5f324f6" providerId="ADAL" clId="{2C52282E-1744-45A8-A1AE-6E4AC2418C11}" dt="2026-02-21T05:51:19.303" v="2926" actId="478"/>
          <ac:spMkLst>
            <pc:docMk/>
            <pc:sldMk cId="1473687078" sldId="615"/>
            <ac:spMk id="4" creationId="{03B66B14-9EC4-FCB9-5F91-92021E66190D}"/>
          </ac:spMkLst>
        </pc:spChg>
        <pc:spChg chg="add mod">
          <ac:chgData name="Horne, Charlotte, M.D." userId="9ba8ed9d-99e5-4da9-aab4-500fd5f324f6" providerId="ADAL" clId="{2C52282E-1744-45A8-A1AE-6E4AC2418C11}" dt="2026-02-21T05:55:01.270" v="3104" actId="1076"/>
          <ac:spMkLst>
            <pc:docMk/>
            <pc:sldMk cId="1473687078" sldId="615"/>
            <ac:spMk id="5" creationId="{C908E53C-2310-9B75-625D-3B9426BC6571}"/>
          </ac:spMkLst>
        </pc:spChg>
        <pc:spChg chg="add mod">
          <ac:chgData name="Horne, Charlotte, M.D." userId="9ba8ed9d-99e5-4da9-aab4-500fd5f324f6" providerId="ADAL" clId="{2C52282E-1744-45A8-A1AE-6E4AC2418C11}" dt="2026-02-21T05:54:57.275" v="3103" actId="1076"/>
          <ac:spMkLst>
            <pc:docMk/>
            <pc:sldMk cId="1473687078" sldId="615"/>
            <ac:spMk id="6" creationId="{237CBE5E-D9B2-BA2C-FEE6-78A11DFA7C5E}"/>
          </ac:spMkLst>
        </pc:spChg>
        <pc:spChg chg="add mod">
          <ac:chgData name="Horne, Charlotte, M.D." userId="9ba8ed9d-99e5-4da9-aab4-500fd5f324f6" providerId="ADAL" clId="{2C52282E-1744-45A8-A1AE-6E4AC2418C11}" dt="2026-02-21T05:55:05.250" v="3107" actId="20577"/>
          <ac:spMkLst>
            <pc:docMk/>
            <pc:sldMk cId="1473687078" sldId="615"/>
            <ac:spMk id="7" creationId="{9C149906-66AE-A041-9FED-3009AF4D4650}"/>
          </ac:spMkLst>
        </pc:spChg>
        <pc:picChg chg="add mod">
          <ac:chgData name="Horne, Charlotte, M.D." userId="9ba8ed9d-99e5-4da9-aab4-500fd5f324f6" providerId="ADAL" clId="{2C52282E-1744-45A8-A1AE-6E4AC2418C11}" dt="2026-02-21T05:51:41.135" v="2936" actId="1076"/>
          <ac:picMkLst>
            <pc:docMk/>
            <pc:sldMk cId="1473687078" sldId="615"/>
            <ac:picMk id="2050" creationId="{03E15592-243D-E46A-9986-929C3C80D660}"/>
          </ac:picMkLst>
        </pc:picChg>
        <pc:picChg chg="add mod">
          <ac:chgData name="Horne, Charlotte, M.D." userId="9ba8ed9d-99e5-4da9-aab4-500fd5f324f6" providerId="ADAL" clId="{2C52282E-1744-45A8-A1AE-6E4AC2418C11}" dt="2026-02-21T05:51:38.981" v="2935" actId="1076"/>
          <ac:picMkLst>
            <pc:docMk/>
            <pc:sldMk cId="1473687078" sldId="615"/>
            <ac:picMk id="2051" creationId="{A5ED73B1-3ABD-B301-01F4-067E44A3C01D}"/>
          </ac:picMkLst>
        </pc:picChg>
        <pc:picChg chg="add mod">
          <ac:chgData name="Horne, Charlotte, M.D." userId="9ba8ed9d-99e5-4da9-aab4-500fd5f324f6" providerId="ADAL" clId="{2C52282E-1744-45A8-A1AE-6E4AC2418C11}" dt="2026-02-21T05:52:03.683" v="2938" actId="1076"/>
          <ac:picMkLst>
            <pc:docMk/>
            <pc:sldMk cId="1473687078" sldId="615"/>
            <ac:picMk id="2053" creationId="{56E75886-E27A-0BCF-0843-27A8E78E13B2}"/>
          </ac:picMkLst>
        </pc:picChg>
      </pc:sldChg>
      <pc:sldChg chg="addSp delSp modSp new mod">
        <pc:chgData name="Horne, Charlotte, M.D." userId="9ba8ed9d-99e5-4da9-aab4-500fd5f324f6" providerId="ADAL" clId="{2C52282E-1744-45A8-A1AE-6E4AC2418C11}" dt="2026-02-21T05:57:43.755" v="3136" actId="1076"/>
        <pc:sldMkLst>
          <pc:docMk/>
          <pc:sldMk cId="2397739976" sldId="616"/>
        </pc:sldMkLst>
        <pc:spChg chg="del mod">
          <ac:chgData name="Horne, Charlotte, M.D." userId="9ba8ed9d-99e5-4da9-aab4-500fd5f324f6" providerId="ADAL" clId="{2C52282E-1744-45A8-A1AE-6E4AC2418C11}" dt="2026-02-21T05:55:49.907" v="3111" actId="478"/>
          <ac:spMkLst>
            <pc:docMk/>
            <pc:sldMk cId="2397739976" sldId="616"/>
            <ac:spMk id="2" creationId="{4499E6F1-7A03-3EDF-6CF9-572DBC0C5FF3}"/>
          </ac:spMkLst>
        </pc:spChg>
        <pc:spChg chg="del">
          <ac:chgData name="Horne, Charlotte, M.D." userId="9ba8ed9d-99e5-4da9-aab4-500fd5f324f6" providerId="ADAL" clId="{2C52282E-1744-45A8-A1AE-6E4AC2418C11}" dt="2026-02-21T05:55:55.653" v="3113" actId="478"/>
          <ac:spMkLst>
            <pc:docMk/>
            <pc:sldMk cId="2397739976" sldId="616"/>
            <ac:spMk id="3" creationId="{53E76DCB-F12F-AE6B-99D5-C523D8F48292}"/>
          </ac:spMkLst>
        </pc:spChg>
        <pc:spChg chg="del">
          <ac:chgData name="Horne, Charlotte, M.D." userId="9ba8ed9d-99e5-4da9-aab4-500fd5f324f6" providerId="ADAL" clId="{2C52282E-1744-45A8-A1AE-6E4AC2418C11}" dt="2026-02-21T05:55:44.397" v="3109" actId="478"/>
          <ac:spMkLst>
            <pc:docMk/>
            <pc:sldMk cId="2397739976" sldId="616"/>
            <ac:spMk id="4" creationId="{7C5DF2BB-F209-3387-87BF-28CA493610F8}"/>
          </ac:spMkLst>
        </pc:spChg>
        <pc:spChg chg="add del mod">
          <ac:chgData name="Horne, Charlotte, M.D." userId="9ba8ed9d-99e5-4da9-aab4-500fd5f324f6" providerId="ADAL" clId="{2C52282E-1744-45A8-A1AE-6E4AC2418C11}" dt="2026-02-21T05:55:52.714" v="3112" actId="478"/>
          <ac:spMkLst>
            <pc:docMk/>
            <pc:sldMk cId="2397739976" sldId="616"/>
            <ac:spMk id="6" creationId="{6510CFAF-0C06-5343-3FE2-0151E4DC77CC}"/>
          </ac:spMkLst>
        </pc:spChg>
        <pc:picChg chg="add mod">
          <ac:chgData name="Horne, Charlotte, M.D." userId="9ba8ed9d-99e5-4da9-aab4-500fd5f324f6" providerId="ADAL" clId="{2C52282E-1744-45A8-A1AE-6E4AC2418C11}" dt="2026-02-21T05:56:03.234" v="3115" actId="1076"/>
          <ac:picMkLst>
            <pc:docMk/>
            <pc:sldMk cId="2397739976" sldId="616"/>
            <ac:picMk id="3074" creationId="{95EA104F-5A50-E45A-D26D-19FFC4C45983}"/>
          </ac:picMkLst>
        </pc:picChg>
        <pc:picChg chg="add mod">
          <ac:chgData name="Horne, Charlotte, M.D." userId="9ba8ed9d-99e5-4da9-aab4-500fd5f324f6" providerId="ADAL" clId="{2C52282E-1744-45A8-A1AE-6E4AC2418C11}" dt="2026-02-21T05:57:13.944" v="3133" actId="166"/>
          <ac:picMkLst>
            <pc:docMk/>
            <pc:sldMk cId="2397739976" sldId="616"/>
            <ac:picMk id="3075" creationId="{622DC455-C89B-7176-F6C4-717110612D8D}"/>
          </ac:picMkLst>
        </pc:picChg>
        <pc:picChg chg="add mod">
          <ac:chgData name="Horne, Charlotte, M.D." userId="9ba8ed9d-99e5-4da9-aab4-500fd5f324f6" providerId="ADAL" clId="{2C52282E-1744-45A8-A1AE-6E4AC2418C11}" dt="2026-02-21T05:56:55.713" v="3128" actId="1076"/>
          <ac:picMkLst>
            <pc:docMk/>
            <pc:sldMk cId="2397739976" sldId="616"/>
            <ac:picMk id="3076" creationId="{EB8981A9-B463-CDE9-4ACC-72DE603250E7}"/>
          </ac:picMkLst>
        </pc:picChg>
        <pc:picChg chg="add mod">
          <ac:chgData name="Horne, Charlotte, M.D." userId="9ba8ed9d-99e5-4da9-aab4-500fd5f324f6" providerId="ADAL" clId="{2C52282E-1744-45A8-A1AE-6E4AC2418C11}" dt="2026-02-21T05:56:59.198" v="3129" actId="167"/>
          <ac:picMkLst>
            <pc:docMk/>
            <pc:sldMk cId="2397739976" sldId="616"/>
            <ac:picMk id="3077" creationId="{9B1F3B81-BF0D-E0CD-7E65-AF72A49346ED}"/>
          </ac:picMkLst>
        </pc:picChg>
        <pc:picChg chg="add mod">
          <ac:chgData name="Horne, Charlotte, M.D." userId="9ba8ed9d-99e5-4da9-aab4-500fd5f324f6" providerId="ADAL" clId="{2C52282E-1744-45A8-A1AE-6E4AC2418C11}" dt="2026-02-21T05:56:03.234" v="3115" actId="1076"/>
          <ac:picMkLst>
            <pc:docMk/>
            <pc:sldMk cId="2397739976" sldId="616"/>
            <ac:picMk id="3078" creationId="{68254537-D759-6D8F-4F19-C0D2B11B25E4}"/>
          </ac:picMkLst>
        </pc:picChg>
        <pc:picChg chg="add mod">
          <ac:chgData name="Horne, Charlotte, M.D." userId="9ba8ed9d-99e5-4da9-aab4-500fd5f324f6" providerId="ADAL" clId="{2C52282E-1744-45A8-A1AE-6E4AC2418C11}" dt="2026-02-21T05:57:18.016" v="3134" actId="14100"/>
          <ac:picMkLst>
            <pc:docMk/>
            <pc:sldMk cId="2397739976" sldId="616"/>
            <ac:picMk id="3080" creationId="{40BEC7DA-F867-A055-137D-C495712F1178}"/>
          </ac:picMkLst>
        </pc:picChg>
        <pc:picChg chg="add mod">
          <ac:chgData name="Horne, Charlotte, M.D." userId="9ba8ed9d-99e5-4da9-aab4-500fd5f324f6" providerId="ADAL" clId="{2C52282E-1744-45A8-A1AE-6E4AC2418C11}" dt="2026-02-21T05:57:43.755" v="3136" actId="1076"/>
          <ac:picMkLst>
            <pc:docMk/>
            <pc:sldMk cId="2397739976" sldId="616"/>
            <ac:picMk id="3082" creationId="{ADFB1D5B-7607-2044-CA40-5EF40CF8E7A0}"/>
          </ac:picMkLst>
        </pc:picChg>
      </pc:sldChg>
      <pc:sldChg chg="addSp modSp add mod ord modClrScheme chgLayout">
        <pc:chgData name="Horne, Charlotte, M.D." userId="9ba8ed9d-99e5-4da9-aab4-500fd5f324f6" providerId="ADAL" clId="{2C52282E-1744-45A8-A1AE-6E4AC2418C11}" dt="2026-02-21T06:02:50.479" v="3189" actId="20577"/>
        <pc:sldMkLst>
          <pc:docMk/>
          <pc:sldMk cId="960583832" sldId="617"/>
        </pc:sldMkLst>
        <pc:spChg chg="mod">
          <ac:chgData name="Horne, Charlotte, M.D." userId="9ba8ed9d-99e5-4da9-aab4-500fd5f324f6" providerId="ADAL" clId="{2C52282E-1744-45A8-A1AE-6E4AC2418C11}" dt="2026-02-21T06:02:50.479" v="3189" actId="20577"/>
          <ac:spMkLst>
            <pc:docMk/>
            <pc:sldMk cId="960583832" sldId="617"/>
            <ac:spMk id="2" creationId="{66F80611-FFC2-E6ED-2F1C-E566A22B3A1A}"/>
          </ac:spMkLst>
        </pc:spChg>
        <pc:spChg chg="mod">
          <ac:chgData name="Horne, Charlotte, M.D." userId="9ba8ed9d-99e5-4da9-aab4-500fd5f324f6" providerId="ADAL" clId="{2C52282E-1744-45A8-A1AE-6E4AC2418C11}" dt="2026-02-21T06:02:26.751" v="3151" actId="26606"/>
          <ac:spMkLst>
            <pc:docMk/>
            <pc:sldMk cId="960583832" sldId="617"/>
            <ac:spMk id="3" creationId="{D0B01A0B-77D2-8699-225E-4F320F1C1328}"/>
          </ac:spMkLst>
        </pc:spChg>
        <pc:picChg chg="add mod">
          <ac:chgData name="Horne, Charlotte, M.D." userId="9ba8ed9d-99e5-4da9-aab4-500fd5f324f6" providerId="ADAL" clId="{2C52282E-1744-45A8-A1AE-6E4AC2418C11}" dt="2026-02-21T06:02:26.751" v="3151" actId="26606"/>
          <ac:picMkLst>
            <pc:docMk/>
            <pc:sldMk cId="960583832" sldId="617"/>
            <ac:picMk id="4" creationId="{EC24045F-77A8-29E8-831F-8797DC1E330E}"/>
          </ac:picMkLst>
        </pc:picChg>
      </pc:sldChg>
      <pc:sldChg chg="addSp delSp modSp add mod">
        <pc:chgData name="Horne, Charlotte, M.D." userId="9ba8ed9d-99e5-4da9-aab4-500fd5f324f6" providerId="ADAL" clId="{2C52282E-1744-45A8-A1AE-6E4AC2418C11}" dt="2026-02-21T06:15:44.683" v="3468" actId="20577"/>
        <pc:sldMkLst>
          <pc:docMk/>
          <pc:sldMk cId="4230001830" sldId="618"/>
        </pc:sldMkLst>
        <pc:spChg chg="mod">
          <ac:chgData name="Horne, Charlotte, M.D." userId="9ba8ed9d-99e5-4da9-aab4-500fd5f324f6" providerId="ADAL" clId="{2C52282E-1744-45A8-A1AE-6E4AC2418C11}" dt="2026-02-21T06:15:44.683" v="3468" actId="20577"/>
          <ac:spMkLst>
            <pc:docMk/>
            <pc:sldMk cId="4230001830" sldId="618"/>
            <ac:spMk id="2" creationId="{DD7EF7C6-58BF-4A25-9756-2D593C23ECF3}"/>
          </ac:spMkLst>
        </pc:spChg>
        <pc:spChg chg="del mod">
          <ac:chgData name="Horne, Charlotte, M.D." userId="9ba8ed9d-99e5-4da9-aab4-500fd5f324f6" providerId="ADAL" clId="{2C52282E-1744-45A8-A1AE-6E4AC2418C11}" dt="2026-02-21T06:03:12.709" v="3193" actId="478"/>
          <ac:spMkLst>
            <pc:docMk/>
            <pc:sldMk cId="4230001830" sldId="618"/>
            <ac:spMk id="3" creationId="{21CD764A-329D-6B52-6060-67EB69F0489F}"/>
          </ac:spMkLst>
        </pc:spChg>
        <pc:spChg chg="add mod">
          <ac:chgData name="Horne, Charlotte, M.D." userId="9ba8ed9d-99e5-4da9-aab4-500fd5f324f6" providerId="ADAL" clId="{2C52282E-1744-45A8-A1AE-6E4AC2418C11}" dt="2026-02-21T06:12:44.588" v="3335" actId="20577"/>
          <ac:spMkLst>
            <pc:docMk/>
            <pc:sldMk cId="4230001830" sldId="618"/>
            <ac:spMk id="5" creationId="{9E8FD1E7-51AD-4210-6250-8ABDF2380FCB}"/>
          </ac:spMkLst>
        </pc:spChg>
        <pc:spChg chg="add mod">
          <ac:chgData name="Horne, Charlotte, M.D." userId="9ba8ed9d-99e5-4da9-aab4-500fd5f324f6" providerId="ADAL" clId="{2C52282E-1744-45A8-A1AE-6E4AC2418C11}" dt="2026-02-21T06:13:40.354" v="3404" actId="20577"/>
          <ac:spMkLst>
            <pc:docMk/>
            <pc:sldMk cId="4230001830" sldId="618"/>
            <ac:spMk id="8" creationId="{9E995FA2-1906-5AE8-393A-AD998C136C7A}"/>
          </ac:spMkLst>
        </pc:spChg>
        <pc:picChg chg="add mod">
          <ac:chgData name="Horne, Charlotte, M.D." userId="9ba8ed9d-99e5-4da9-aab4-500fd5f324f6" providerId="ADAL" clId="{2C52282E-1744-45A8-A1AE-6E4AC2418C11}" dt="2026-02-21T06:12:50.231" v="3336" actId="1076"/>
          <ac:picMkLst>
            <pc:docMk/>
            <pc:sldMk cId="4230001830" sldId="618"/>
            <ac:picMk id="7" creationId="{99C7C4D1-068D-8353-2D36-40871E948385}"/>
          </ac:picMkLst>
        </pc:picChg>
        <pc:picChg chg="add mod">
          <ac:chgData name="Horne, Charlotte, M.D." userId="9ba8ed9d-99e5-4da9-aab4-500fd5f324f6" providerId="ADAL" clId="{2C52282E-1744-45A8-A1AE-6E4AC2418C11}" dt="2026-02-21T06:15:19.062" v="3407" actId="1076"/>
          <ac:picMkLst>
            <pc:docMk/>
            <pc:sldMk cId="4230001830" sldId="618"/>
            <ac:picMk id="10" creationId="{D6A54897-A5B2-9E18-D21D-E43AA5E6B16B}"/>
          </ac:picMkLst>
        </pc:picChg>
      </pc:sldChg>
      <pc:sldChg chg="addSp delSp modSp new mod">
        <pc:chgData name="Horne, Charlotte, M.D." userId="9ba8ed9d-99e5-4da9-aab4-500fd5f324f6" providerId="ADAL" clId="{2C52282E-1744-45A8-A1AE-6E4AC2418C11}" dt="2026-02-21T06:22:37.694" v="3507" actId="166"/>
        <pc:sldMkLst>
          <pc:docMk/>
          <pc:sldMk cId="66422297" sldId="619"/>
        </pc:sldMkLst>
        <pc:spChg chg="del">
          <ac:chgData name="Horne, Charlotte, M.D." userId="9ba8ed9d-99e5-4da9-aab4-500fd5f324f6" providerId="ADAL" clId="{2C52282E-1744-45A8-A1AE-6E4AC2418C11}" dt="2026-02-21T06:21:30.991" v="3487" actId="478"/>
          <ac:spMkLst>
            <pc:docMk/>
            <pc:sldMk cId="66422297" sldId="619"/>
            <ac:spMk id="2" creationId="{D7A53619-BDC3-E260-268D-75944FD9D004}"/>
          </ac:spMkLst>
        </pc:spChg>
        <pc:spChg chg="del">
          <ac:chgData name="Horne, Charlotte, M.D." userId="9ba8ed9d-99e5-4da9-aab4-500fd5f324f6" providerId="ADAL" clId="{2C52282E-1744-45A8-A1AE-6E4AC2418C11}" dt="2026-02-21T06:21:33.563" v="3488" actId="478"/>
          <ac:spMkLst>
            <pc:docMk/>
            <pc:sldMk cId="66422297" sldId="619"/>
            <ac:spMk id="3" creationId="{9B4C9C66-390D-5797-A15D-ADD81743C901}"/>
          </ac:spMkLst>
        </pc:spChg>
        <pc:picChg chg="add mod">
          <ac:chgData name="Horne, Charlotte, M.D." userId="9ba8ed9d-99e5-4da9-aab4-500fd5f324f6" providerId="ADAL" clId="{2C52282E-1744-45A8-A1AE-6E4AC2418C11}" dt="2026-02-21T06:21:50.954" v="3494" actId="14100"/>
          <ac:picMkLst>
            <pc:docMk/>
            <pc:sldMk cId="66422297" sldId="619"/>
            <ac:picMk id="4098" creationId="{FC63FCD5-E0E3-D14C-5F8D-E391DC4F6B33}"/>
          </ac:picMkLst>
        </pc:picChg>
        <pc:picChg chg="add mod">
          <ac:chgData name="Horne, Charlotte, M.D." userId="9ba8ed9d-99e5-4da9-aab4-500fd5f324f6" providerId="ADAL" clId="{2C52282E-1744-45A8-A1AE-6E4AC2418C11}" dt="2026-02-21T06:22:37.694" v="3507" actId="166"/>
          <ac:picMkLst>
            <pc:docMk/>
            <pc:sldMk cId="66422297" sldId="619"/>
            <ac:picMk id="4099" creationId="{8DF8D98A-4402-C353-A07C-C87CCBEDB843}"/>
          </ac:picMkLst>
        </pc:picChg>
        <pc:picChg chg="add mod">
          <ac:chgData name="Horne, Charlotte, M.D." userId="9ba8ed9d-99e5-4da9-aab4-500fd5f324f6" providerId="ADAL" clId="{2C52282E-1744-45A8-A1AE-6E4AC2418C11}" dt="2026-02-21T06:22:13.697" v="3504" actId="1076"/>
          <ac:picMkLst>
            <pc:docMk/>
            <pc:sldMk cId="66422297" sldId="619"/>
            <ac:picMk id="4100" creationId="{5724A18F-5817-CFFC-D341-E7ECBF0F039F}"/>
          </ac:picMkLst>
        </pc:picChg>
        <pc:picChg chg="add mod">
          <ac:chgData name="Horne, Charlotte, M.D." userId="9ba8ed9d-99e5-4da9-aab4-500fd5f324f6" providerId="ADAL" clId="{2C52282E-1744-45A8-A1AE-6E4AC2418C11}" dt="2026-02-21T06:22:01.523" v="3499" actId="1076"/>
          <ac:picMkLst>
            <pc:docMk/>
            <pc:sldMk cId="66422297" sldId="619"/>
            <ac:picMk id="4101" creationId="{A9F6705F-6EC8-CCEB-F2C1-344AA0D08526}"/>
          </ac:picMkLst>
        </pc:picChg>
      </pc:sldChg>
      <pc:sldChg chg="addSp delSp modSp add mod">
        <pc:chgData name="Horne, Charlotte, M.D." userId="9ba8ed9d-99e5-4da9-aab4-500fd5f324f6" providerId="ADAL" clId="{2C52282E-1744-45A8-A1AE-6E4AC2418C11}" dt="2026-02-21T06:17:17.127" v="3476" actId="1076"/>
        <pc:sldMkLst>
          <pc:docMk/>
          <pc:sldMk cId="2866778098" sldId="620"/>
        </pc:sldMkLst>
        <pc:spChg chg="mod">
          <ac:chgData name="Horne, Charlotte, M.D." userId="9ba8ed9d-99e5-4da9-aab4-500fd5f324f6" providerId="ADAL" clId="{2C52282E-1744-45A8-A1AE-6E4AC2418C11}" dt="2026-02-21T06:17:17.127" v="3476" actId="1076"/>
          <ac:spMkLst>
            <pc:docMk/>
            <pc:sldMk cId="2866778098" sldId="620"/>
            <ac:spMk id="8" creationId="{5103BE23-4EC5-C223-017F-586922779DA6}"/>
          </ac:spMkLst>
        </pc:spChg>
        <pc:picChg chg="add mod">
          <ac:chgData name="Horne, Charlotte, M.D." userId="9ba8ed9d-99e5-4da9-aab4-500fd5f324f6" providerId="ADAL" clId="{2C52282E-1744-45A8-A1AE-6E4AC2418C11}" dt="2026-02-21T06:17:08.891" v="3474" actId="1076"/>
          <ac:picMkLst>
            <pc:docMk/>
            <pc:sldMk cId="2866778098" sldId="620"/>
            <ac:picMk id="4" creationId="{8B05F3CC-5133-4E1D-E5E9-62530E79F712}"/>
          </ac:picMkLst>
        </pc:picChg>
        <pc:picChg chg="del">
          <ac:chgData name="Horne, Charlotte, M.D." userId="9ba8ed9d-99e5-4da9-aab4-500fd5f324f6" providerId="ADAL" clId="{2C52282E-1744-45A8-A1AE-6E4AC2418C11}" dt="2026-02-21T06:16:58.750" v="3471" actId="478"/>
          <ac:picMkLst>
            <pc:docMk/>
            <pc:sldMk cId="2866778098" sldId="620"/>
            <ac:picMk id="7" creationId="{C2AFF59C-51C0-0089-C649-5CB8B0A4EDC0}"/>
          </ac:picMkLst>
        </pc:picChg>
        <pc:picChg chg="del">
          <ac:chgData name="Horne, Charlotte, M.D." userId="9ba8ed9d-99e5-4da9-aab4-500fd5f324f6" providerId="ADAL" clId="{2C52282E-1744-45A8-A1AE-6E4AC2418C11}" dt="2026-02-21T06:17:10.719" v="3475" actId="478"/>
          <ac:picMkLst>
            <pc:docMk/>
            <pc:sldMk cId="2866778098" sldId="620"/>
            <ac:picMk id="10" creationId="{AD5D4F80-20CB-CCF4-EF4B-629399FBADD4}"/>
          </ac:picMkLst>
        </pc:picChg>
      </pc:sldChg>
      <pc:sldChg chg="addSp delSp modSp add mod">
        <pc:chgData name="Horne, Charlotte, M.D." userId="9ba8ed9d-99e5-4da9-aab4-500fd5f324f6" providerId="ADAL" clId="{2C52282E-1744-45A8-A1AE-6E4AC2418C11}" dt="2026-02-21T06:19:51.938" v="3483" actId="1076"/>
        <pc:sldMkLst>
          <pc:docMk/>
          <pc:sldMk cId="1978966062" sldId="621"/>
        </pc:sldMkLst>
        <pc:spChg chg="del">
          <ac:chgData name="Horne, Charlotte, M.D." userId="9ba8ed9d-99e5-4da9-aab4-500fd5f324f6" providerId="ADAL" clId="{2C52282E-1744-45A8-A1AE-6E4AC2418C11}" dt="2026-02-21T06:19:38.722" v="3479" actId="478"/>
          <ac:spMkLst>
            <pc:docMk/>
            <pc:sldMk cId="1978966062" sldId="621"/>
            <ac:spMk id="5" creationId="{326D7E49-154A-1FFD-3C50-9A7FF14781BA}"/>
          </ac:spMkLst>
        </pc:spChg>
        <pc:spChg chg="add del mod">
          <ac:chgData name="Horne, Charlotte, M.D." userId="9ba8ed9d-99e5-4da9-aab4-500fd5f324f6" providerId="ADAL" clId="{2C52282E-1744-45A8-A1AE-6E4AC2418C11}" dt="2026-02-21T06:19:41.426" v="3480" actId="478"/>
          <ac:spMkLst>
            <pc:docMk/>
            <pc:sldMk cId="1978966062" sldId="621"/>
            <ac:spMk id="6" creationId="{BAC99ED0-A6E6-472C-0A63-E0471F1F715A}"/>
          </ac:spMkLst>
        </pc:spChg>
        <pc:spChg chg="del">
          <ac:chgData name="Horne, Charlotte, M.D." userId="9ba8ed9d-99e5-4da9-aab4-500fd5f324f6" providerId="ADAL" clId="{2C52282E-1744-45A8-A1AE-6E4AC2418C11}" dt="2026-02-21T06:19:45.347" v="3481" actId="478"/>
          <ac:spMkLst>
            <pc:docMk/>
            <pc:sldMk cId="1978966062" sldId="621"/>
            <ac:spMk id="8" creationId="{B157268A-025D-7E38-9BE3-3877700FD6AB}"/>
          </ac:spMkLst>
        </pc:spChg>
        <pc:picChg chg="del">
          <ac:chgData name="Horne, Charlotte, M.D." userId="9ba8ed9d-99e5-4da9-aab4-500fd5f324f6" providerId="ADAL" clId="{2C52282E-1744-45A8-A1AE-6E4AC2418C11}" dt="2026-02-21T06:19:32.991" v="3478" actId="478"/>
          <ac:picMkLst>
            <pc:docMk/>
            <pc:sldMk cId="1978966062" sldId="621"/>
            <ac:picMk id="4" creationId="{ECD06BEB-C5A2-5EBD-7890-06264DDF5747}"/>
          </ac:picMkLst>
        </pc:picChg>
        <pc:picChg chg="add mod">
          <ac:chgData name="Horne, Charlotte, M.D." userId="9ba8ed9d-99e5-4da9-aab4-500fd5f324f6" providerId="ADAL" clId="{2C52282E-1744-45A8-A1AE-6E4AC2418C11}" dt="2026-02-21T06:19:51.938" v="3483" actId="1076"/>
          <ac:picMkLst>
            <pc:docMk/>
            <pc:sldMk cId="1978966062" sldId="621"/>
            <ac:picMk id="9" creationId="{E10F0590-68D5-C643-1F6C-A80557C04BE7}"/>
          </ac:picMkLst>
        </pc:picChg>
      </pc:sldChg>
      <pc:sldChg chg="new del">
        <pc:chgData name="Horne, Charlotte, M.D." userId="9ba8ed9d-99e5-4da9-aab4-500fd5f324f6" providerId="ADAL" clId="{2C52282E-1744-45A8-A1AE-6E4AC2418C11}" dt="2026-02-21T06:27:49.971" v="3548" actId="47"/>
        <pc:sldMkLst>
          <pc:docMk/>
          <pc:sldMk cId="781611540" sldId="622"/>
        </pc:sldMkLst>
      </pc:sldChg>
      <pc:sldChg chg="addSp delSp modSp new mod modAnim">
        <pc:chgData name="Horne, Charlotte, M.D." userId="9ba8ed9d-99e5-4da9-aab4-500fd5f324f6" providerId="ADAL" clId="{2C52282E-1744-45A8-A1AE-6E4AC2418C11}" dt="2026-02-21T06:44:55.117" v="3626"/>
        <pc:sldMkLst>
          <pc:docMk/>
          <pc:sldMk cId="2364172554" sldId="622"/>
        </pc:sldMkLst>
        <pc:spChg chg="mod">
          <ac:chgData name="Horne, Charlotte, M.D." userId="9ba8ed9d-99e5-4da9-aab4-500fd5f324f6" providerId="ADAL" clId="{2C52282E-1744-45A8-A1AE-6E4AC2418C11}" dt="2026-02-21T06:30:11.253" v="3606" actId="20577"/>
          <ac:spMkLst>
            <pc:docMk/>
            <pc:sldMk cId="2364172554" sldId="622"/>
            <ac:spMk id="2" creationId="{1ED5BE3B-5A7E-EA04-7912-A9A4D2ACCB8E}"/>
          </ac:spMkLst>
        </pc:spChg>
        <pc:spChg chg="del">
          <ac:chgData name="Horne, Charlotte, M.D." userId="9ba8ed9d-99e5-4da9-aab4-500fd5f324f6" providerId="ADAL" clId="{2C52282E-1744-45A8-A1AE-6E4AC2418C11}" dt="2026-02-21T06:40:23.563" v="3607" actId="478"/>
          <ac:spMkLst>
            <pc:docMk/>
            <pc:sldMk cId="2364172554" sldId="622"/>
            <ac:spMk id="3" creationId="{4218530A-B958-1DF9-AE09-109B2D049082}"/>
          </ac:spMkLst>
        </pc:spChg>
        <pc:spChg chg="add mod">
          <ac:chgData name="Horne, Charlotte, M.D." userId="9ba8ed9d-99e5-4da9-aab4-500fd5f324f6" providerId="ADAL" clId="{2C52282E-1744-45A8-A1AE-6E4AC2418C11}" dt="2026-02-21T06:44:31.042" v="3622" actId="164"/>
          <ac:spMkLst>
            <pc:docMk/>
            <pc:sldMk cId="2364172554" sldId="622"/>
            <ac:spMk id="8" creationId="{8DAD6558-12D8-698F-877E-EBB904EA1F09}"/>
          </ac:spMkLst>
        </pc:spChg>
        <pc:grpChg chg="add mod">
          <ac:chgData name="Horne, Charlotte, M.D." userId="9ba8ed9d-99e5-4da9-aab4-500fd5f324f6" providerId="ADAL" clId="{2C52282E-1744-45A8-A1AE-6E4AC2418C11}" dt="2026-02-21T06:44:33.030" v="3623" actId="1076"/>
          <ac:grpSpMkLst>
            <pc:docMk/>
            <pc:sldMk cId="2364172554" sldId="622"/>
            <ac:grpSpMk id="11" creationId="{70909D82-B116-EAB6-5742-4B7FC8EA9245}"/>
          </ac:grpSpMkLst>
        </pc:grpChg>
        <pc:picChg chg="add mod">
          <ac:chgData name="Horne, Charlotte, M.D." userId="9ba8ed9d-99e5-4da9-aab4-500fd5f324f6" providerId="ADAL" clId="{2C52282E-1744-45A8-A1AE-6E4AC2418C11}" dt="2026-02-21T06:44:36.474" v="3624" actId="1076"/>
          <ac:picMkLst>
            <pc:docMk/>
            <pc:sldMk cId="2364172554" sldId="622"/>
            <ac:picMk id="5" creationId="{41F79A08-06F3-C8BF-01C2-CD6270F7598C}"/>
          </ac:picMkLst>
        </pc:picChg>
        <pc:picChg chg="add mod">
          <ac:chgData name="Horne, Charlotte, M.D." userId="9ba8ed9d-99e5-4da9-aab4-500fd5f324f6" providerId="ADAL" clId="{2C52282E-1744-45A8-A1AE-6E4AC2418C11}" dt="2026-02-21T06:44:31.042" v="3622" actId="164"/>
          <ac:picMkLst>
            <pc:docMk/>
            <pc:sldMk cId="2364172554" sldId="622"/>
            <ac:picMk id="7" creationId="{E64A0BB5-55CB-1401-C96B-C962031BB36F}"/>
          </ac:picMkLst>
        </pc:picChg>
        <pc:picChg chg="add mod">
          <ac:chgData name="Horne, Charlotte, M.D." userId="9ba8ed9d-99e5-4da9-aab4-500fd5f324f6" providerId="ADAL" clId="{2C52282E-1744-45A8-A1AE-6E4AC2418C11}" dt="2026-02-21T06:44:40.867" v="3625" actId="1076"/>
          <ac:picMkLst>
            <pc:docMk/>
            <pc:sldMk cId="2364172554" sldId="622"/>
            <ac:picMk id="10" creationId="{9231DFDF-342A-6847-42F2-1FC89016E738}"/>
          </ac:picMkLst>
        </pc:picChg>
      </pc:sldChg>
      <pc:sldChg chg="addSp delSp modSp new mod modAnim">
        <pc:chgData name="Horne, Charlotte, M.D." userId="9ba8ed9d-99e5-4da9-aab4-500fd5f324f6" providerId="ADAL" clId="{2C52282E-1744-45A8-A1AE-6E4AC2418C11}" dt="2026-02-21T06:49:38.907" v="3642"/>
        <pc:sldMkLst>
          <pc:docMk/>
          <pc:sldMk cId="3021038775" sldId="623"/>
        </pc:sldMkLst>
        <pc:spChg chg="del">
          <ac:chgData name="Horne, Charlotte, M.D." userId="9ba8ed9d-99e5-4da9-aab4-500fd5f324f6" providerId="ADAL" clId="{2C52282E-1744-45A8-A1AE-6E4AC2418C11}" dt="2026-02-21T06:45:30.526" v="3629" actId="478"/>
          <ac:spMkLst>
            <pc:docMk/>
            <pc:sldMk cId="3021038775" sldId="623"/>
            <ac:spMk id="2" creationId="{66771E4B-6074-1800-E05C-CB83CC035CB5}"/>
          </ac:spMkLst>
        </pc:spChg>
        <pc:spChg chg="del">
          <ac:chgData name="Horne, Charlotte, M.D." userId="9ba8ed9d-99e5-4da9-aab4-500fd5f324f6" providerId="ADAL" clId="{2C52282E-1744-45A8-A1AE-6E4AC2418C11}" dt="2026-02-21T06:45:33.176" v="3630" actId="478"/>
          <ac:spMkLst>
            <pc:docMk/>
            <pc:sldMk cId="3021038775" sldId="623"/>
            <ac:spMk id="3" creationId="{CA1D3DC2-E2D8-8983-4F9E-07D8CCF52A22}"/>
          </ac:spMkLst>
        </pc:spChg>
        <pc:spChg chg="mod">
          <ac:chgData name="Horne, Charlotte, M.D." userId="9ba8ed9d-99e5-4da9-aab4-500fd5f324f6" providerId="ADAL" clId="{2C52282E-1744-45A8-A1AE-6E4AC2418C11}" dt="2026-02-21T06:45:34.065" v="3631"/>
          <ac:spMkLst>
            <pc:docMk/>
            <pc:sldMk cId="3021038775" sldId="623"/>
            <ac:spMk id="7" creationId="{C6D4364A-0445-50A8-0CA6-9557FB0B70BB}"/>
          </ac:spMkLst>
        </pc:spChg>
        <pc:spChg chg="mod">
          <ac:chgData name="Horne, Charlotte, M.D." userId="9ba8ed9d-99e5-4da9-aab4-500fd5f324f6" providerId="ADAL" clId="{2C52282E-1744-45A8-A1AE-6E4AC2418C11}" dt="2026-02-21T06:45:34.065" v="3631"/>
          <ac:spMkLst>
            <pc:docMk/>
            <pc:sldMk cId="3021038775" sldId="623"/>
            <ac:spMk id="8" creationId="{E243D768-2321-42DE-E2D9-D3789C5B869D}"/>
          </ac:spMkLst>
        </pc:spChg>
        <pc:grpChg chg="add mod">
          <ac:chgData name="Horne, Charlotte, M.D." userId="9ba8ed9d-99e5-4da9-aab4-500fd5f324f6" providerId="ADAL" clId="{2C52282E-1744-45A8-A1AE-6E4AC2418C11}" dt="2026-02-21T06:45:34.065" v="3631"/>
          <ac:grpSpMkLst>
            <pc:docMk/>
            <pc:sldMk cId="3021038775" sldId="623"/>
            <ac:grpSpMk id="9" creationId="{FBAFA5CC-68AB-BDBE-9E8C-1947AB847606}"/>
          </ac:grpSpMkLst>
        </pc:grpChg>
      </pc:sldChg>
      <pc:sldChg chg="addSp delSp modSp new mod ord">
        <pc:chgData name="Horne, Charlotte, M.D." userId="9ba8ed9d-99e5-4da9-aab4-500fd5f324f6" providerId="ADAL" clId="{2C52282E-1744-45A8-A1AE-6E4AC2418C11}" dt="2026-02-21T06:46:47.858" v="3641"/>
        <pc:sldMkLst>
          <pc:docMk/>
          <pc:sldMk cId="4275056293" sldId="624"/>
        </pc:sldMkLst>
        <pc:spChg chg="del">
          <ac:chgData name="Horne, Charlotte, M.D." userId="9ba8ed9d-99e5-4da9-aab4-500fd5f324f6" providerId="ADAL" clId="{2C52282E-1744-45A8-A1AE-6E4AC2418C11}" dt="2026-02-21T06:46:25.650" v="3634" actId="478"/>
          <ac:spMkLst>
            <pc:docMk/>
            <pc:sldMk cId="4275056293" sldId="624"/>
            <ac:spMk id="2" creationId="{4A000CA5-11F5-2E62-DB23-1B6C1A398AC0}"/>
          </ac:spMkLst>
        </pc:spChg>
        <pc:spChg chg="del">
          <ac:chgData name="Horne, Charlotte, M.D." userId="9ba8ed9d-99e5-4da9-aab4-500fd5f324f6" providerId="ADAL" clId="{2C52282E-1744-45A8-A1AE-6E4AC2418C11}" dt="2026-02-21T06:46:22.994" v="3633" actId="478"/>
          <ac:spMkLst>
            <pc:docMk/>
            <pc:sldMk cId="4275056293" sldId="624"/>
            <ac:spMk id="3" creationId="{65BB7652-1B28-90DC-C1E9-09D83A61781F}"/>
          </ac:spMkLst>
        </pc:spChg>
        <pc:picChg chg="add mod">
          <ac:chgData name="Horne, Charlotte, M.D." userId="9ba8ed9d-99e5-4da9-aab4-500fd5f324f6" providerId="ADAL" clId="{2C52282E-1744-45A8-A1AE-6E4AC2418C11}" dt="2026-02-21T06:46:45.749" v="3639" actId="1076"/>
          <ac:picMkLst>
            <pc:docMk/>
            <pc:sldMk cId="4275056293" sldId="624"/>
            <ac:picMk id="5" creationId="{E891BEAF-086C-999C-8F8A-9E5970114183}"/>
          </ac:picMkLst>
        </pc:picChg>
        <pc:picChg chg="add mod">
          <ac:chgData name="Horne, Charlotte, M.D." userId="9ba8ed9d-99e5-4da9-aab4-500fd5f324f6" providerId="ADAL" clId="{2C52282E-1744-45A8-A1AE-6E4AC2418C11}" dt="2026-02-21T06:46:44.067" v="3638" actId="1076"/>
          <ac:picMkLst>
            <pc:docMk/>
            <pc:sldMk cId="4275056293" sldId="624"/>
            <ac:picMk id="6" creationId="{7DFCBE54-8300-4BDD-467B-1CB9AED15E3E}"/>
          </ac:picMkLst>
        </pc:picChg>
      </pc:sldChg>
      <pc:sldChg chg="modSp add mod">
        <pc:chgData name="Horne, Charlotte, M.D." userId="9ba8ed9d-99e5-4da9-aab4-500fd5f324f6" providerId="ADAL" clId="{2C52282E-1744-45A8-A1AE-6E4AC2418C11}" dt="2026-02-21T14:45:38.145" v="3650" actId="1076"/>
        <pc:sldMkLst>
          <pc:docMk/>
          <pc:sldMk cId="3927507358" sldId="625"/>
        </pc:sldMkLst>
        <pc:spChg chg="mod">
          <ac:chgData name="Horne, Charlotte, M.D." userId="9ba8ed9d-99e5-4da9-aab4-500fd5f324f6" providerId="ADAL" clId="{2C52282E-1744-45A8-A1AE-6E4AC2418C11}" dt="2026-02-21T14:45:36.402" v="3649" actId="1076"/>
          <ac:spMkLst>
            <pc:docMk/>
            <pc:sldMk cId="3927507358" sldId="625"/>
            <ac:spMk id="3" creationId="{2D2CE6CE-B344-20C2-D98E-5AE4F0AA9F94}"/>
          </ac:spMkLst>
        </pc:spChg>
        <pc:picChg chg="mod">
          <ac:chgData name="Horne, Charlotte, M.D." userId="9ba8ed9d-99e5-4da9-aab4-500fd5f324f6" providerId="ADAL" clId="{2C52282E-1744-45A8-A1AE-6E4AC2418C11}" dt="2026-02-21T14:45:38.145" v="3650" actId="1076"/>
          <ac:picMkLst>
            <pc:docMk/>
            <pc:sldMk cId="3927507358" sldId="625"/>
            <ac:picMk id="4" creationId="{7315EE6E-356B-83D6-C5F0-899D97E2711E}"/>
          </ac:picMkLst>
        </pc:picChg>
      </pc:sldChg>
      <pc:sldChg chg="addSp delSp modSp new mod">
        <pc:chgData name="Horne, Charlotte, M.D." userId="9ba8ed9d-99e5-4da9-aab4-500fd5f324f6" providerId="ADAL" clId="{2C52282E-1744-45A8-A1AE-6E4AC2418C11}" dt="2026-02-21T18:14:08.341" v="3697" actId="20577"/>
        <pc:sldMkLst>
          <pc:docMk/>
          <pc:sldMk cId="4230752049" sldId="626"/>
        </pc:sldMkLst>
        <pc:spChg chg="mod">
          <ac:chgData name="Horne, Charlotte, M.D." userId="9ba8ed9d-99e5-4da9-aab4-500fd5f324f6" providerId="ADAL" clId="{2C52282E-1744-45A8-A1AE-6E4AC2418C11}" dt="2026-02-21T18:14:08.341" v="3697" actId="20577"/>
          <ac:spMkLst>
            <pc:docMk/>
            <pc:sldMk cId="4230752049" sldId="626"/>
            <ac:spMk id="2" creationId="{F21DB632-E645-6EEA-9F01-F4A826CA03E6}"/>
          </ac:spMkLst>
        </pc:spChg>
        <pc:spChg chg="del">
          <ac:chgData name="Horne, Charlotte, M.D." userId="9ba8ed9d-99e5-4da9-aab4-500fd5f324f6" providerId="ADAL" clId="{2C52282E-1744-45A8-A1AE-6E4AC2418C11}" dt="2026-02-21T18:09:33.444" v="3653" actId="478"/>
          <ac:spMkLst>
            <pc:docMk/>
            <pc:sldMk cId="4230752049" sldId="626"/>
            <ac:spMk id="3" creationId="{C30CEB12-CE98-DBC5-4A05-5DEC9165BA97}"/>
          </ac:spMkLst>
        </pc:spChg>
        <pc:picChg chg="add mod">
          <ac:chgData name="Horne, Charlotte, M.D." userId="9ba8ed9d-99e5-4da9-aab4-500fd5f324f6" providerId="ADAL" clId="{2C52282E-1744-45A8-A1AE-6E4AC2418C11}" dt="2026-02-21T18:13:32.081" v="3664" actId="14100"/>
          <ac:picMkLst>
            <pc:docMk/>
            <pc:sldMk cId="4230752049" sldId="626"/>
            <ac:picMk id="5" creationId="{DC4CBB66-93FD-A386-BBB0-FA244BAEEA61}"/>
          </ac:picMkLst>
        </pc:picChg>
        <pc:picChg chg="add mod">
          <ac:chgData name="Horne, Charlotte, M.D." userId="9ba8ed9d-99e5-4da9-aab4-500fd5f324f6" providerId="ADAL" clId="{2C52282E-1744-45A8-A1AE-6E4AC2418C11}" dt="2026-02-21T18:13:34.548" v="3665" actId="1076"/>
          <ac:picMkLst>
            <pc:docMk/>
            <pc:sldMk cId="4230752049" sldId="626"/>
            <ac:picMk id="7" creationId="{4B574AD5-5A26-4DFE-BA33-3ABCF7E04206}"/>
          </ac:picMkLst>
        </pc:picChg>
      </pc:sldChg>
      <pc:sldChg chg="addSp delSp modSp new mod modAnim">
        <pc:chgData name="Horne, Charlotte, M.D." userId="9ba8ed9d-99e5-4da9-aab4-500fd5f324f6" providerId="ADAL" clId="{2C52282E-1744-45A8-A1AE-6E4AC2418C11}" dt="2026-02-21T18:25:50.075" v="3818"/>
        <pc:sldMkLst>
          <pc:docMk/>
          <pc:sldMk cId="3816951776" sldId="627"/>
        </pc:sldMkLst>
        <pc:spChg chg="add del mod">
          <ac:chgData name="Horne, Charlotte, M.D." userId="9ba8ed9d-99e5-4da9-aab4-500fd5f324f6" providerId="ADAL" clId="{2C52282E-1744-45A8-A1AE-6E4AC2418C11}" dt="2026-02-21T18:16:06.722" v="3731" actId="20577"/>
          <ac:spMkLst>
            <pc:docMk/>
            <pc:sldMk cId="3816951776" sldId="627"/>
            <ac:spMk id="2" creationId="{5A981D38-D79C-D710-9785-518C7E00BAB4}"/>
          </ac:spMkLst>
        </pc:spChg>
        <pc:spChg chg="del">
          <ac:chgData name="Horne, Charlotte, M.D." userId="9ba8ed9d-99e5-4da9-aab4-500fd5f324f6" providerId="ADAL" clId="{2C52282E-1744-45A8-A1AE-6E4AC2418C11}" dt="2026-02-21T18:16:09.722" v="3732" actId="478"/>
          <ac:spMkLst>
            <pc:docMk/>
            <pc:sldMk cId="3816951776" sldId="627"/>
            <ac:spMk id="3" creationId="{3C916207-B233-E6DD-AE5E-DDE44AED39E4}"/>
          </ac:spMkLst>
        </pc:spChg>
        <pc:spChg chg="add mod">
          <ac:chgData name="Horne, Charlotte, M.D." userId="9ba8ed9d-99e5-4da9-aab4-500fd5f324f6" providerId="ADAL" clId="{2C52282E-1744-45A8-A1AE-6E4AC2418C11}" dt="2026-02-21T18:19:13.202" v="3773" actId="1076"/>
          <ac:spMkLst>
            <pc:docMk/>
            <pc:sldMk cId="3816951776" sldId="627"/>
            <ac:spMk id="9" creationId="{B5408D79-574B-6A94-51DF-70F86BEB6A29}"/>
          </ac:spMkLst>
        </pc:spChg>
        <pc:spChg chg="add mod">
          <ac:chgData name="Horne, Charlotte, M.D." userId="9ba8ed9d-99e5-4da9-aab4-500fd5f324f6" providerId="ADAL" clId="{2C52282E-1744-45A8-A1AE-6E4AC2418C11}" dt="2026-02-21T18:24:04.786" v="3802" actId="164"/>
          <ac:spMkLst>
            <pc:docMk/>
            <pc:sldMk cId="3816951776" sldId="627"/>
            <ac:spMk id="16" creationId="{8172AF08-F7C1-4483-D3F2-6331DE8BCDF2}"/>
          </ac:spMkLst>
        </pc:spChg>
        <pc:spChg chg="add mod">
          <ac:chgData name="Horne, Charlotte, M.D." userId="9ba8ed9d-99e5-4da9-aab4-500fd5f324f6" providerId="ADAL" clId="{2C52282E-1744-45A8-A1AE-6E4AC2418C11}" dt="2026-02-21T18:25:39.045" v="3816" actId="164"/>
          <ac:spMkLst>
            <pc:docMk/>
            <pc:sldMk cId="3816951776" sldId="627"/>
            <ac:spMk id="22" creationId="{78B81907-A9EF-3552-7B78-4BF85760277A}"/>
          </ac:spMkLst>
        </pc:spChg>
        <pc:grpChg chg="add mod">
          <ac:chgData name="Horne, Charlotte, M.D." userId="9ba8ed9d-99e5-4da9-aab4-500fd5f324f6" providerId="ADAL" clId="{2C52282E-1744-45A8-A1AE-6E4AC2418C11}" dt="2026-02-21T18:17:54.534" v="3738" actId="164"/>
          <ac:grpSpMkLst>
            <pc:docMk/>
            <pc:sldMk cId="3816951776" sldId="627"/>
            <ac:grpSpMk id="8" creationId="{17994AC2-655B-A773-7B13-210167162D93}"/>
          </ac:grpSpMkLst>
        </pc:grpChg>
        <pc:grpChg chg="add mod">
          <ac:chgData name="Horne, Charlotte, M.D." userId="9ba8ed9d-99e5-4da9-aab4-500fd5f324f6" providerId="ADAL" clId="{2C52282E-1744-45A8-A1AE-6E4AC2418C11}" dt="2026-02-21T18:24:04.786" v="3802" actId="164"/>
          <ac:grpSpMkLst>
            <pc:docMk/>
            <pc:sldMk cId="3816951776" sldId="627"/>
            <ac:grpSpMk id="19" creationId="{ADED6731-40CF-0F40-70F1-2CB18AA70E53}"/>
          </ac:grpSpMkLst>
        </pc:grpChg>
        <pc:grpChg chg="add mod">
          <ac:chgData name="Horne, Charlotte, M.D." userId="9ba8ed9d-99e5-4da9-aab4-500fd5f324f6" providerId="ADAL" clId="{2C52282E-1744-45A8-A1AE-6E4AC2418C11}" dt="2026-02-21T18:25:39.045" v="3816" actId="164"/>
          <ac:grpSpMkLst>
            <pc:docMk/>
            <pc:sldMk cId="3816951776" sldId="627"/>
            <ac:grpSpMk id="23" creationId="{78D94586-8586-DB29-4569-EF7FA5D8CA94}"/>
          </ac:grpSpMkLst>
        </pc:grpChg>
        <pc:picChg chg="add mod">
          <ac:chgData name="Horne, Charlotte, M.D." userId="9ba8ed9d-99e5-4da9-aab4-500fd5f324f6" providerId="ADAL" clId="{2C52282E-1744-45A8-A1AE-6E4AC2418C11}" dt="2026-02-21T18:17:54.534" v="3738" actId="164"/>
          <ac:picMkLst>
            <pc:docMk/>
            <pc:sldMk cId="3816951776" sldId="627"/>
            <ac:picMk id="5" creationId="{792FEF56-E964-B7FC-2EB7-6C77B81E0158}"/>
          </ac:picMkLst>
        </pc:picChg>
        <pc:picChg chg="add mod">
          <ac:chgData name="Horne, Charlotte, M.D." userId="9ba8ed9d-99e5-4da9-aab4-500fd5f324f6" providerId="ADAL" clId="{2C52282E-1744-45A8-A1AE-6E4AC2418C11}" dt="2026-02-21T18:17:54.534" v="3738" actId="164"/>
          <ac:picMkLst>
            <pc:docMk/>
            <pc:sldMk cId="3816951776" sldId="627"/>
            <ac:picMk id="7" creationId="{56D99E76-2AB8-C215-BE64-D7D79610C316}"/>
          </ac:picMkLst>
        </pc:picChg>
        <pc:picChg chg="add del">
          <ac:chgData name="Horne, Charlotte, M.D." userId="9ba8ed9d-99e5-4da9-aab4-500fd5f324f6" providerId="ADAL" clId="{2C52282E-1744-45A8-A1AE-6E4AC2418C11}" dt="2026-02-21T18:20:10.569" v="3775" actId="478"/>
          <ac:picMkLst>
            <pc:docMk/>
            <pc:sldMk cId="3816951776" sldId="627"/>
            <ac:picMk id="11" creationId="{1EFDD101-5A67-BF33-46FD-ECDEE762CD82}"/>
          </ac:picMkLst>
        </pc:picChg>
        <pc:picChg chg="add mod">
          <ac:chgData name="Horne, Charlotte, M.D." userId="9ba8ed9d-99e5-4da9-aab4-500fd5f324f6" providerId="ADAL" clId="{2C52282E-1744-45A8-A1AE-6E4AC2418C11}" dt="2026-02-21T18:24:04.786" v="3802" actId="164"/>
          <ac:picMkLst>
            <pc:docMk/>
            <pc:sldMk cId="3816951776" sldId="627"/>
            <ac:picMk id="13" creationId="{DD2FE564-B367-A246-9D28-B9ECB92888E7}"/>
          </ac:picMkLst>
        </pc:picChg>
        <pc:picChg chg="add mod">
          <ac:chgData name="Horne, Charlotte, M.D." userId="9ba8ed9d-99e5-4da9-aab4-500fd5f324f6" providerId="ADAL" clId="{2C52282E-1744-45A8-A1AE-6E4AC2418C11}" dt="2026-02-21T18:24:04.786" v="3802" actId="164"/>
          <ac:picMkLst>
            <pc:docMk/>
            <pc:sldMk cId="3816951776" sldId="627"/>
            <ac:picMk id="15" creationId="{A3AA0D96-F26F-CECA-6771-E74244B727D9}"/>
          </ac:picMkLst>
        </pc:picChg>
        <pc:picChg chg="add mod">
          <ac:chgData name="Horne, Charlotte, M.D." userId="9ba8ed9d-99e5-4da9-aab4-500fd5f324f6" providerId="ADAL" clId="{2C52282E-1744-45A8-A1AE-6E4AC2418C11}" dt="2026-02-21T18:25:39.045" v="3816" actId="164"/>
          <ac:picMkLst>
            <pc:docMk/>
            <pc:sldMk cId="3816951776" sldId="627"/>
            <ac:picMk id="18" creationId="{26B57289-5060-9E3D-8D41-04336A2D61B0}"/>
          </ac:picMkLst>
        </pc:picChg>
        <pc:picChg chg="add mod modCrop">
          <ac:chgData name="Horne, Charlotte, M.D." userId="9ba8ed9d-99e5-4da9-aab4-500fd5f324f6" providerId="ADAL" clId="{2C52282E-1744-45A8-A1AE-6E4AC2418C11}" dt="2026-02-21T18:25:39.045" v="3816" actId="164"/>
          <ac:picMkLst>
            <pc:docMk/>
            <pc:sldMk cId="3816951776" sldId="627"/>
            <ac:picMk id="21" creationId="{9F67BD32-E91F-9D45-D8A5-09CFAFB4DD82}"/>
          </ac:picMkLst>
        </pc:picChg>
      </pc:sldChg>
      <pc:sldChg chg="addSp delSp modSp new mod">
        <pc:chgData name="Horne, Charlotte, M.D." userId="9ba8ed9d-99e5-4da9-aab4-500fd5f324f6" providerId="ADAL" clId="{2C52282E-1744-45A8-A1AE-6E4AC2418C11}" dt="2026-02-21T18:32:14.728" v="3868" actId="21"/>
        <pc:sldMkLst>
          <pc:docMk/>
          <pc:sldMk cId="2469709952" sldId="628"/>
        </pc:sldMkLst>
        <pc:spChg chg="mod">
          <ac:chgData name="Horne, Charlotte, M.D." userId="9ba8ed9d-99e5-4da9-aab4-500fd5f324f6" providerId="ADAL" clId="{2C52282E-1744-45A8-A1AE-6E4AC2418C11}" dt="2026-02-21T18:26:01.169" v="3835" actId="20577"/>
          <ac:spMkLst>
            <pc:docMk/>
            <pc:sldMk cId="2469709952" sldId="628"/>
            <ac:spMk id="2" creationId="{26E81574-B549-BCAB-D3AB-69C4D5CEE6C1}"/>
          </ac:spMkLst>
        </pc:spChg>
        <pc:spChg chg="del">
          <ac:chgData name="Horne, Charlotte, M.D." userId="9ba8ed9d-99e5-4da9-aab4-500fd5f324f6" providerId="ADAL" clId="{2C52282E-1744-45A8-A1AE-6E4AC2418C11}" dt="2026-02-21T18:27:25.982" v="3836" actId="478"/>
          <ac:spMkLst>
            <pc:docMk/>
            <pc:sldMk cId="2469709952" sldId="628"/>
            <ac:spMk id="3" creationId="{3DBDBD0D-A024-8D54-2E68-8C9AB2548DD4}"/>
          </ac:spMkLst>
        </pc:spChg>
        <pc:picChg chg="add mod">
          <ac:chgData name="Horne, Charlotte, M.D." userId="9ba8ed9d-99e5-4da9-aab4-500fd5f324f6" providerId="ADAL" clId="{2C52282E-1744-45A8-A1AE-6E4AC2418C11}" dt="2026-02-21T18:27:31.701" v="3838" actId="1076"/>
          <ac:picMkLst>
            <pc:docMk/>
            <pc:sldMk cId="2469709952" sldId="628"/>
            <ac:picMk id="5" creationId="{AC434410-6D50-8E5B-7732-36F9CCC54B5A}"/>
          </ac:picMkLst>
        </pc:picChg>
        <pc:picChg chg="add del mod">
          <ac:chgData name="Horne, Charlotte, M.D." userId="9ba8ed9d-99e5-4da9-aab4-500fd5f324f6" providerId="ADAL" clId="{2C52282E-1744-45A8-A1AE-6E4AC2418C11}" dt="2026-02-21T18:32:14.728" v="3868" actId="21"/>
          <ac:picMkLst>
            <pc:docMk/>
            <pc:sldMk cId="2469709952" sldId="628"/>
            <ac:picMk id="6" creationId="{42E2C960-3E5D-ECB4-CAA0-F458C8C6F1C1}"/>
          </ac:picMkLst>
        </pc:picChg>
      </pc:sldChg>
      <pc:sldChg chg="addSp delSp modSp new mod modClrScheme chgLayout">
        <pc:chgData name="Horne, Charlotte, M.D." userId="9ba8ed9d-99e5-4da9-aab4-500fd5f324f6" providerId="ADAL" clId="{2C52282E-1744-45A8-A1AE-6E4AC2418C11}" dt="2026-02-21T18:45:08.535" v="3906" actId="1076"/>
        <pc:sldMkLst>
          <pc:docMk/>
          <pc:sldMk cId="3794639146" sldId="629"/>
        </pc:sldMkLst>
        <pc:spChg chg="del mod ord">
          <ac:chgData name="Horne, Charlotte, M.D." userId="9ba8ed9d-99e5-4da9-aab4-500fd5f324f6" providerId="ADAL" clId="{2C52282E-1744-45A8-A1AE-6E4AC2418C11}" dt="2026-02-21T18:44:45.801" v="3897" actId="478"/>
          <ac:spMkLst>
            <pc:docMk/>
            <pc:sldMk cId="3794639146" sldId="629"/>
            <ac:spMk id="2" creationId="{3DC1E1B9-CD0F-22C5-D10C-41153D5BF80F}"/>
          </ac:spMkLst>
        </pc:spChg>
        <pc:spChg chg="del">
          <ac:chgData name="Horne, Charlotte, M.D." userId="9ba8ed9d-99e5-4da9-aab4-500fd5f324f6" providerId="ADAL" clId="{2C52282E-1744-45A8-A1AE-6E4AC2418C11}" dt="2026-02-21T18:31:24.248" v="3856" actId="478"/>
          <ac:spMkLst>
            <pc:docMk/>
            <pc:sldMk cId="3794639146" sldId="629"/>
            <ac:spMk id="3" creationId="{F3938E56-5205-84B2-C491-4B3888C28AD5}"/>
          </ac:spMkLst>
        </pc:spChg>
        <pc:spChg chg="add del mod ord">
          <ac:chgData name="Horne, Charlotte, M.D." userId="9ba8ed9d-99e5-4da9-aab4-500fd5f324f6" providerId="ADAL" clId="{2C52282E-1744-45A8-A1AE-6E4AC2418C11}" dt="2026-02-21T18:33:27.879" v="3874"/>
          <ac:spMkLst>
            <pc:docMk/>
            <pc:sldMk cId="3794639146" sldId="629"/>
            <ac:spMk id="5" creationId="{C3E54E67-531D-5D6B-2EA1-6AA1F5F6A015}"/>
          </ac:spMkLst>
        </pc:spChg>
        <pc:spChg chg="add del mod ord">
          <ac:chgData name="Horne, Charlotte, M.D." userId="9ba8ed9d-99e5-4da9-aab4-500fd5f324f6" providerId="ADAL" clId="{2C52282E-1744-45A8-A1AE-6E4AC2418C11}" dt="2026-02-21T18:34:27.093" v="3882" actId="478"/>
          <ac:spMkLst>
            <pc:docMk/>
            <pc:sldMk cId="3794639146" sldId="629"/>
            <ac:spMk id="7" creationId="{284DAF6F-53DB-F762-C681-43544F78EACB}"/>
          </ac:spMkLst>
        </pc:spChg>
        <pc:spChg chg="add del mod">
          <ac:chgData name="Horne, Charlotte, M.D." userId="9ba8ed9d-99e5-4da9-aab4-500fd5f324f6" providerId="ADAL" clId="{2C52282E-1744-45A8-A1AE-6E4AC2418C11}" dt="2026-02-21T18:34:49.119" v="3886" actId="478"/>
          <ac:spMkLst>
            <pc:docMk/>
            <pc:sldMk cId="3794639146" sldId="629"/>
            <ac:spMk id="10" creationId="{45CA148A-A3E9-AECA-3CFD-420554F2877B}"/>
          </ac:spMkLst>
        </pc:spChg>
        <pc:spChg chg="add del mod">
          <ac:chgData name="Horne, Charlotte, M.D." userId="9ba8ed9d-99e5-4da9-aab4-500fd5f324f6" providerId="ADAL" clId="{2C52282E-1744-45A8-A1AE-6E4AC2418C11}" dt="2026-02-21T18:32:58.274" v="3871" actId="26606"/>
          <ac:spMkLst>
            <pc:docMk/>
            <pc:sldMk cId="3794639146" sldId="629"/>
            <ac:spMk id="11" creationId="{795A59C1-31CD-58D1-9827-0CA948E4416D}"/>
          </ac:spMkLst>
        </pc:spChg>
        <pc:spChg chg="add del mod">
          <ac:chgData name="Horne, Charlotte, M.D." userId="9ba8ed9d-99e5-4da9-aab4-500fd5f324f6" providerId="ADAL" clId="{2C52282E-1744-45A8-A1AE-6E4AC2418C11}" dt="2026-02-21T18:44:48.850" v="3898" actId="478"/>
          <ac:spMkLst>
            <pc:docMk/>
            <pc:sldMk cId="3794639146" sldId="629"/>
            <ac:spMk id="15" creationId="{D66A614B-DFCE-A269-69E6-43CB92E9075D}"/>
          </ac:spMkLst>
        </pc:spChg>
        <pc:spChg chg="add del">
          <ac:chgData name="Horne, Charlotte, M.D." userId="9ba8ed9d-99e5-4da9-aab4-500fd5f324f6" providerId="ADAL" clId="{2C52282E-1744-45A8-A1AE-6E4AC2418C11}" dt="2026-02-21T18:35:34.196" v="3892" actId="478"/>
          <ac:spMkLst>
            <pc:docMk/>
            <pc:sldMk cId="3794639146" sldId="629"/>
            <ac:spMk id="17" creationId="{7400818F-F27D-FF0E-C769-68E7EEB46DD6}"/>
          </ac:spMkLst>
        </pc:spChg>
        <pc:picChg chg="add del mod">
          <ac:chgData name="Horne, Charlotte, M.D." userId="9ba8ed9d-99e5-4da9-aab4-500fd5f324f6" providerId="ADAL" clId="{2C52282E-1744-45A8-A1AE-6E4AC2418C11}" dt="2026-02-21T18:31:46.208" v="3860" actId="21"/>
          <ac:picMkLst>
            <pc:docMk/>
            <pc:sldMk cId="3794639146" sldId="629"/>
            <ac:picMk id="4" creationId="{42E2C960-3E5D-ECB4-CAA0-F458C8C6F1C1}"/>
          </ac:picMkLst>
        </pc:picChg>
        <pc:picChg chg="add del mod modCrop">
          <ac:chgData name="Horne, Charlotte, M.D." userId="9ba8ed9d-99e5-4da9-aab4-500fd5f324f6" providerId="ADAL" clId="{2C52282E-1744-45A8-A1AE-6E4AC2418C11}" dt="2026-02-21T18:34:43.276" v="3885" actId="478"/>
          <ac:picMkLst>
            <pc:docMk/>
            <pc:sldMk cId="3794639146" sldId="629"/>
            <ac:picMk id="6" creationId="{42E2C960-3E5D-ECB4-CAA0-F458C8C6F1C1}"/>
          </ac:picMkLst>
        </pc:picChg>
        <pc:picChg chg="add del mod">
          <ac:chgData name="Horne, Charlotte, M.D." userId="9ba8ed9d-99e5-4da9-aab4-500fd5f324f6" providerId="ADAL" clId="{2C52282E-1744-45A8-A1AE-6E4AC2418C11}" dt="2026-02-21T18:34:35.396" v="3883" actId="478"/>
          <ac:picMkLst>
            <pc:docMk/>
            <pc:sldMk cId="3794639146" sldId="629"/>
            <ac:picMk id="8" creationId="{B3B065DA-46B1-174A-8AED-B13CAA54A511}"/>
          </ac:picMkLst>
        </pc:picChg>
        <pc:picChg chg="add mod">
          <ac:chgData name="Horne, Charlotte, M.D." userId="9ba8ed9d-99e5-4da9-aab4-500fd5f324f6" providerId="ADAL" clId="{2C52282E-1744-45A8-A1AE-6E4AC2418C11}" dt="2026-02-21T18:45:08.535" v="3906" actId="1076"/>
          <ac:picMkLst>
            <pc:docMk/>
            <pc:sldMk cId="3794639146" sldId="629"/>
            <ac:picMk id="12" creationId="{7654234B-0650-A8B6-FFBE-95112D8676F8}"/>
          </ac:picMkLst>
        </pc:picChg>
        <pc:picChg chg="add mod modCrop">
          <ac:chgData name="Horne, Charlotte, M.D." userId="9ba8ed9d-99e5-4da9-aab4-500fd5f324f6" providerId="ADAL" clId="{2C52282E-1744-45A8-A1AE-6E4AC2418C11}" dt="2026-02-21T18:44:58.962" v="3902" actId="1076"/>
          <ac:picMkLst>
            <pc:docMk/>
            <pc:sldMk cId="3794639146" sldId="629"/>
            <ac:picMk id="13" creationId="{3956501F-035D-3612-0B04-4DD04EA28E5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2/21/2026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4.wdp"/><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8.wdp"/><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en.wikipedia.org/wiki/File:Instagram_logo_2016.svg" TargetMode="External"/><Relationship Id="rId7" Type="http://schemas.openxmlformats.org/officeDocument/2006/relationships/hyperlink" Target="https://x.com/HERniaSAlliance" TargetMode="External"/><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hyperlink" Target="http://www.herniasalliance.com/" TargetMode="External"/><Relationship Id="rId4" Type="http://schemas.openxmlformats.org/officeDocument/2006/relationships/hyperlink" Target="https://www.instagram.com/herniasalliance/"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138" y="4257675"/>
            <a:ext cx="9998921"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6DE492-4088-D4A4-E11C-22CA70488472}"/>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73388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4DD35E-FB4F-F627-C439-D4CCC4B34D04}"/>
              </a:ext>
            </a:extLst>
          </p:cNvPr>
          <p:cNvSpPr/>
          <p:nvPr userDrawn="1"/>
        </p:nvSpPr>
        <p:spPr>
          <a:xfrm>
            <a:off x="0" y="457200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2" name="Title 1"/>
          <p:cNvSpPr>
            <a:spLocks noGrp="1"/>
          </p:cNvSpPr>
          <p:nvPr>
            <p:ph type="title" hasCustomPrompt="1"/>
          </p:nvPr>
        </p:nvSpPr>
        <p:spPr/>
        <p:txBody>
          <a:body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Text Placeholder 9"/>
          <p:cNvSpPr>
            <a:spLocks noGrp="1"/>
          </p:cNvSpPr>
          <p:nvPr>
            <p:ph type="body" sz="quarter" idx="13"/>
          </p:nvPr>
        </p:nvSpPr>
        <p:spPr>
          <a:xfrm>
            <a:off x="973138"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138"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0" name="Content Placeholder 2"/>
          <p:cNvSpPr>
            <a:spLocks noGrp="1"/>
          </p:cNvSpPr>
          <p:nvPr>
            <p:ph idx="24"/>
          </p:nvPr>
        </p:nvSpPr>
        <p:spPr>
          <a:xfrm>
            <a:off x="973138" y="1883084"/>
            <a:ext cx="9998921" cy="676656"/>
          </a:xfrm>
        </p:spPr>
        <p:txBody>
          <a:bodyPr tIns="91440"/>
          <a:lstStyle>
            <a:lvl1pPr marL="0" indent="0">
              <a:spcBef>
                <a:spcPts val="0"/>
              </a:spcBef>
              <a:buNone/>
              <a:defRPr sz="1800"/>
            </a:lvl1pPr>
            <a:lvl2pPr>
              <a:defRPr sz="1800"/>
            </a:lvl2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244" y="1597025"/>
            <a:ext cx="10001397"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138" y="3141662"/>
            <a:ext cx="9998921" cy="960120"/>
          </a:xfrm>
        </p:spPr>
        <p:txBody>
          <a:bodyPr tIns="91440"/>
          <a:lstStyle>
            <a:lvl1pPr marL="171450" indent="-171450">
              <a:spcBef>
                <a:spcPts val="600"/>
              </a:spcBef>
              <a:buFont typeface="Arial" panose="020B0604020202020204" pitchFamily="34" charset="0"/>
              <a:buChar char="•"/>
              <a:defRPr sz="1800"/>
            </a:lvl1pPr>
            <a:lvl2pPr>
              <a:spcBef>
                <a:spcPts val="600"/>
              </a:spcBef>
              <a:defRPr sz="1800"/>
            </a:lvl2pPr>
            <a:lvl3pPr>
              <a:spcBef>
                <a:spcPts val="600"/>
              </a:spcBef>
              <a:defRPr sz="18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244" y="2854594"/>
            <a:ext cx="10001397"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6656"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6656"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0173"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0173"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4264"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4264"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6" name="TextBox 5">
            <a:extLst>
              <a:ext uri="{FF2B5EF4-FFF2-40B4-BE49-F238E27FC236}">
                <a16:creationId xmlns:a16="http://schemas.microsoft.com/office/drawing/2014/main" id="{16A774FE-AC1B-3B1E-0C99-F2BD003A2853}"/>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9239F233-A28B-4E90-BD26-B7AF41444B49}" type="datetimeyyyy">
              <a:rPr lang="en-US" sz="700" smtClean="0">
                <a:solidFill>
                  <a:schemeClr val="tx1">
                    <a:lumMod val="50000"/>
                    <a:lumOff val="50000"/>
                  </a:schemeClr>
                </a:solidFill>
              </a:rPr>
              <a:t>2026</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729699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ACB55729-EDF7-9029-D47E-9714EE558C80}"/>
              </a:ext>
            </a:extLst>
          </p:cNvPr>
          <p:cNvSpPr>
            <a:spLocks noGrp="1"/>
          </p:cNvSpPr>
          <p:nvPr>
            <p:ph type="body" sz="quarter" idx="14"/>
          </p:nvPr>
        </p:nvSpPr>
        <p:spPr>
          <a:xfrm>
            <a:off x="4984750" y="1585913"/>
            <a:ext cx="6681788" cy="3673475"/>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Box 9"/>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9239F233-A28B-4E90-BD26-B7AF41444B49}" type="datetimeyyyy">
              <a:rPr lang="en-US" sz="700" smtClean="0">
                <a:solidFill>
                  <a:schemeClr val="tx1">
                    <a:lumMod val="50000"/>
                    <a:lumOff val="50000"/>
                  </a:schemeClr>
                </a:solidFill>
              </a:rPr>
              <a:t>2026</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960342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2/21/2026</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823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97115" y="2366169"/>
            <a:ext cx="3656012"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10" name="Text Placeholder 9"/>
          <p:cNvSpPr>
            <a:spLocks noGrp="1"/>
          </p:cNvSpPr>
          <p:nvPr>
            <p:ph type="body" sz="quarter" idx="13"/>
          </p:nvPr>
        </p:nvSpPr>
        <p:spPr>
          <a:xfrm>
            <a:off x="7397115"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7"/>
          <p:cNvSpPr>
            <a:spLocks noGrp="1"/>
          </p:cNvSpPr>
          <p:nvPr>
            <p:ph type="pic" sz="quarter" idx="12"/>
          </p:nvPr>
        </p:nvSpPr>
        <p:spPr>
          <a:xfrm>
            <a:off x="0" y="0"/>
            <a:ext cx="6876288" cy="6858000"/>
          </a:xfrm>
        </p:spPr>
        <p:txBody>
          <a:bodyPr/>
          <a:lstStyle>
            <a:lvl1pPr marL="0" indent="0">
              <a:buNone/>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2/21/2026</a:t>
            </a:fld>
            <a:endParaRPr lang="en-US" dirty="0"/>
          </a:p>
        </p:txBody>
      </p:sp>
      <p:sp>
        <p:nvSpPr>
          <p:cNvPr id="5" name="Footer Placeholder 4"/>
          <p:cNvSpPr>
            <a:spLocks noGrp="1"/>
          </p:cNvSpPr>
          <p:nvPr>
            <p:ph type="ftr" sz="quarter" idx="11"/>
          </p:nvPr>
        </p:nvSpPr>
        <p:spPr>
          <a:xfrm>
            <a:off x="7229475" y="6135688"/>
            <a:ext cx="4437062" cy="365760"/>
          </a:xfrm>
        </p:spPr>
        <p:txBody>
          <a:bodyPr/>
          <a:lstStyle>
            <a:lvl1pPr>
              <a:defRPr>
                <a:solidFill>
                  <a:schemeClr val="tx1">
                    <a:lumMod val="50000"/>
                    <a:lumOff val="50000"/>
                  </a:schemeClr>
                </a:solidFill>
              </a:defRPr>
            </a:lvl1pPr>
          </a:lstStyle>
          <a:p>
            <a:endParaRPr lang="en-US" dirty="0"/>
          </a:p>
        </p:txBody>
      </p:sp>
      <p:sp>
        <p:nvSpPr>
          <p:cNvPr id="11" name="Rectangle 10">
            <a:extLst>
              <a:ext uri="{FF2B5EF4-FFF2-40B4-BE49-F238E27FC236}">
                <a16:creationId xmlns:a16="http://schemas.microsoft.com/office/drawing/2014/main" id="{F1503FE5-9572-BFFE-9E98-C018C0150A29}"/>
              </a:ext>
            </a:extLst>
          </p:cNvPr>
          <p:cNvSpPr/>
          <p:nvPr userDrawn="1"/>
        </p:nvSpPr>
        <p:spPr>
          <a:xfrm>
            <a:off x="740664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54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quota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5" y="3086100"/>
            <a:ext cx="8200284" cy="685800"/>
          </a:xfrm>
        </p:spPr>
        <p:txBody>
          <a:bodyPr anchor="ctr" anchorCtr="0"/>
          <a:lstStyle>
            <a:lvl1pPr algn="l">
              <a:lnSpc>
                <a:spcPct val="100000"/>
              </a:lnSpc>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3465F197-B1B8-4584-8B75-5D45B647D250}" type="datetimeFigureOut">
              <a:rPr lang="en-US" smtClean="0"/>
              <a:pPr/>
              <a:t>2/21/2026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07734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6094413" y="0"/>
            <a:ext cx="609441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100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4413"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0488" y="536575"/>
            <a:ext cx="5226050" cy="978738"/>
          </a:xfrm>
        </p:spPr>
        <p:txBody>
          <a:bodyPr>
            <a:noAutofit/>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6440488" y="1984375"/>
            <a:ext cx="5226050"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644048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7049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991100" y="0"/>
            <a:ext cx="719772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42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3525" y="536575"/>
            <a:ext cx="63230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343525" y="1984375"/>
            <a:ext cx="632301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5343525"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p:cNvSpPr>
            <a:spLocks noGrp="1"/>
          </p:cNvSpPr>
          <p:nvPr>
            <p:ph type="pic" sz="quarter" idx="12"/>
          </p:nvPr>
        </p:nvSpPr>
        <p:spPr>
          <a:xfrm>
            <a:off x="0" y="0"/>
            <a:ext cx="4991100" cy="6858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838709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186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pic>
        <p:nvPicPr>
          <p:cNvPr id="6" name="Picture 5">
            <a:extLst>
              <a:ext uri="{FF2B5EF4-FFF2-40B4-BE49-F238E27FC236}">
                <a16:creationId xmlns:a16="http://schemas.microsoft.com/office/drawing/2014/main" id="{D24BA3CC-1785-099B-9C2F-6EEAC88C3000}"/>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1715308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7050"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7224712" y="536575"/>
            <a:ext cx="4441825" cy="978738"/>
          </a:xfrm>
        </p:spPr>
        <p:txBody>
          <a:bodyPr>
            <a:noAutofit/>
          </a:bodyPr>
          <a:lstStyle>
            <a:lvl1pPr>
              <a:defRPr>
                <a:solidFill>
                  <a:schemeClr val="tx1"/>
                </a:solidFill>
              </a:defRPr>
            </a:lvl1pPr>
          </a:lstStyle>
          <a:p>
            <a:r>
              <a:rPr lang="en-US" dirty="0"/>
              <a:t>CLICK TO EDIT MASTER TITLE</a:t>
            </a:r>
          </a:p>
        </p:txBody>
      </p:sp>
      <p:sp>
        <p:nvSpPr>
          <p:cNvPr id="3" name="Content Placeholder 2"/>
          <p:cNvSpPr>
            <a:spLocks noGrp="1"/>
          </p:cNvSpPr>
          <p:nvPr>
            <p:ph idx="1"/>
          </p:nvPr>
        </p:nvSpPr>
        <p:spPr>
          <a:xfrm>
            <a:off x="7224712" y="1984375"/>
            <a:ext cx="4441825"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a:off x="7224713"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99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anchor="t" anchorCtr="0"/>
          <a:lstStyle>
            <a:lvl1pPr algn="l">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78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845917"/>
            <a:ext cx="8191499" cy="1397000"/>
          </a:xfrm>
        </p:spPr>
        <p:txBody>
          <a:bodyPr tIns="0" anchor="ctr"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258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4203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246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14000"/>
              </a:lnSpc>
              <a:buNone/>
              <a:defRPr sz="20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Picture Placeholder 10"/>
          <p:cNvSpPr>
            <a:spLocks noGrp="1"/>
          </p:cNvSpPr>
          <p:nvPr>
            <p:ph type="pic" sz="quarter" idx="12"/>
          </p:nvPr>
        </p:nvSpPr>
        <p:spPr>
          <a:xfrm>
            <a:off x="0" y="2286000"/>
            <a:ext cx="12188825" cy="4572000"/>
          </a:xfrm>
        </p:spPr>
        <p:txBody>
          <a:bodyPr/>
          <a:lstStyle>
            <a:lvl1pPr marL="0" indent="0" algn="ctr">
              <a:buNone/>
              <a:defRPr/>
            </a:lvl1pPr>
          </a:lstStyle>
          <a:p>
            <a:r>
              <a:rPr lang="en-US"/>
              <a:t>Click icon to add picture</a:t>
            </a:r>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0473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0" y="2286000"/>
            <a:ext cx="12188825"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88825"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13000"/>
              </a:lnSpc>
              <a:buNone/>
              <a:defRPr sz="20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2/21/2026</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0" name="Content Placeholder 9"/>
          <p:cNvSpPr>
            <a:spLocks noGrp="1"/>
          </p:cNvSpPr>
          <p:nvPr>
            <p:ph sz="quarter" idx="12"/>
          </p:nvPr>
        </p:nvSpPr>
        <p:spPr>
          <a:xfrm>
            <a:off x="973138" y="2838450"/>
            <a:ext cx="10693400" cy="3498850"/>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©2022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2"/>
          </p:nvPr>
        </p:nvSpPr>
        <p:spPr>
          <a:xfrm>
            <a:off x="973138" y="1984375"/>
            <a:ext cx="9999662" cy="790575"/>
          </a:xfrm>
        </p:spPr>
        <p:txBody>
          <a:bodyPr/>
          <a:lstStyle>
            <a:lvl1pPr marL="0" indent="0">
              <a:spcBef>
                <a:spcPts val="600"/>
              </a:spcBef>
              <a:buNone/>
              <a:defRPr sz="2200"/>
            </a:lvl1pPr>
            <a:lvl2pPr marL="457200" indent="0">
              <a:buNone/>
              <a:defRPr sz="2200"/>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138"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138"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005"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0872"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4738"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005"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0872"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4738"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648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Text_Ic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456904-7106-B7CE-D6AA-9148B3C7E129}"/>
              </a:ext>
            </a:extLst>
          </p:cNvPr>
          <p:cNvSpPr/>
          <p:nvPr userDrawn="1"/>
        </p:nvSpPr>
        <p:spPr>
          <a:xfrm>
            <a:off x="6089777" y="0"/>
            <a:ext cx="609904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F7FF1EF-D919-9496-FEAD-6F03C7D0E47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9239F233-A28B-4E90-BD26-B7AF41444B49}" type="datetimeyyyy">
              <a:rPr lang="en-US" sz="700" smtClean="0">
                <a:solidFill>
                  <a:schemeClr val="tx1">
                    <a:lumMod val="50000"/>
                    <a:lumOff val="50000"/>
                  </a:schemeClr>
                </a:solidFill>
              </a:rPr>
              <a:t>2026</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
        <p:nvSpPr>
          <p:cNvPr id="10" name="Text Placeholder 16">
            <a:extLst>
              <a:ext uri="{FF2B5EF4-FFF2-40B4-BE49-F238E27FC236}">
                <a16:creationId xmlns:a16="http://schemas.microsoft.com/office/drawing/2014/main" id="{18AAEDFD-B047-92DA-67F4-03DC034D5CD1}"/>
              </a:ext>
            </a:extLst>
          </p:cNvPr>
          <p:cNvSpPr>
            <a:spLocks noGrp="1"/>
          </p:cNvSpPr>
          <p:nvPr>
            <p:ph type="body" sz="quarter" idx="12" hasCustomPrompt="1"/>
          </p:nvPr>
        </p:nvSpPr>
        <p:spPr>
          <a:xfrm>
            <a:off x="7873543" y="1984375"/>
            <a:ext cx="3246438" cy="390525"/>
          </a:xfrm>
        </p:spPr>
        <p:txBody>
          <a:bodyPr tIns="0" bIns="0"/>
          <a:lstStyle>
            <a:lvl1pPr marL="0" indent="0">
              <a:buNone/>
              <a:defRPr b="1">
                <a:solidFill>
                  <a:schemeClr val="tx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1" name="Text Placeholder 16">
            <a:extLst>
              <a:ext uri="{FF2B5EF4-FFF2-40B4-BE49-F238E27FC236}">
                <a16:creationId xmlns:a16="http://schemas.microsoft.com/office/drawing/2014/main" id="{29D73FAC-B01D-3BFD-0C9A-6CA7A95FB124}"/>
              </a:ext>
            </a:extLst>
          </p:cNvPr>
          <p:cNvSpPr>
            <a:spLocks noGrp="1"/>
          </p:cNvSpPr>
          <p:nvPr>
            <p:ph type="body" sz="quarter" idx="13" hasCustomPrompt="1"/>
          </p:nvPr>
        </p:nvSpPr>
        <p:spPr>
          <a:xfrm>
            <a:off x="7873543" y="3379009"/>
            <a:ext cx="3246438" cy="390525"/>
          </a:xfrm>
        </p:spPr>
        <p:txBody>
          <a:bodyPr tIns="0" bIns="0"/>
          <a:lstStyle>
            <a:lvl1pPr marL="0" indent="0">
              <a:buNone/>
              <a:defRPr b="1">
                <a:solidFill>
                  <a:schemeClr val="tx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2" name="Text Placeholder 16">
            <a:extLst>
              <a:ext uri="{FF2B5EF4-FFF2-40B4-BE49-F238E27FC236}">
                <a16:creationId xmlns:a16="http://schemas.microsoft.com/office/drawing/2014/main" id="{E899D747-6E00-B850-4C4C-D1A4CAFA2C1F}"/>
              </a:ext>
            </a:extLst>
          </p:cNvPr>
          <p:cNvSpPr>
            <a:spLocks noGrp="1"/>
          </p:cNvSpPr>
          <p:nvPr>
            <p:ph type="body" sz="quarter" idx="14" hasCustomPrompt="1"/>
          </p:nvPr>
        </p:nvSpPr>
        <p:spPr>
          <a:xfrm>
            <a:off x="7873543" y="4774724"/>
            <a:ext cx="3246438" cy="390525"/>
          </a:xfrm>
        </p:spPr>
        <p:txBody>
          <a:bodyPr tIns="0" bIns="0"/>
          <a:lstStyle>
            <a:lvl1pPr marL="0" indent="0">
              <a:buNone/>
              <a:defRPr b="1">
                <a:solidFill>
                  <a:schemeClr val="tx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3" name="Text Placeholder 20">
            <a:extLst>
              <a:ext uri="{FF2B5EF4-FFF2-40B4-BE49-F238E27FC236}">
                <a16:creationId xmlns:a16="http://schemas.microsoft.com/office/drawing/2014/main" id="{2B3393D0-BC75-052B-3774-EF181DFADCE8}"/>
              </a:ext>
            </a:extLst>
          </p:cNvPr>
          <p:cNvSpPr>
            <a:spLocks noGrp="1"/>
          </p:cNvSpPr>
          <p:nvPr>
            <p:ph type="body" sz="quarter" idx="15" hasCustomPrompt="1"/>
          </p:nvPr>
        </p:nvSpPr>
        <p:spPr>
          <a:xfrm>
            <a:off x="7875131" y="3635799"/>
            <a:ext cx="3244850" cy="731520"/>
          </a:xfrm>
        </p:spPr>
        <p:txBody>
          <a:bodyPr tIns="91440"/>
          <a:lstStyle>
            <a:lvl1pPr marL="0" indent="0">
              <a:buNone/>
              <a:defRPr sz="2000">
                <a:solidFill>
                  <a:schemeClr val="tx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14" name="Text Placeholder 20">
            <a:extLst>
              <a:ext uri="{FF2B5EF4-FFF2-40B4-BE49-F238E27FC236}">
                <a16:creationId xmlns:a16="http://schemas.microsoft.com/office/drawing/2014/main" id="{9806F3C3-5DF9-B6F7-C3B7-A9ACBC9AF561}"/>
              </a:ext>
            </a:extLst>
          </p:cNvPr>
          <p:cNvSpPr>
            <a:spLocks noGrp="1"/>
          </p:cNvSpPr>
          <p:nvPr>
            <p:ph type="body" sz="quarter" idx="16" hasCustomPrompt="1"/>
          </p:nvPr>
        </p:nvSpPr>
        <p:spPr>
          <a:xfrm>
            <a:off x="7875131" y="5035308"/>
            <a:ext cx="3244850" cy="731520"/>
          </a:xfrm>
        </p:spPr>
        <p:txBody>
          <a:bodyPr tIns="91440"/>
          <a:lstStyle>
            <a:lvl1pPr marL="0" indent="0">
              <a:buNone/>
              <a:defRPr sz="2000">
                <a:solidFill>
                  <a:schemeClr val="tx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15" name="Text Placeholder 20">
            <a:extLst>
              <a:ext uri="{FF2B5EF4-FFF2-40B4-BE49-F238E27FC236}">
                <a16:creationId xmlns:a16="http://schemas.microsoft.com/office/drawing/2014/main" id="{673650EE-9977-3A77-5144-BA068018CD54}"/>
              </a:ext>
            </a:extLst>
          </p:cNvPr>
          <p:cNvSpPr>
            <a:spLocks noGrp="1"/>
          </p:cNvSpPr>
          <p:nvPr>
            <p:ph type="body" sz="quarter" idx="17" hasCustomPrompt="1"/>
          </p:nvPr>
        </p:nvSpPr>
        <p:spPr>
          <a:xfrm>
            <a:off x="7875131" y="2241276"/>
            <a:ext cx="3244850" cy="731520"/>
          </a:xfrm>
        </p:spPr>
        <p:txBody>
          <a:bodyPr tIns="91440"/>
          <a:lstStyle>
            <a:lvl1pPr marL="0" indent="0">
              <a:buNone/>
              <a:defRPr sz="2000">
                <a:solidFill>
                  <a:schemeClr val="tx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3366829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9998921" cy="587375"/>
          </a:xfrm>
        </p:spPr>
        <p:txBody>
          <a:bodyPr/>
          <a:lstStyle/>
          <a:p>
            <a:r>
              <a:rPr lang="en-US" dirty="0"/>
              <a:t>CLICK TO EDIT TITLE STYLE</a:t>
            </a:r>
          </a:p>
        </p:txBody>
      </p:sp>
      <p:sp>
        <p:nvSpPr>
          <p:cNvPr id="3" name="Content Placeholder 2"/>
          <p:cNvSpPr>
            <a:spLocks noGrp="1"/>
          </p:cNvSpPr>
          <p:nvPr>
            <p:ph sz="half" idx="1"/>
          </p:nvPr>
        </p:nvSpPr>
        <p:spPr>
          <a:xfrm>
            <a:off x="973138" y="1984374"/>
            <a:ext cx="4769327"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0488" y="1984374"/>
            <a:ext cx="4773612"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60048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ynamic Blue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CAC9F1-D503-6C92-7741-8F0E00E92764}"/>
              </a:ext>
            </a:extLst>
          </p:cNvPr>
          <p:cNvPicPr>
            <a:picLocks noChangeAspect="1"/>
          </p:cNvPicPr>
          <p:nvPr userDrawn="1"/>
        </p:nvPicPr>
        <p:blipFill>
          <a:blip r:embed="rId2"/>
          <a:stretch>
            <a:fillRect/>
          </a:stretch>
        </p:blipFill>
        <p:spPr>
          <a:xfrm>
            <a:off x="0" y="1786"/>
            <a:ext cx="12188825" cy="6856214"/>
          </a:xfrm>
          <a:prstGeom prst="rect">
            <a:avLst/>
          </a:prstGeom>
        </p:spPr>
      </p:pic>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bg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bg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5" name="TextBox 4">
            <a:extLst>
              <a:ext uri="{FF2B5EF4-FFF2-40B4-BE49-F238E27FC236}">
                <a16:creationId xmlns:a16="http://schemas.microsoft.com/office/drawing/2014/main" id="{CE8CF814-30EA-D02D-D022-F9D826393C2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a:t>
            </a:r>
            <a:fld id="{D558B60A-1145-4F0A-8AF7-E7E89EA3B390}" type="datetimeyyyy">
              <a:rPr lang="en-US" sz="700" smtClean="0">
                <a:solidFill>
                  <a:schemeClr val="bg1"/>
                </a:solidFill>
              </a:rPr>
              <a:t>2026</a:t>
            </a:fld>
            <a:r>
              <a:rPr lang="en-US" sz="700" dirty="0">
                <a:solidFill>
                  <a:schemeClr val="bg1"/>
                </a:solidFill>
              </a:rPr>
              <a:t> Mayo Foundation for Medical Education and Research  |  slide-</a:t>
            </a:r>
            <a:fld id="{D445C29B-035B-48ED-941F-A66A11A8A322}" type="slidenum">
              <a:rPr lang="en-US" sz="700" smtClean="0">
                <a:solidFill>
                  <a:schemeClr val="bg1"/>
                </a:solidFill>
              </a:rPr>
              <a:pPr lvl="0"/>
              <a:t>‹#›</a:t>
            </a:fld>
            <a:endParaRPr lang="en-US" sz="700" dirty="0">
              <a:solidFill>
                <a:schemeClr val="bg1"/>
              </a:solidFill>
            </a:endParaRPr>
          </a:p>
        </p:txBody>
      </p:sp>
      <p:pic>
        <p:nvPicPr>
          <p:cNvPr id="8" name="Picture 7">
            <a:extLst>
              <a:ext uri="{FF2B5EF4-FFF2-40B4-BE49-F238E27FC236}">
                <a16:creationId xmlns:a16="http://schemas.microsoft.com/office/drawing/2014/main" id="{D13AFB36-C93F-32CD-6B3C-02F778D3CD3A}"/>
              </a:ext>
            </a:extLst>
          </p:cNvPr>
          <p:cNvPicPr>
            <a:picLocks noChangeAspect="1"/>
          </p:cNvPicPr>
          <p:nvPr userDrawn="1"/>
        </p:nvPicPr>
        <p:blipFill>
          <a:blip r:embed="rId3"/>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255828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43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4713" y="0"/>
            <a:ext cx="4964112"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536575"/>
            <a:ext cx="5467349" cy="978738"/>
          </a:xfrm>
        </p:spPr>
        <p:txBody>
          <a:bodyPr>
            <a:noAutofit/>
          </a:bodyPr>
          <a:lstStyle>
            <a:lvl1pPr>
              <a:defRPr/>
            </a:lvl1pPr>
          </a:lstStyle>
          <a:p>
            <a:r>
              <a:rPr lang="en-US" dirty="0"/>
              <a:t>CLICK TO EDIT MASTER TITLE</a:t>
            </a:r>
          </a:p>
        </p:txBody>
      </p:sp>
      <p:sp>
        <p:nvSpPr>
          <p:cNvPr id="3" name="Content Placeholder 2"/>
          <p:cNvSpPr>
            <a:spLocks noGrp="1"/>
          </p:cNvSpPr>
          <p:nvPr>
            <p:ph idx="1"/>
          </p:nvPr>
        </p:nvSpPr>
        <p:spPr>
          <a:xfrm>
            <a:off x="973139" y="1984375"/>
            <a:ext cx="546735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3350" y="1984375"/>
            <a:ext cx="3913188" cy="3986784"/>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E0E1CB7-DA98-4AE3-9B7A-4E54193F9C18}" type="datetimeyyyy">
              <a:rPr lang="en-US" sz="700" smtClean="0">
                <a:solidFill>
                  <a:schemeClr val="tx1">
                    <a:lumMod val="50000"/>
                    <a:lumOff val="50000"/>
                  </a:schemeClr>
                </a:solidFill>
              </a:rPr>
              <a:t>2026</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2366169"/>
            <a:ext cx="3074987"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2" name="Text Placeholder 2"/>
          <p:cNvSpPr>
            <a:spLocks noGrp="1"/>
          </p:cNvSpPr>
          <p:nvPr>
            <p:ph type="body" idx="1"/>
          </p:nvPr>
        </p:nvSpPr>
        <p:spPr>
          <a:xfrm>
            <a:off x="4991100" y="1206456"/>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1100" y="2260556"/>
            <a:ext cx="3144837" cy="3986784"/>
          </a:xfrm>
        </p:spPr>
        <p:txBody>
          <a:bodyPr tIns="91440"/>
          <a:lstStyle>
            <a:lvl1pPr>
              <a:defRPr sz="2000">
                <a:solidFill>
                  <a:schemeClr val="tx1"/>
                </a:solidFill>
              </a:defRPr>
            </a:lvl1pPr>
            <a:lvl2pPr>
              <a:buClr>
                <a:schemeClr val="tx1">
                  <a:lumMod val="50000"/>
                  <a:lumOff val="50000"/>
                </a:schemeClr>
              </a:buClr>
              <a:defRPr sz="2000">
                <a:solidFill>
                  <a:schemeClr val="tx1"/>
                </a:solidFill>
              </a:defRPr>
            </a:lvl2pPr>
            <a:lvl3pPr>
              <a:buClr>
                <a:schemeClr val="tx1">
                  <a:lumMod val="50000"/>
                  <a:lumOff val="50000"/>
                </a:schemeClr>
              </a:buClr>
              <a:defRPr sz="2000">
                <a:solidFill>
                  <a:schemeClr val="tx1"/>
                </a:solidFill>
              </a:defRPr>
            </a:lvl3pPr>
            <a:lvl4pPr>
              <a:buClr>
                <a:schemeClr val="tx1">
                  <a:lumMod val="50000"/>
                  <a:lumOff val="50000"/>
                </a:schemeClr>
              </a:buClr>
              <a:defRPr sz="2000">
                <a:solidFill>
                  <a:schemeClr val="tx1"/>
                </a:solidFill>
              </a:defRPr>
            </a:lvl4pPr>
            <a:lvl5pPr>
              <a:buClr>
                <a:schemeClr val="tx1">
                  <a:lumMod val="50000"/>
                  <a:lumOff val="50000"/>
                </a:schemeClr>
              </a:buCl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4876" y="1206456"/>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4876" y="2260556"/>
            <a:ext cx="3144837" cy="3986784"/>
          </a:xfrm>
        </p:spPr>
        <p:txBody>
          <a:bodyPr vert="horz" lIns="0" tIns="91440" rIns="0" bIns="45724" rtlCol="0">
            <a:noAutofit/>
          </a:bodyPr>
          <a:lstStyle>
            <a:lvl1pPr>
              <a:defRPr lang="en-US" sz="2000" dirty="0" smtClean="0">
                <a:solidFill>
                  <a:schemeClr val="tx1"/>
                </a:solidFill>
              </a:defRPr>
            </a:lvl1pPr>
            <a:lvl2pPr>
              <a:buClr>
                <a:schemeClr val="tx1">
                  <a:lumMod val="50000"/>
                  <a:lumOff val="50000"/>
                </a:schemeClr>
              </a:buClr>
              <a:defRPr lang="en-US" sz="2000" dirty="0" smtClean="0">
                <a:solidFill>
                  <a:schemeClr val="tx1"/>
                </a:solidFill>
              </a:defRPr>
            </a:lvl2pPr>
            <a:lvl3pPr>
              <a:buClr>
                <a:schemeClr val="tx1">
                  <a:lumMod val="50000"/>
                  <a:lumOff val="50000"/>
                </a:schemeClr>
              </a:buClr>
              <a:defRPr lang="en-US" sz="2000" dirty="0" smtClean="0">
                <a:solidFill>
                  <a:schemeClr val="tx1"/>
                </a:solidFill>
              </a:defRPr>
            </a:lvl3pPr>
            <a:lvl4pPr>
              <a:buClr>
                <a:schemeClr val="tx1">
                  <a:lumMod val="50000"/>
                  <a:lumOff val="50000"/>
                </a:schemeClr>
              </a:buClr>
              <a:defRPr lang="en-US" sz="2000" dirty="0" smtClean="0">
                <a:solidFill>
                  <a:schemeClr val="tx1"/>
                </a:solidFill>
              </a:defRPr>
            </a:lvl4pPr>
            <a:lvl5pPr>
              <a:buClr>
                <a:schemeClr val="tx1">
                  <a:lumMod val="50000"/>
                  <a:lumOff val="50000"/>
                </a:schemeClr>
              </a:buClr>
              <a:defRPr lang="en-US" sz="20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C4E928E9-032F-4C67-90C8-3230976C52E1}" type="datetimeyyyy">
              <a:rPr lang="en-US" sz="700" smtClean="0">
                <a:solidFill>
                  <a:schemeClr val="tx1">
                    <a:lumMod val="50000"/>
                    <a:lumOff val="50000"/>
                  </a:schemeClr>
                </a:solidFill>
              </a:rPr>
              <a:t>2026</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0499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6557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17252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0360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808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42486"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1949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userDrawn="1"/>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ctrTitle"/>
          </p:nvPr>
        </p:nvSpPr>
        <p:spPr>
          <a:xfrm>
            <a:off x="3961367" y="1964267"/>
            <a:ext cx="7195852" cy="2421464"/>
          </a:xfrm>
        </p:spPr>
        <p:txBody>
          <a:bodyPr anchor="b">
            <a:normAutofit/>
          </a:bodyPr>
          <a:lstStyle>
            <a:lvl1pPr algn="r">
              <a:defRPr sz="4799">
                <a:effectLst/>
              </a:defRPr>
            </a:lvl1pPr>
          </a:lstStyle>
          <a:p>
            <a:r>
              <a:rPr lang="en-US"/>
              <a:t>Click to edit Master title style</a:t>
            </a:r>
            <a:endParaRPr lang="en-US" dirty="0"/>
          </a:p>
        </p:txBody>
      </p:sp>
      <p:sp>
        <p:nvSpPr>
          <p:cNvPr id="3" name="Subtitle 2"/>
          <p:cNvSpPr>
            <a:spLocks noGrp="1"/>
          </p:cNvSpPr>
          <p:nvPr>
            <p:ph type="subTitle" idx="1"/>
          </p:nvPr>
        </p:nvSpPr>
        <p:spPr>
          <a:xfrm>
            <a:off x="3961367" y="4385733"/>
            <a:ext cx="7195852" cy="1405467"/>
          </a:xfrm>
        </p:spPr>
        <p:txBody>
          <a:bodyPr anchor="t">
            <a:normAutofit/>
          </a:bodyPr>
          <a:lstStyle>
            <a:lvl1pPr marL="0" indent="0" algn="r">
              <a:buNone/>
              <a:defRPr sz="1799" cap="all">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0232" y="5870576"/>
            <a:ext cx="1599783" cy="377825"/>
          </a:xfrm>
          <a:prstGeom prst="rect">
            <a:avLst/>
          </a:prstGeom>
        </p:spPr>
        <p:txBody>
          <a:bodyPr/>
          <a:lstStyle/>
          <a:p>
            <a:fld id="{BB5DE1B2-5CEA-D844-9EE8-ACD032131C14}" type="datetimeFigureOut">
              <a:rPr lang="en-US" smtClean="0"/>
              <a:t>2/21/2026</a:t>
            </a:fld>
            <a:endParaRPr lang="en-US"/>
          </a:p>
        </p:txBody>
      </p:sp>
      <p:sp>
        <p:nvSpPr>
          <p:cNvPr id="6" name="Slide Number Placeholder 5"/>
          <p:cNvSpPr>
            <a:spLocks noGrp="1"/>
          </p:cNvSpPr>
          <p:nvPr>
            <p:ph type="sldNum" sz="quarter" idx="12"/>
          </p:nvPr>
        </p:nvSpPr>
        <p:spPr>
          <a:xfrm>
            <a:off x="10606196" y="5870576"/>
            <a:ext cx="551023" cy="377825"/>
          </a:xfrm>
          <a:prstGeom prst="rect">
            <a:avLst/>
          </a:prstGeom>
        </p:spPr>
        <p:txBody>
          <a:bodyPr/>
          <a:lstStyle/>
          <a:p>
            <a:fld id="{42F7C16F-D5A5-9D40-8361-9CC05424AF8D}" type="slidenum">
              <a:rPr lang="en-US" smtClean="0"/>
              <a:t>‹#›</a:t>
            </a:fld>
            <a:endParaRPr lang="en-US"/>
          </a:p>
        </p:txBody>
      </p:sp>
    </p:spTree>
    <p:extLst>
      <p:ext uri="{BB962C8B-B14F-4D97-AF65-F5344CB8AC3E}">
        <p14:creationId xmlns:p14="http://schemas.microsoft.com/office/powerpoint/2010/main" val="25973535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6" y="2854325"/>
            <a:ext cx="5879592"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8" y="4257675"/>
            <a:ext cx="5879592"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lvl1pPr>
          </a:lstStyle>
          <a:p>
            <a:r>
              <a:rPr lang="en-US"/>
              <a:t>Click icon to add picture</a:t>
            </a:r>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34C1DF5-8A82-8272-372A-63CA0047D4D4}"/>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2924754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8546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extLst>
              <a:ext uri="{BEBA8EAE-BF5A-486C-A8C5-ECC9F3942E4B}">
                <a14:imgProps xmlns:a14="http://schemas.microsoft.com/office/drawing/2010/main">
                  <a14:imgLayer r:embed="rId3">
                    <a14:imgEffect>
                      <a14:artisticMarker/>
                    </a14:imgEffect>
                  </a14:imgLayer>
                </a14:imgProps>
              </a:ext>
            </a:extLst>
          </a:blip>
          <a:stretch/>
        </a:blipFill>
        <a:effectLst/>
      </p:bgPr>
    </p:b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4">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tretch>
            <a:fillRect/>
          </a:stretch>
        </p:blipFill>
        <p:spPr>
          <a:xfrm>
            <a:off x="0" y="289932"/>
            <a:ext cx="12185651"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623" y="2142067"/>
            <a:ext cx="4994033" cy="3649134"/>
          </a:xfrm>
        </p:spPr>
        <p:txBody>
          <a:bodyPr>
            <a:normAutofit/>
          </a:bodyPr>
          <a:lstStyle>
            <a:lvl1pPr marL="285664" indent="-285664">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0379" y="2142068"/>
            <a:ext cx="4994031"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63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416" y="2218267"/>
            <a:ext cx="4707828" cy="576262"/>
          </a:xfrm>
        </p:spPr>
        <p:txBody>
          <a:bodyPr anchor="b">
            <a:noAutofit/>
          </a:bodyPr>
          <a:lstStyle>
            <a:lvl1pPr marL="0" indent="0">
              <a:buNone/>
              <a:defRPr sz="2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85623" y="2870201"/>
            <a:ext cx="4995622"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416" y="2226734"/>
            <a:ext cx="4721583" cy="576262"/>
          </a:xfrm>
        </p:spPr>
        <p:txBody>
          <a:bodyPr anchor="b">
            <a:noAutofit/>
          </a:bodyPr>
          <a:lstStyle>
            <a:lvl1pPr marL="0" indent="0">
              <a:buNone/>
              <a:defRPr sz="2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1967" y="2870201"/>
            <a:ext cx="499403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058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60628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Tree>
    <p:extLst>
      <p:ext uri="{BB962C8B-B14F-4D97-AF65-F5344CB8AC3E}">
        <p14:creationId xmlns:p14="http://schemas.microsoft.com/office/powerpoint/2010/main" val="122504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a:blip r:embed="rId2">
            <a:extLst>
              <a:ext uri="{BEBA8EAE-BF5A-486C-A8C5-ECC9F3942E4B}">
                <a14:imgProps xmlns:a14="http://schemas.microsoft.com/office/drawing/2010/main">
                  <a14:imgLayer r:embed="rId3">
                    <a14:imgEffect>
                      <a14:artisticMarker/>
                    </a14:imgEffect>
                  </a14:imgLayer>
                </a14:imgProps>
              </a:ext>
            </a:extLst>
          </a:blip>
          <a:stretch/>
        </a:blipFill>
        <a:effectLst/>
      </p:bgPr>
    </p:b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4">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a:xfrm>
            <a:off x="685622" y="2074333"/>
            <a:ext cx="3679926" cy="1371600"/>
          </a:xfrm>
        </p:spPr>
        <p:txBody>
          <a:bodyPr anchor="b">
            <a:normAutofit/>
          </a:bodyPr>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4646991" y="609601"/>
            <a:ext cx="6167419" cy="5181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622" y="3445933"/>
            <a:ext cx="3679926" cy="1828800"/>
          </a:xfrm>
        </p:spPr>
        <p:txBody>
          <a:bodyPr anchor="t">
            <a:normAutofit/>
          </a:bodyPr>
          <a:lstStyle>
            <a:lvl1pPr marL="0" indent="0">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1792455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a:xfrm>
            <a:off x="685622" y="1600200"/>
            <a:ext cx="6163048" cy="1371600"/>
          </a:xfrm>
        </p:spPr>
        <p:txBody>
          <a:bodyPr anchor="b">
            <a:normAutofit/>
          </a:bodyPr>
          <a:lstStyle>
            <a:lvl1pPr algn="l">
              <a:defRPr sz="2799"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4290" y="914400"/>
            <a:ext cx="328012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622" y="2971800"/>
            <a:ext cx="6163048" cy="1828800"/>
          </a:xfrm>
        </p:spPr>
        <p:txBody>
          <a:bodyPr anchor="t">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4064128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a:xfrm>
            <a:off x="685622" y="4732865"/>
            <a:ext cx="10128789"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243" y="932112"/>
            <a:ext cx="8757546"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622" y="5299603"/>
            <a:ext cx="10128789" cy="49371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4280250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a:xfrm>
            <a:off x="685623" y="609602"/>
            <a:ext cx="10128789" cy="3124199"/>
          </a:xfrm>
        </p:spPr>
        <p:txBody>
          <a:bodyPr anchor="ctr">
            <a:normAutofit/>
          </a:bodyPr>
          <a:lstStyle>
            <a:lvl1pPr algn="l">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685621" y="4343400"/>
            <a:ext cx="10128790" cy="1447800"/>
          </a:xfrm>
        </p:spPr>
        <p:txBody>
          <a:bodyPr anchor="ctr">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2101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15" name="TextBox 14"/>
          <p:cNvSpPr txBox="1"/>
          <p:nvPr/>
        </p:nvSpPr>
        <p:spPr>
          <a:xfrm>
            <a:off x="10235201" y="2743200"/>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11" name="TextBox 10"/>
          <p:cNvSpPr txBox="1"/>
          <p:nvPr/>
        </p:nvSpPr>
        <p:spPr>
          <a:xfrm>
            <a:off x="488148" y="823337"/>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2" name="Title 1"/>
          <p:cNvSpPr>
            <a:spLocks noGrp="1"/>
          </p:cNvSpPr>
          <p:nvPr>
            <p:ph type="title"/>
          </p:nvPr>
        </p:nvSpPr>
        <p:spPr>
          <a:xfrm>
            <a:off x="992009" y="609602"/>
            <a:ext cx="9547912" cy="2743199"/>
          </a:xfrm>
        </p:spPr>
        <p:txBody>
          <a:bodyPr anchor="ctr">
            <a:normAutofit/>
          </a:bodyPr>
          <a:lstStyle>
            <a:lvl1pPr algn="l">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589" y="3352800"/>
            <a:ext cx="9336752" cy="381000"/>
          </a:xfrm>
        </p:spPr>
        <p:txBody>
          <a:bodyPr anchor="ctr"/>
          <a:lstStyle>
            <a:lvl1pPr marL="0" indent="0">
              <a:buFontTx/>
              <a:buNone/>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87287" y="4343400"/>
            <a:ext cx="10149723" cy="1447800"/>
          </a:xfrm>
        </p:spPr>
        <p:txBody>
          <a:bodyPr anchor="ctr">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477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7699951-E944-7166-8E85-BCAF2C523958}"/>
              </a:ext>
            </a:extLst>
          </p:cNvPr>
          <p:cNvSpPr>
            <a:spLocks noGrp="1"/>
          </p:cNvSpPr>
          <p:nvPr>
            <p:ph type="body" sz="quarter" idx="17"/>
          </p:nvPr>
        </p:nvSpPr>
        <p:spPr>
          <a:xfrm>
            <a:off x="973138" y="2714625"/>
            <a:ext cx="4773612" cy="357188"/>
          </a:xfrm>
        </p:spPr>
        <p:txBody>
          <a:bodyPr anchor="b" anchorCtr="0"/>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p:txBody>
      </p:sp>
      <p:sp>
        <p:nvSpPr>
          <p:cNvPr id="9" name="Picture Placeholder 8">
            <a:extLst>
              <a:ext uri="{FF2B5EF4-FFF2-40B4-BE49-F238E27FC236}">
                <a16:creationId xmlns:a16="http://schemas.microsoft.com/office/drawing/2014/main" id="{097ECC0D-9726-AC27-B563-B357C7ECDAF9}"/>
              </a:ext>
            </a:extLst>
          </p:cNvPr>
          <p:cNvSpPr>
            <a:spLocks noGrp="1"/>
          </p:cNvSpPr>
          <p:nvPr>
            <p:ph type="pic" sz="quarter" idx="13"/>
          </p:nvPr>
        </p:nvSpPr>
        <p:spPr>
          <a:xfrm>
            <a:off x="6094413" y="0"/>
            <a:ext cx="6094412" cy="6858000"/>
          </a:xfrm>
        </p:spPr>
        <p:txBody>
          <a:bodyPr lIns="365760" tIns="274320"/>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536574"/>
            <a:ext cx="4773612" cy="978408"/>
          </a:xfrm>
        </p:spPr>
        <p:txBody>
          <a:bodyPr/>
          <a:lstStyle>
            <a:lvl1pPr>
              <a:defRPr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D1F8B54-E896-F7BA-1399-C4F7D8AA8588}"/>
              </a:ext>
            </a:extLst>
          </p:cNvPr>
          <p:cNvSpPr>
            <a:spLocks noGrp="1"/>
          </p:cNvSpPr>
          <p:nvPr>
            <p:ph type="body" sz="quarter" idx="14"/>
          </p:nvPr>
        </p:nvSpPr>
        <p:spPr>
          <a:xfrm>
            <a:off x="973138" y="1984375"/>
            <a:ext cx="4773612" cy="730250"/>
          </a:xfrm>
        </p:spPr>
        <p:txBody>
          <a:bodyPr anchor="b" anchorCtr="0"/>
          <a:lstStyle>
            <a:lvl1pPr marL="0" indent="0">
              <a:buNone/>
              <a:defRPr b="1"/>
            </a:lvl1pPr>
          </a:lstStyle>
          <a:p>
            <a:pPr lvl="0"/>
            <a:r>
              <a:rPr lang="en-US"/>
              <a:t>Click to edit Master text styles</a:t>
            </a:r>
          </a:p>
        </p:txBody>
      </p:sp>
      <p:sp>
        <p:nvSpPr>
          <p:cNvPr id="12" name="Text Placeholder 8">
            <a:extLst>
              <a:ext uri="{FF2B5EF4-FFF2-40B4-BE49-F238E27FC236}">
                <a16:creationId xmlns:a16="http://schemas.microsoft.com/office/drawing/2014/main" id="{60346084-E235-17F4-E090-59B38DAF3E70}"/>
              </a:ext>
            </a:extLst>
          </p:cNvPr>
          <p:cNvSpPr>
            <a:spLocks noGrp="1"/>
          </p:cNvSpPr>
          <p:nvPr>
            <p:ph type="body" sz="quarter" idx="15"/>
          </p:nvPr>
        </p:nvSpPr>
        <p:spPr>
          <a:xfrm>
            <a:off x="973138" y="3429000"/>
            <a:ext cx="4773612" cy="1828800"/>
          </a:xfrm>
        </p:spPr>
        <p:txBody>
          <a:bodyPr/>
          <a:lstStyle>
            <a:lvl1pPr marL="0" inden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95766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a:xfrm>
            <a:off x="685624" y="3308581"/>
            <a:ext cx="10128787" cy="1468800"/>
          </a:xfrm>
        </p:spPr>
        <p:txBody>
          <a:bodyPr anchor="b">
            <a:normAutofit/>
          </a:bodyPr>
          <a:lstStyle>
            <a:lvl1pPr algn="l">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685622" y="4777381"/>
            <a:ext cx="10128788"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42316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13" name="TextBox 12"/>
          <p:cNvSpPr txBox="1"/>
          <p:nvPr/>
        </p:nvSpPr>
        <p:spPr>
          <a:xfrm>
            <a:off x="10235201" y="2743200"/>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14" name="TextBox 13"/>
          <p:cNvSpPr txBox="1"/>
          <p:nvPr/>
        </p:nvSpPr>
        <p:spPr>
          <a:xfrm>
            <a:off x="488148" y="823337"/>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16" name="Title 1"/>
          <p:cNvSpPr>
            <a:spLocks noGrp="1"/>
          </p:cNvSpPr>
          <p:nvPr>
            <p:ph type="title"/>
          </p:nvPr>
        </p:nvSpPr>
        <p:spPr>
          <a:xfrm>
            <a:off x="992009" y="609602"/>
            <a:ext cx="9547912" cy="2743199"/>
          </a:xfrm>
        </p:spPr>
        <p:txBody>
          <a:bodyPr anchor="ctr">
            <a:normAutofit/>
          </a:bodyPr>
          <a:lstStyle>
            <a:lvl1pPr algn="l">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621" y="3886200"/>
            <a:ext cx="10132797" cy="889000"/>
          </a:xfrm>
        </p:spPr>
        <p:txBody>
          <a:bodyPr vert="horz" lIns="91440" tIns="45720" rIns="91440" bIns="45720" rtlCol="0" anchor="b">
            <a:normAutofit/>
          </a:bodyPr>
          <a:lstStyle>
            <a:lvl1pPr>
              <a:buNone/>
              <a:defRPr lang="en-US" sz="2399"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620" y="4775200"/>
            <a:ext cx="10132797" cy="10160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1035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0"/>
            <a:ext cx="12185651" cy="6856214"/>
          </a:xfrm>
          <a:prstGeom prst="rect">
            <a:avLst/>
          </a:prstGeom>
        </p:spPr>
      </p:pic>
      <p:sp>
        <p:nvSpPr>
          <p:cNvPr id="2" name="Title 1"/>
          <p:cNvSpPr>
            <a:spLocks noGrp="1"/>
          </p:cNvSpPr>
          <p:nvPr>
            <p:ph type="title"/>
          </p:nvPr>
        </p:nvSpPr>
        <p:spPr>
          <a:xfrm>
            <a:off x="685623" y="609602"/>
            <a:ext cx="1012878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622" y="3505200"/>
            <a:ext cx="10128790" cy="838200"/>
          </a:xfrm>
        </p:spPr>
        <p:txBody>
          <a:bodyPr vert="horz" lIns="91440" tIns="45720" rIns="91440" bIns="45720" rtlCol="0" anchor="b">
            <a:normAutofit/>
          </a:bodyPr>
          <a:lstStyle>
            <a:lvl1pPr>
              <a:buNone/>
              <a:defRPr lang="en-US" sz="2799"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621" y="4343400"/>
            <a:ext cx="10128790" cy="14478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2513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D018-9551-CA3A-0E71-FCFB91E96121}"/>
              </a:ext>
            </a:extLst>
          </p:cNvPr>
          <p:cNvSpPr>
            <a:spLocks noGrp="1"/>
          </p:cNvSpPr>
          <p:nvPr>
            <p:ph type="title" hasCustomPrompt="1"/>
          </p:nvPr>
        </p:nvSpPr>
        <p:spPr/>
        <p:txBody>
          <a:bodyPr>
            <a:normAutofit/>
          </a:bodyPr>
          <a:lstStyle>
            <a:lvl1pPr algn="ctr">
              <a:defRPr sz="5998"/>
            </a:lvl1pPr>
          </a:lstStyle>
          <a:p>
            <a:r>
              <a:rPr lang="en-US" dirty="0"/>
              <a:t>Thank you</a:t>
            </a:r>
          </a:p>
        </p:txBody>
      </p:sp>
      <p:pic>
        <p:nvPicPr>
          <p:cNvPr id="3" name="Content Placeholder 4">
            <a:extLst>
              <a:ext uri="{FF2B5EF4-FFF2-40B4-BE49-F238E27FC236}">
                <a16:creationId xmlns:a16="http://schemas.microsoft.com/office/drawing/2014/main" id="{1DF056A6-2DB2-BA2E-A426-8D64A1444456}"/>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685623" y="2189603"/>
            <a:ext cx="1871723" cy="1872211"/>
          </a:xfrm>
          <a:prstGeom prst="rect">
            <a:avLst/>
          </a:prstGeom>
        </p:spPr>
      </p:pic>
      <p:sp>
        <p:nvSpPr>
          <p:cNvPr id="4" name="TextBox 3">
            <a:extLst>
              <a:ext uri="{FF2B5EF4-FFF2-40B4-BE49-F238E27FC236}">
                <a16:creationId xmlns:a16="http://schemas.microsoft.com/office/drawing/2014/main" id="{94D64BF4-E1DF-BC69-AA7C-4927FCC2C5B4}"/>
              </a:ext>
            </a:extLst>
          </p:cNvPr>
          <p:cNvSpPr txBox="1"/>
          <p:nvPr userDrawn="1"/>
        </p:nvSpPr>
        <p:spPr>
          <a:xfrm>
            <a:off x="23608" y="3977637"/>
            <a:ext cx="3828054" cy="646331"/>
          </a:xfrm>
          <a:prstGeom prst="rect">
            <a:avLst/>
          </a:prstGeom>
          <a:noFill/>
        </p:spPr>
        <p:txBody>
          <a:bodyPr wrap="square" rtlCol="0">
            <a:spAutoFit/>
          </a:bodyPr>
          <a:lstStyle/>
          <a:p>
            <a:r>
              <a:rPr lang="en-US" sz="3599" dirty="0">
                <a:hlinkClick r:id="rId4">
                  <a:extLst>
                    <a:ext uri="{A12FA001-AC4F-418D-AE19-62706E023703}">
                      <ahyp:hlinkClr xmlns:ahyp="http://schemas.microsoft.com/office/drawing/2018/hyperlinkcolor" val="tx"/>
                    </a:ext>
                  </a:extLst>
                </a:hlinkClick>
              </a:rPr>
              <a:t>@HERniasalliance</a:t>
            </a:r>
            <a:endParaRPr lang="en-US" sz="3599" dirty="0"/>
          </a:p>
        </p:txBody>
      </p:sp>
      <p:sp>
        <p:nvSpPr>
          <p:cNvPr id="5" name="TextBox 4">
            <a:extLst>
              <a:ext uri="{FF2B5EF4-FFF2-40B4-BE49-F238E27FC236}">
                <a16:creationId xmlns:a16="http://schemas.microsoft.com/office/drawing/2014/main" id="{BCCB6093-0C6F-9194-5494-B3D6849A57C0}"/>
              </a:ext>
            </a:extLst>
          </p:cNvPr>
          <p:cNvSpPr txBox="1"/>
          <p:nvPr userDrawn="1"/>
        </p:nvSpPr>
        <p:spPr>
          <a:xfrm>
            <a:off x="3162866" y="2782670"/>
            <a:ext cx="5174299" cy="646331"/>
          </a:xfrm>
          <a:prstGeom prst="rect">
            <a:avLst/>
          </a:prstGeom>
          <a:noFill/>
        </p:spPr>
        <p:txBody>
          <a:bodyPr wrap="square">
            <a:spAutoFit/>
          </a:bodyPr>
          <a:lstStyle/>
          <a:p>
            <a:r>
              <a:rPr lang="en-US" sz="3599" u="sng" dirty="0" err="1">
                <a:solidFill>
                  <a:schemeClr val="tx1"/>
                </a:solidFill>
                <a:hlinkClick r:id="rId5">
                  <a:extLst>
                    <a:ext uri="{A12FA001-AC4F-418D-AE19-62706E023703}">
                      <ahyp:hlinkClr xmlns:ahyp="http://schemas.microsoft.com/office/drawing/2018/hyperlinkcolor" val="tx"/>
                    </a:ext>
                  </a:extLst>
                </a:hlinkClick>
              </a:rPr>
              <a:t>www.herniasalliance.com</a:t>
            </a:r>
            <a:endParaRPr lang="en-US" sz="3599" u="sng" dirty="0">
              <a:solidFill>
                <a:schemeClr val="tx1"/>
              </a:solidFill>
            </a:endParaRPr>
          </a:p>
        </p:txBody>
      </p:sp>
      <p:pic>
        <p:nvPicPr>
          <p:cNvPr id="6" name="Picture 5">
            <a:extLst>
              <a:ext uri="{FF2B5EF4-FFF2-40B4-BE49-F238E27FC236}">
                <a16:creationId xmlns:a16="http://schemas.microsoft.com/office/drawing/2014/main" id="{03DE107D-913C-03C8-46DA-A923C8AE6C7D}"/>
              </a:ext>
            </a:extLst>
          </p:cNvPr>
          <p:cNvPicPr>
            <a:picLocks noChangeAspect="1"/>
          </p:cNvPicPr>
          <p:nvPr userDrawn="1"/>
        </p:nvPicPr>
        <p:blipFill>
          <a:blip r:embed="rId6"/>
          <a:stretch>
            <a:fillRect/>
          </a:stretch>
        </p:blipFill>
        <p:spPr>
          <a:xfrm>
            <a:off x="8994425" y="2273778"/>
            <a:ext cx="1986503" cy="1703858"/>
          </a:xfrm>
          <a:prstGeom prst="rect">
            <a:avLst/>
          </a:prstGeom>
        </p:spPr>
      </p:pic>
      <p:sp>
        <p:nvSpPr>
          <p:cNvPr id="7" name="TextBox 6">
            <a:hlinkClick r:id="rId7"/>
            <a:extLst>
              <a:ext uri="{FF2B5EF4-FFF2-40B4-BE49-F238E27FC236}">
                <a16:creationId xmlns:a16="http://schemas.microsoft.com/office/drawing/2014/main" id="{E53F4695-4877-DAC3-54C3-8E586809B43D}"/>
              </a:ext>
            </a:extLst>
          </p:cNvPr>
          <p:cNvSpPr txBox="1"/>
          <p:nvPr userDrawn="1"/>
        </p:nvSpPr>
        <p:spPr>
          <a:xfrm>
            <a:off x="8337164" y="3889451"/>
            <a:ext cx="6206301" cy="646331"/>
          </a:xfrm>
          <a:prstGeom prst="rect">
            <a:avLst/>
          </a:prstGeom>
          <a:noFill/>
        </p:spPr>
        <p:txBody>
          <a:bodyPr wrap="square">
            <a:spAutoFit/>
          </a:bodyPr>
          <a:lstStyle/>
          <a:p>
            <a:r>
              <a:rPr lang="en-US" sz="3599" dirty="0">
                <a:hlinkClick r:id="rId7">
                  <a:extLst>
                    <a:ext uri="{A12FA001-AC4F-418D-AE19-62706E023703}">
                      <ahyp:hlinkClr xmlns:ahyp="http://schemas.microsoft.com/office/drawing/2018/hyperlinkcolor" val="tx"/>
                    </a:ext>
                  </a:extLst>
                </a:hlinkClick>
              </a:rPr>
              <a:t>@</a:t>
            </a:r>
            <a:r>
              <a:rPr lang="en-US" sz="3599" dirty="0" err="1">
                <a:hlinkClick r:id="rId7">
                  <a:extLst>
                    <a:ext uri="{A12FA001-AC4F-418D-AE19-62706E023703}">
                      <ahyp:hlinkClr xmlns:ahyp="http://schemas.microsoft.com/office/drawing/2018/hyperlinkcolor" val="tx"/>
                    </a:ext>
                  </a:extLst>
                </a:hlinkClick>
              </a:rPr>
              <a:t>HERniaSAlliance</a:t>
            </a:r>
            <a:endParaRPr lang="en-US" sz="3599" dirty="0"/>
          </a:p>
        </p:txBody>
      </p:sp>
    </p:spTree>
    <p:extLst>
      <p:ext uri="{BB962C8B-B14F-4D97-AF65-F5344CB8AC3E}">
        <p14:creationId xmlns:p14="http://schemas.microsoft.com/office/powerpoint/2010/main" val="330084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_Team Intro">
    <p:bg>
      <p:bgPr>
        <a:solidFill>
          <a:schemeClr val="bg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2/21/2026</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225342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_Large Team Intro">
    <p:bg>
      <p:bgPr>
        <a:solidFill>
          <a:schemeClr val="bg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2/21/2026</a:t>
            </a:fld>
            <a:endParaRPr lang="en-US" dirty="0"/>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dirty="0"/>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694"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3731"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8768"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18842"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3879"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3805"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694"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3731"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8768"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18842"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3879"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3805"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47880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138" y="1590674"/>
            <a:ext cx="9998921"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15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RS_ques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4"/>
            <a:ext cx="9998921" cy="1645920"/>
          </a:xfrm>
        </p:spPr>
        <p:txBody>
          <a:bodyPr/>
          <a:lstStyle>
            <a:lvl1pPr>
              <a:defRPr sz="2400" cap="none" baseline="0"/>
            </a:lvl1pPr>
          </a:lstStyle>
          <a:p>
            <a:r>
              <a:rPr lang="en-US" dirty="0"/>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2/21/2026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DFF88AD6-1349-BDB1-CA0E-BCBBB76DB821}"/>
              </a:ext>
            </a:extLst>
          </p:cNvPr>
          <p:cNvSpPr>
            <a:spLocks noGrp="1"/>
          </p:cNvSpPr>
          <p:nvPr>
            <p:ph type="body" sz="quarter" idx="13"/>
          </p:nvPr>
        </p:nvSpPr>
        <p:spPr>
          <a:xfrm>
            <a:off x="973138" y="2746375"/>
            <a:ext cx="9999662" cy="3264408"/>
          </a:xfrm>
        </p:spPr>
        <p:txBody>
          <a:bodyPr/>
          <a:lstStyle>
            <a:lvl1pPr marL="457200" indent="-457200">
              <a:buFont typeface="+mj-lt"/>
              <a:buAutoNum type="arabicPeriod"/>
              <a:defRPr/>
            </a:lvl1pPr>
          </a:lstStyle>
          <a:p>
            <a:pPr lvl="0"/>
            <a:r>
              <a:rPr lang="en-US" dirty="0"/>
              <a:t>Click to edit Master text styles</a:t>
            </a:r>
          </a:p>
        </p:txBody>
      </p:sp>
    </p:spTree>
    <p:extLst>
      <p:ext uri="{BB962C8B-B14F-4D97-AF65-F5344CB8AC3E}">
        <p14:creationId xmlns:p14="http://schemas.microsoft.com/office/powerpoint/2010/main" val="1791575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5.png"/><Relationship Id="rId2" Type="http://schemas.openxmlformats.org/officeDocument/2006/relationships/slideLayout" Target="../slideLayouts/slideLayout40.xml"/><Relationship Id="rId16" Type="http://schemas.openxmlformats.org/officeDocument/2006/relationships/theme" Target="../theme/theme2.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311230" y="6528816"/>
            <a:ext cx="877595"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2/21/2026</a:t>
            </a:fld>
            <a:endParaRPr lang="en-US" dirty="0"/>
          </a:p>
        </p:txBody>
      </p:sp>
      <p:sp>
        <p:nvSpPr>
          <p:cNvPr id="5" name="Footer Placeholder 4"/>
          <p:cNvSpPr>
            <a:spLocks noGrp="1"/>
          </p:cNvSpPr>
          <p:nvPr>
            <p:ph type="ftr" sz="quarter" idx="3"/>
          </p:nvPr>
        </p:nvSpPr>
        <p:spPr>
          <a:xfrm>
            <a:off x="2234618" y="6135688"/>
            <a:ext cx="9431920"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dirty="0"/>
          </a:p>
        </p:txBody>
      </p:sp>
      <p:sp>
        <p:nvSpPr>
          <p:cNvPr id="7" name="TextBox 6"/>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a:t>
            </a:r>
            <a:fld id="{D558B60A-1145-4F0A-8AF7-E7E89EA3B390}" type="datetimeyyyy">
              <a:rPr lang="en-US" sz="700" smtClean="0">
                <a:solidFill>
                  <a:schemeClr val="tx1">
                    <a:lumMod val="50000"/>
                    <a:lumOff val="50000"/>
                  </a:schemeClr>
                </a:solidFill>
              </a:rPr>
              <a:t>2026</a:t>
            </a:fld>
            <a:r>
              <a:rPr lang="en-US" sz="700" dirty="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22" r:id="rId3"/>
    <p:sldLayoutId id="2147483712" r:id="rId4"/>
    <p:sldLayoutId id="2147483716" r:id="rId5"/>
    <p:sldLayoutId id="2147483717" r:id="rId6"/>
    <p:sldLayoutId id="2147483720" r:id="rId7"/>
    <p:sldLayoutId id="2147483662" r:id="rId8"/>
    <p:sldLayoutId id="2147483723" r:id="rId9"/>
    <p:sldLayoutId id="2147483699" r:id="rId10"/>
    <p:sldLayoutId id="2147483714" r:id="rId11"/>
    <p:sldLayoutId id="2147483698" r:id="rId12"/>
    <p:sldLayoutId id="2147483719" r:id="rId13"/>
    <p:sldLayoutId id="2147483718" r:id="rId14"/>
    <p:sldLayoutId id="2147483684" r:id="rId15"/>
    <p:sldLayoutId id="2147483683" r:id="rId16"/>
    <p:sldLayoutId id="2147483704" r:id="rId17"/>
    <p:sldLayoutId id="2147483709" r:id="rId18"/>
    <p:sldLayoutId id="2147483705" r:id="rId19"/>
    <p:sldLayoutId id="2147483708" r:id="rId20"/>
    <p:sldLayoutId id="2147483685" r:id="rId21"/>
    <p:sldLayoutId id="2147483675" r:id="rId22"/>
    <p:sldLayoutId id="2147483686" r:id="rId23"/>
    <p:sldLayoutId id="2147483710" r:id="rId24"/>
    <p:sldLayoutId id="2147483687" r:id="rId25"/>
    <p:sldLayoutId id="2147483688" r:id="rId26"/>
    <p:sldLayoutId id="2147483692" r:id="rId27"/>
    <p:sldLayoutId id="2147483721" r:id="rId28"/>
    <p:sldLayoutId id="2147483664" r:id="rId29"/>
    <p:sldLayoutId id="2147483665" r:id="rId30"/>
    <p:sldLayoutId id="2147483696" r:id="rId31"/>
    <p:sldLayoutId id="2147483697" r:id="rId32"/>
    <p:sldLayoutId id="2147483666" r:id="rId33"/>
    <p:sldLayoutId id="2147483701" r:id="rId34"/>
    <p:sldLayoutId id="2147483667" r:id="rId35"/>
    <p:sldLayoutId id="2147483670" r:id="rId36"/>
    <p:sldLayoutId id="2147483671" r:id="rId37"/>
    <p:sldLayoutId id="2147483672" r:id="rId38"/>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623" y="609601"/>
            <a:ext cx="10128787" cy="1456267"/>
          </a:xfrm>
          <a:prstGeom prst="rect">
            <a:avLst/>
          </a:prstGeom>
          <a:effectLst/>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685623" y="2142068"/>
            <a:ext cx="10128787" cy="3649133"/>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8FADE915-36BB-8905-54E9-CA58C267CE20}"/>
              </a:ext>
            </a:extLst>
          </p:cNvPr>
          <p:cNvPicPr>
            <a:picLocks noChangeAspect="1"/>
          </p:cNvPicPr>
          <p:nvPr userDrawn="1"/>
        </p:nvPicPr>
        <p:blipFill>
          <a:blip r:embed="rId17"/>
          <a:stretch>
            <a:fillRect/>
          </a:stretch>
        </p:blipFill>
        <p:spPr>
          <a:xfrm>
            <a:off x="609440" y="5846124"/>
            <a:ext cx="3316764" cy="1011877"/>
          </a:xfrm>
          <a:prstGeom prst="rect">
            <a:avLst/>
          </a:prstGeom>
        </p:spPr>
      </p:pic>
      <p:sp>
        <p:nvSpPr>
          <p:cNvPr id="11" name="TextBox 10">
            <a:extLst>
              <a:ext uri="{FF2B5EF4-FFF2-40B4-BE49-F238E27FC236}">
                <a16:creationId xmlns:a16="http://schemas.microsoft.com/office/drawing/2014/main" id="{0981BEB5-F2D0-5052-74BE-E8539C7548BB}"/>
              </a:ext>
            </a:extLst>
          </p:cNvPr>
          <p:cNvSpPr txBox="1"/>
          <p:nvPr userDrawn="1"/>
        </p:nvSpPr>
        <p:spPr>
          <a:xfrm>
            <a:off x="1828324" y="2598235"/>
            <a:ext cx="184683" cy="461537"/>
          </a:xfrm>
          <a:prstGeom prst="rect">
            <a:avLst/>
          </a:prstGeom>
          <a:noFill/>
        </p:spPr>
        <p:txBody>
          <a:bodyPr wrap="none" rtlCol="0">
            <a:spAutoFit/>
          </a:bodyPr>
          <a:lstStyle/>
          <a:p>
            <a:endParaRPr lang="en-US" sz="2399" dirty="0"/>
          </a:p>
        </p:txBody>
      </p:sp>
      <p:sp>
        <p:nvSpPr>
          <p:cNvPr id="5" name="TextBox 4">
            <a:extLst>
              <a:ext uri="{FF2B5EF4-FFF2-40B4-BE49-F238E27FC236}">
                <a16:creationId xmlns:a16="http://schemas.microsoft.com/office/drawing/2014/main" id="{7D2A249D-70EC-6CFF-D027-E99FE7BFF9E8}"/>
              </a:ext>
            </a:extLst>
          </p:cNvPr>
          <p:cNvSpPr txBox="1"/>
          <p:nvPr userDrawn="1"/>
        </p:nvSpPr>
        <p:spPr>
          <a:xfrm>
            <a:off x="6994290" y="6090451"/>
            <a:ext cx="4957571" cy="523220"/>
          </a:xfrm>
          <a:prstGeom prst="rect">
            <a:avLst/>
          </a:prstGeom>
          <a:noFill/>
        </p:spPr>
        <p:txBody>
          <a:bodyPr wrap="square" rtlCol="0">
            <a:spAutoFit/>
          </a:bodyPr>
          <a:lstStyle/>
          <a:p>
            <a:r>
              <a:rPr lang="en-US" sz="2799" dirty="0">
                <a:solidFill>
                  <a:srgbClr val="F065EB"/>
                </a:solidFill>
              </a:rPr>
              <a:t>Research. Advocacy. Community</a:t>
            </a:r>
          </a:p>
        </p:txBody>
      </p:sp>
    </p:spTree>
    <p:extLst>
      <p:ext uri="{BB962C8B-B14F-4D97-AF65-F5344CB8AC3E}">
        <p14:creationId xmlns:p14="http://schemas.microsoft.com/office/powerpoint/2010/main" val="470161770"/>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457063" rtl="0" eaLnBrk="1" latinLnBrk="0" hangingPunct="1">
        <a:spcBef>
          <a:spcPct val="0"/>
        </a:spcBef>
        <a:buNone/>
        <a:defRPr sz="35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ts val="0"/>
        </a:spcBef>
        <a:spcAft>
          <a:spcPts val="1000"/>
        </a:spcAft>
        <a:buClr>
          <a:schemeClr val="tx1"/>
        </a:buClr>
        <a:buSzPct val="100000"/>
        <a:buFont typeface="Arial"/>
        <a:buChar char="•"/>
        <a:defRPr sz="1799" kern="1200" cap="none">
          <a:solidFill>
            <a:schemeClr val="tx1"/>
          </a:solidFill>
          <a:effectLst/>
          <a:latin typeface="+mn-lt"/>
          <a:ea typeface="+mn-ea"/>
          <a:cs typeface="+mn-cs"/>
        </a:defRPr>
      </a:lvl1pPr>
      <a:lvl2pPr marL="742727" indent="-285664" algn="l" defTabSz="457063"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199790" indent="-285664" algn="l" defTabSz="457063"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2587" indent="-171399"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1999650" indent="-171399"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3846"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0908"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7971"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5034" indent="-228531" algn="l" defTabSz="457063"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6.xml"/><Relationship Id="rId1" Type="http://schemas.openxmlformats.org/officeDocument/2006/relationships/customXml" Target="../../customXml/item5.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8.xml"/><Relationship Id="rId1" Type="http://schemas.openxmlformats.org/officeDocument/2006/relationships/customXml" Target="../../customXml/item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10.xml"/><Relationship Id="rId1" Type="http://schemas.openxmlformats.org/officeDocument/2006/relationships/customXml" Target="../../customXml/item9.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12.xml"/><Relationship Id="rId1" Type="http://schemas.openxmlformats.org/officeDocument/2006/relationships/customXml" Target="../../customXml/item11.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pn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File:Instagram_logo_2016.svg" TargetMode="External"/><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hyperlink" Target="https://x.com/HERniaSAlliance" TargetMode="External"/><Relationship Id="rId5" Type="http://schemas.openxmlformats.org/officeDocument/2006/relationships/image" Target="../media/image10.png"/><Relationship Id="rId4" Type="http://schemas.openxmlformats.org/officeDocument/2006/relationships/hyperlink" Target="https://www.instagram.com/herniasalliance/"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4.xml"/><Relationship Id="rId1" Type="http://schemas.openxmlformats.org/officeDocument/2006/relationships/customXml" Target="../../customXml/item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ustomXml" Target="../../customXml/item4.xml"/><Relationship Id="rId1" Type="http://schemas.openxmlformats.org/officeDocument/2006/relationships/customXml" Target="../../customXml/item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A3D7-3BD3-CFFE-8CFD-5A64878B2712}"/>
              </a:ext>
            </a:extLst>
          </p:cNvPr>
          <p:cNvSpPr>
            <a:spLocks noGrp="1"/>
          </p:cNvSpPr>
          <p:nvPr>
            <p:ph type="ctrTitle"/>
          </p:nvPr>
        </p:nvSpPr>
        <p:spPr/>
        <p:txBody>
          <a:bodyPr/>
          <a:lstStyle/>
          <a:p>
            <a:r>
              <a:rPr lang="en-US" altLang="en-US" cap="none" dirty="0" err="1">
                <a:ln>
                  <a:noFill/>
                </a:ln>
                <a:solidFill>
                  <a:srgbClr val="FFFFFF"/>
                </a:solidFill>
                <a:latin typeface="Calibri" panose="020F0502020204030204" pitchFamily="34" charset="0"/>
                <a:cs typeface="Calibri" panose="020F0502020204030204" pitchFamily="34" charset="0"/>
              </a:rPr>
              <a:t>HERnia</a:t>
            </a:r>
            <a:r>
              <a:rPr lang="en-US" altLang="en-US" cap="none" dirty="0">
                <a:ln>
                  <a:noFill/>
                </a:ln>
                <a:solidFill>
                  <a:srgbClr val="FFFFFF"/>
                </a:solidFill>
                <a:latin typeface="Calibri" panose="020F0502020204030204" pitchFamily="34" charset="0"/>
                <a:cs typeface="Calibri" panose="020F0502020204030204" pitchFamily="34" charset="0"/>
              </a:rPr>
              <a:t> Surgeons Alliance</a:t>
            </a:r>
            <a:br>
              <a:rPr lang="en-US" altLang="en-US" cap="none" dirty="0">
                <a:ln>
                  <a:noFill/>
                </a:ln>
                <a:solidFill>
                  <a:srgbClr val="FFFFFF"/>
                </a:solidFill>
                <a:latin typeface="Calibri" panose="020F0502020204030204" pitchFamily="34" charset="0"/>
                <a:cs typeface="Calibri" panose="020F0502020204030204" pitchFamily="34" charset="0"/>
              </a:rPr>
            </a:br>
            <a:r>
              <a:rPr lang="en-US" altLang="en-US" sz="3199" cap="none" dirty="0">
                <a:ln>
                  <a:noFill/>
                </a:ln>
                <a:solidFill>
                  <a:srgbClr val="FFFFFF"/>
                </a:solidFill>
                <a:latin typeface="Calibri" panose="020F0502020204030204" pitchFamily="34" charset="0"/>
                <a:cs typeface="Calibri" panose="020F0502020204030204" pitchFamily="34" charset="0"/>
              </a:rPr>
              <a:t>Advancing Sex Specific Hernia Care</a:t>
            </a:r>
            <a:endParaRPr lang="en-US" sz="3199" dirty="0"/>
          </a:p>
        </p:txBody>
      </p:sp>
      <p:sp>
        <p:nvSpPr>
          <p:cNvPr id="3" name="Subtitle 2">
            <a:extLst>
              <a:ext uri="{FF2B5EF4-FFF2-40B4-BE49-F238E27FC236}">
                <a16:creationId xmlns:a16="http://schemas.microsoft.com/office/drawing/2014/main" id="{195EB1B6-20EA-9EDF-436B-2609351E017A}"/>
              </a:ext>
            </a:extLst>
          </p:cNvPr>
          <p:cNvSpPr>
            <a:spLocks noGrp="1"/>
          </p:cNvSpPr>
          <p:nvPr>
            <p:ph type="subTitle" idx="1"/>
          </p:nvPr>
        </p:nvSpPr>
        <p:spPr/>
        <p:txBody>
          <a:bodyPr/>
          <a:lstStyle/>
          <a:p>
            <a:r>
              <a:rPr lang="en-US" dirty="0"/>
              <a:t>Charlotte Horne MD, FACS</a:t>
            </a:r>
          </a:p>
          <a:p>
            <a:r>
              <a:rPr lang="en-US" dirty="0"/>
              <a:t>Director, Abdominal Wall Reconstruction</a:t>
            </a:r>
          </a:p>
          <a:p>
            <a:r>
              <a:rPr lang="en-US" dirty="0"/>
              <a:t>Mayo Clinic Rochester</a:t>
            </a:r>
          </a:p>
          <a:p>
            <a:endParaRPr lang="en-US" dirty="0"/>
          </a:p>
        </p:txBody>
      </p:sp>
    </p:spTree>
    <p:extLst>
      <p:ext uri="{BB962C8B-B14F-4D97-AF65-F5344CB8AC3E}">
        <p14:creationId xmlns:p14="http://schemas.microsoft.com/office/powerpoint/2010/main" val="3039908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E15592-243D-E46A-9986-929C3C80D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64" y="2579518"/>
            <a:ext cx="46767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A5ED73B1-3ABD-B301-01F4-067E44A3C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64" y="4045945"/>
            <a:ext cx="6010463" cy="214240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56E75886-E27A-0BCF-0843-27A8E78E1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57" y="669653"/>
            <a:ext cx="4686300"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08E53C-2310-9B75-625D-3B9426BC6571}"/>
              </a:ext>
            </a:extLst>
          </p:cNvPr>
          <p:cNvSpPr txBox="1"/>
          <p:nvPr/>
        </p:nvSpPr>
        <p:spPr>
          <a:xfrm>
            <a:off x="6955187" y="1064785"/>
            <a:ext cx="5497417" cy="707886"/>
          </a:xfrm>
          <a:prstGeom prst="rect">
            <a:avLst/>
          </a:prstGeom>
          <a:noFill/>
        </p:spPr>
        <p:txBody>
          <a:bodyPr wrap="square" rtlCol="0">
            <a:spAutoFit/>
          </a:bodyPr>
          <a:lstStyle/>
          <a:p>
            <a:r>
              <a:rPr lang="en-US" sz="2000" dirty="0"/>
              <a:t>Female sex</a:t>
            </a:r>
          </a:p>
          <a:p>
            <a:r>
              <a:rPr lang="en-US" sz="2000" dirty="0"/>
              <a:t>- predictive of readmission</a:t>
            </a:r>
          </a:p>
        </p:txBody>
      </p:sp>
      <p:sp>
        <p:nvSpPr>
          <p:cNvPr id="6" name="TextBox 5">
            <a:extLst>
              <a:ext uri="{FF2B5EF4-FFF2-40B4-BE49-F238E27FC236}">
                <a16:creationId xmlns:a16="http://schemas.microsoft.com/office/drawing/2014/main" id="{237CBE5E-D9B2-BA2C-FEE6-78A11DFA7C5E}"/>
              </a:ext>
            </a:extLst>
          </p:cNvPr>
          <p:cNvSpPr txBox="1"/>
          <p:nvPr/>
        </p:nvSpPr>
        <p:spPr>
          <a:xfrm>
            <a:off x="6955187" y="2921168"/>
            <a:ext cx="5497417" cy="1015663"/>
          </a:xfrm>
          <a:prstGeom prst="rect">
            <a:avLst/>
          </a:prstGeom>
          <a:noFill/>
        </p:spPr>
        <p:txBody>
          <a:bodyPr wrap="square" rtlCol="0">
            <a:spAutoFit/>
          </a:bodyPr>
          <a:lstStyle/>
          <a:p>
            <a:r>
              <a:rPr lang="en-US" sz="2000" dirty="0"/>
              <a:t>Female sex</a:t>
            </a:r>
          </a:p>
          <a:p>
            <a:r>
              <a:rPr lang="en-US" sz="2000" dirty="0"/>
              <a:t>- higher pain at 1, 6 and 12 months</a:t>
            </a:r>
          </a:p>
          <a:p>
            <a:r>
              <a:rPr lang="en-US" sz="2000" dirty="0"/>
              <a:t>- Only predictor of readmission</a:t>
            </a:r>
          </a:p>
        </p:txBody>
      </p:sp>
      <p:sp>
        <p:nvSpPr>
          <p:cNvPr id="7" name="TextBox 9">
            <a:extLst>
              <a:ext uri="{FF2B5EF4-FFF2-40B4-BE49-F238E27FC236}">
                <a16:creationId xmlns:a16="http://schemas.microsoft.com/office/drawing/2014/main" id="{9C149906-66AE-A041-9FED-3009AF4D4650}"/>
              </a:ext>
            </a:extLst>
          </p:cNvPr>
          <p:cNvSpPr txBox="1"/>
          <p:nvPr/>
        </p:nvSpPr>
        <p:spPr>
          <a:xfrm>
            <a:off x="6693062" y="5085328"/>
            <a:ext cx="5192486"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Female sex:</a:t>
            </a:r>
          </a:p>
          <a:p>
            <a:r>
              <a:rPr lang="en-US" sz="2000" dirty="0"/>
              <a:t>- Higher rates of chronic pain at 1 yr - rest, exertion and requiring treatment</a:t>
            </a:r>
          </a:p>
        </p:txBody>
      </p:sp>
    </p:spTree>
    <p:extLst>
      <p:ext uri="{BB962C8B-B14F-4D97-AF65-F5344CB8AC3E}">
        <p14:creationId xmlns:p14="http://schemas.microsoft.com/office/powerpoint/2010/main" val="147368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a:extLst>
              <a:ext uri="{FF2B5EF4-FFF2-40B4-BE49-F238E27FC236}">
                <a16:creationId xmlns:a16="http://schemas.microsoft.com/office/drawing/2014/main" id="{9B1F3B81-BF0D-E0CD-7E65-AF72A4934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371" y="4155425"/>
            <a:ext cx="7252867" cy="25002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5EA104F-5A50-E45A-D26D-19FFC4C45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710" y="-44067"/>
            <a:ext cx="4495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B8981A9-B463-CDE9-4ACC-72DE60325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3405" y="2921041"/>
            <a:ext cx="4582420" cy="22849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8254537-D759-6D8F-4F19-C0D2B11B2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48440" y="-44067"/>
            <a:ext cx="9753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0BEC7DA-F867-A055-137D-C495712F11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646" y="22952"/>
            <a:ext cx="7145662" cy="2679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622DC455-C89B-7176-F6C4-717110612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371" y="2422546"/>
            <a:ext cx="5252393" cy="16063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ADFB1D5B-7607-2044-CA40-5EF40CF8E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79" y="754408"/>
            <a:ext cx="4495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73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03E6-7826-850C-F613-92275BD07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F80611-FFC2-E6ED-2F1C-E566A22B3A1A}"/>
              </a:ext>
            </a:extLst>
          </p:cNvPr>
          <p:cNvSpPr>
            <a:spLocks noGrp="1"/>
          </p:cNvSpPr>
          <p:nvPr>
            <p:ph type="title"/>
          </p:nvPr>
        </p:nvSpPr>
        <p:spPr>
          <a:xfrm>
            <a:off x="973138" y="536575"/>
            <a:ext cx="4773612" cy="978738"/>
          </a:xfrm>
        </p:spPr>
        <p:txBody>
          <a:bodyPr anchor="t">
            <a:normAutofit/>
          </a:bodyPr>
          <a:lstStyle/>
          <a:p>
            <a:r>
              <a:rPr lang="en-US" sz="2500" dirty="0"/>
              <a:t>What about other gender differences</a:t>
            </a:r>
          </a:p>
        </p:txBody>
      </p:sp>
      <p:sp>
        <p:nvSpPr>
          <p:cNvPr id="3" name="Content Placeholder 2">
            <a:extLst>
              <a:ext uri="{FF2B5EF4-FFF2-40B4-BE49-F238E27FC236}">
                <a16:creationId xmlns:a16="http://schemas.microsoft.com/office/drawing/2014/main" id="{D0B01A0B-77D2-8699-225E-4F320F1C1328}"/>
              </a:ext>
            </a:extLst>
          </p:cNvPr>
          <p:cNvSpPr>
            <a:spLocks noGrp="1"/>
          </p:cNvSpPr>
          <p:nvPr>
            <p:ph idx="1"/>
          </p:nvPr>
        </p:nvSpPr>
        <p:spPr>
          <a:xfrm>
            <a:off x="973138" y="1984375"/>
            <a:ext cx="4773612" cy="3986784"/>
          </a:xfrm>
        </p:spPr>
        <p:txBody>
          <a:bodyPr>
            <a:normAutofit/>
          </a:bodyPr>
          <a:lstStyle/>
          <a:p>
            <a:r>
              <a:rPr lang="en-US" dirty="0"/>
              <a:t>What about the impact of these operations on the surgeon based on gender </a:t>
            </a:r>
          </a:p>
          <a:p>
            <a:pPr lvl="1"/>
            <a:r>
              <a:rPr lang="en-US" dirty="0"/>
              <a:t>Ergonomics</a:t>
            </a:r>
          </a:p>
          <a:p>
            <a:pPr lvl="1"/>
            <a:r>
              <a:rPr lang="en-US" dirty="0"/>
              <a:t>Overuse injuries</a:t>
            </a:r>
          </a:p>
        </p:txBody>
      </p:sp>
      <p:pic>
        <p:nvPicPr>
          <p:cNvPr id="4" name="Picture 3">
            <a:extLst>
              <a:ext uri="{FF2B5EF4-FFF2-40B4-BE49-F238E27FC236}">
                <a16:creationId xmlns:a16="http://schemas.microsoft.com/office/drawing/2014/main" id="{EC24045F-77A8-29E8-831F-8797DC1E330E}"/>
              </a:ext>
            </a:extLst>
          </p:cNvPr>
          <p:cNvPicPr>
            <a:picLocks noChangeAspect="1"/>
          </p:cNvPicPr>
          <p:nvPr/>
        </p:nvPicPr>
        <p:blipFill>
          <a:blip r:embed="rId4"/>
          <a:srcRect r="1" b="15604"/>
          <a:stretch>
            <a:fillRect/>
          </a:stretch>
        </p:blipFill>
        <p:spPr>
          <a:xfrm>
            <a:off x="6094413" y="10"/>
            <a:ext cx="6094411" cy="6857990"/>
          </a:xfrm>
          <a:prstGeom prst="rect">
            <a:avLst/>
          </a:prstGeom>
          <a:noFill/>
        </p:spPr>
      </p:pic>
    </p:spTree>
    <p:custDataLst>
      <p:custData r:id="rId1"/>
      <p:custData r:id="rId2"/>
    </p:custDataLst>
    <p:extLst>
      <p:ext uri="{BB962C8B-B14F-4D97-AF65-F5344CB8AC3E}">
        <p14:creationId xmlns:p14="http://schemas.microsoft.com/office/powerpoint/2010/main" val="960583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EE9F1-8C43-DC29-6910-FA305ED6B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EF7C6-58BF-4A25-9756-2D593C23ECF3}"/>
              </a:ext>
            </a:extLst>
          </p:cNvPr>
          <p:cNvSpPr>
            <a:spLocks noGrp="1"/>
          </p:cNvSpPr>
          <p:nvPr>
            <p:ph type="title"/>
          </p:nvPr>
        </p:nvSpPr>
        <p:spPr>
          <a:xfrm>
            <a:off x="973138" y="536574"/>
            <a:ext cx="10991180" cy="804546"/>
          </a:xfrm>
        </p:spPr>
        <p:txBody>
          <a:bodyPr/>
          <a:lstStyle/>
          <a:p>
            <a:r>
              <a:rPr lang="en-US" sz="3200" dirty="0"/>
              <a:t>WHAT ABOUT DISPARITIES IN TRAINING &amp; PRACTISE</a:t>
            </a:r>
          </a:p>
        </p:txBody>
      </p:sp>
      <p:sp>
        <p:nvSpPr>
          <p:cNvPr id="5" name="Text Placeholder 4">
            <a:extLst>
              <a:ext uri="{FF2B5EF4-FFF2-40B4-BE49-F238E27FC236}">
                <a16:creationId xmlns:a16="http://schemas.microsoft.com/office/drawing/2014/main" id="{9E8FD1E7-51AD-4210-6250-8ABDF2380FCB}"/>
              </a:ext>
            </a:extLst>
          </p:cNvPr>
          <p:cNvSpPr>
            <a:spLocks noGrp="1"/>
          </p:cNvSpPr>
          <p:nvPr>
            <p:ph type="body" sz="quarter" idx="13"/>
          </p:nvPr>
        </p:nvSpPr>
        <p:spPr>
          <a:xfrm>
            <a:off x="807885" y="2030278"/>
            <a:ext cx="6727652" cy="3264408"/>
          </a:xfrm>
        </p:spPr>
        <p:txBody>
          <a:bodyPr/>
          <a:lstStyle/>
          <a:p>
            <a:pPr marL="0" indent="0">
              <a:buNone/>
            </a:pPr>
            <a:r>
              <a:rPr lang="en-US" dirty="0"/>
              <a:t>Why do women leave the field of surgery?</a:t>
            </a:r>
          </a:p>
        </p:txBody>
      </p:sp>
      <p:pic>
        <p:nvPicPr>
          <p:cNvPr id="7" name="Picture 6">
            <a:extLst>
              <a:ext uri="{FF2B5EF4-FFF2-40B4-BE49-F238E27FC236}">
                <a16:creationId xmlns:a16="http://schemas.microsoft.com/office/drawing/2014/main" id="{99C7C4D1-068D-8353-2D36-40871E948385}"/>
              </a:ext>
            </a:extLst>
          </p:cNvPr>
          <p:cNvPicPr>
            <a:picLocks noChangeAspect="1"/>
          </p:cNvPicPr>
          <p:nvPr/>
        </p:nvPicPr>
        <p:blipFill>
          <a:blip r:embed="rId4"/>
          <a:stretch>
            <a:fillRect/>
          </a:stretch>
        </p:blipFill>
        <p:spPr>
          <a:xfrm>
            <a:off x="653649" y="2521420"/>
            <a:ext cx="6563641" cy="1638529"/>
          </a:xfrm>
          <a:prstGeom prst="rect">
            <a:avLst/>
          </a:prstGeom>
        </p:spPr>
      </p:pic>
      <p:sp>
        <p:nvSpPr>
          <p:cNvPr id="8" name="TextBox 7">
            <a:extLst>
              <a:ext uri="{FF2B5EF4-FFF2-40B4-BE49-F238E27FC236}">
                <a16:creationId xmlns:a16="http://schemas.microsoft.com/office/drawing/2014/main" id="{9E995FA2-1906-5AE8-393A-AD998C136C7A}"/>
              </a:ext>
            </a:extLst>
          </p:cNvPr>
          <p:cNvSpPr txBox="1"/>
          <p:nvPr/>
        </p:nvSpPr>
        <p:spPr>
          <a:xfrm>
            <a:off x="706906" y="4500646"/>
            <a:ext cx="5761822" cy="1200329"/>
          </a:xfrm>
          <a:prstGeom prst="rect">
            <a:avLst/>
          </a:prstGeom>
          <a:noFill/>
        </p:spPr>
        <p:txBody>
          <a:bodyPr wrap="square" rtlCol="0">
            <a:spAutoFit/>
          </a:bodyPr>
          <a:lstStyle/>
          <a:p>
            <a:r>
              <a:rPr lang="en-US" dirty="0"/>
              <a:t>112 205 surgery residents </a:t>
            </a:r>
          </a:p>
          <a:p>
            <a:pPr marL="342900" indent="-342900">
              <a:buFontTx/>
              <a:buChar char="-"/>
            </a:pPr>
            <a:r>
              <a:rPr lang="en-US" dirty="0"/>
              <a:t>Male 60%</a:t>
            </a:r>
          </a:p>
          <a:p>
            <a:pPr marL="342900" indent="-342900">
              <a:buFontTx/>
              <a:buChar char="-"/>
            </a:pPr>
            <a:r>
              <a:rPr lang="en-US" dirty="0"/>
              <a:t>Female 40%</a:t>
            </a:r>
          </a:p>
        </p:txBody>
      </p:sp>
      <p:pic>
        <p:nvPicPr>
          <p:cNvPr id="10" name="Picture 9">
            <a:extLst>
              <a:ext uri="{FF2B5EF4-FFF2-40B4-BE49-F238E27FC236}">
                <a16:creationId xmlns:a16="http://schemas.microsoft.com/office/drawing/2014/main" id="{D6A54897-A5B2-9E18-D21D-E43AA5E6B16B}"/>
              </a:ext>
            </a:extLst>
          </p:cNvPr>
          <p:cNvPicPr>
            <a:picLocks noChangeAspect="1"/>
          </p:cNvPicPr>
          <p:nvPr/>
        </p:nvPicPr>
        <p:blipFill>
          <a:blip r:embed="rId5"/>
          <a:stretch>
            <a:fillRect/>
          </a:stretch>
        </p:blipFill>
        <p:spPr>
          <a:xfrm>
            <a:off x="7196498" y="1341120"/>
            <a:ext cx="3898493" cy="5257059"/>
          </a:xfrm>
          <a:prstGeom prst="rect">
            <a:avLst/>
          </a:prstGeom>
        </p:spPr>
      </p:pic>
    </p:spTree>
    <p:custDataLst>
      <p:custData r:id="rId1"/>
      <p:custData r:id="rId2"/>
    </p:custDataLst>
    <p:extLst>
      <p:ext uri="{BB962C8B-B14F-4D97-AF65-F5344CB8AC3E}">
        <p14:creationId xmlns:p14="http://schemas.microsoft.com/office/powerpoint/2010/main" val="4230001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2338-97D8-1D64-DE2F-7CCDCF3B7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D3295-164D-ED1C-3195-860868006345}"/>
              </a:ext>
            </a:extLst>
          </p:cNvPr>
          <p:cNvSpPr>
            <a:spLocks noGrp="1"/>
          </p:cNvSpPr>
          <p:nvPr>
            <p:ph type="title"/>
          </p:nvPr>
        </p:nvSpPr>
        <p:spPr>
          <a:xfrm>
            <a:off x="973138" y="536574"/>
            <a:ext cx="10991180" cy="804546"/>
          </a:xfrm>
        </p:spPr>
        <p:txBody>
          <a:bodyPr/>
          <a:lstStyle/>
          <a:p>
            <a:r>
              <a:rPr lang="en-US" sz="3200" dirty="0"/>
              <a:t>WHAT ABOUT DISPARITIES IN TRAINING &amp; PRACTISE</a:t>
            </a:r>
          </a:p>
        </p:txBody>
      </p:sp>
      <p:sp>
        <p:nvSpPr>
          <p:cNvPr id="5" name="Text Placeholder 4">
            <a:extLst>
              <a:ext uri="{FF2B5EF4-FFF2-40B4-BE49-F238E27FC236}">
                <a16:creationId xmlns:a16="http://schemas.microsoft.com/office/drawing/2014/main" id="{8FC431C5-AE1A-4AD6-95B6-B7AF2837E062}"/>
              </a:ext>
            </a:extLst>
          </p:cNvPr>
          <p:cNvSpPr>
            <a:spLocks noGrp="1"/>
          </p:cNvSpPr>
          <p:nvPr>
            <p:ph type="body" sz="quarter" idx="13"/>
          </p:nvPr>
        </p:nvSpPr>
        <p:spPr>
          <a:xfrm>
            <a:off x="807885" y="2030278"/>
            <a:ext cx="6727652" cy="3264408"/>
          </a:xfrm>
        </p:spPr>
        <p:txBody>
          <a:bodyPr/>
          <a:lstStyle/>
          <a:p>
            <a:pPr marL="0" indent="0">
              <a:buNone/>
            </a:pPr>
            <a:r>
              <a:rPr lang="en-US" dirty="0"/>
              <a:t>Why do women leave the field of surgery?</a:t>
            </a:r>
          </a:p>
        </p:txBody>
      </p:sp>
      <p:sp>
        <p:nvSpPr>
          <p:cNvPr id="8" name="TextBox 7">
            <a:extLst>
              <a:ext uri="{FF2B5EF4-FFF2-40B4-BE49-F238E27FC236}">
                <a16:creationId xmlns:a16="http://schemas.microsoft.com/office/drawing/2014/main" id="{5103BE23-4EC5-C223-017F-586922779DA6}"/>
              </a:ext>
            </a:extLst>
          </p:cNvPr>
          <p:cNvSpPr txBox="1"/>
          <p:nvPr/>
        </p:nvSpPr>
        <p:spPr>
          <a:xfrm>
            <a:off x="973138" y="2549449"/>
            <a:ext cx="5761822" cy="1200329"/>
          </a:xfrm>
          <a:prstGeom prst="rect">
            <a:avLst/>
          </a:prstGeom>
          <a:noFill/>
        </p:spPr>
        <p:txBody>
          <a:bodyPr wrap="square" rtlCol="0">
            <a:spAutoFit/>
          </a:bodyPr>
          <a:lstStyle/>
          <a:p>
            <a:r>
              <a:rPr lang="en-US" dirty="0"/>
              <a:t>112 205 surgery residents </a:t>
            </a:r>
          </a:p>
          <a:p>
            <a:pPr marL="342900" indent="-342900">
              <a:buFontTx/>
              <a:buChar char="-"/>
            </a:pPr>
            <a:r>
              <a:rPr lang="en-US" dirty="0"/>
              <a:t>Male 60%</a:t>
            </a:r>
          </a:p>
          <a:p>
            <a:pPr marL="342900" indent="-342900">
              <a:buFontTx/>
              <a:buChar char="-"/>
            </a:pPr>
            <a:r>
              <a:rPr lang="en-US" dirty="0"/>
              <a:t>Female 40%</a:t>
            </a:r>
          </a:p>
        </p:txBody>
      </p:sp>
      <p:pic>
        <p:nvPicPr>
          <p:cNvPr id="4" name="Picture 3">
            <a:extLst>
              <a:ext uri="{FF2B5EF4-FFF2-40B4-BE49-F238E27FC236}">
                <a16:creationId xmlns:a16="http://schemas.microsoft.com/office/drawing/2014/main" id="{8B05F3CC-5133-4E1D-E5E9-62530E79F712}"/>
              </a:ext>
            </a:extLst>
          </p:cNvPr>
          <p:cNvPicPr>
            <a:picLocks noChangeAspect="1"/>
          </p:cNvPicPr>
          <p:nvPr/>
        </p:nvPicPr>
        <p:blipFill>
          <a:blip r:embed="rId4"/>
          <a:stretch>
            <a:fillRect/>
          </a:stretch>
        </p:blipFill>
        <p:spPr>
          <a:xfrm>
            <a:off x="655039" y="4094357"/>
            <a:ext cx="9402487" cy="1867161"/>
          </a:xfrm>
          <a:prstGeom prst="rect">
            <a:avLst/>
          </a:prstGeom>
        </p:spPr>
      </p:pic>
    </p:spTree>
    <p:custDataLst>
      <p:custData r:id="rId1"/>
      <p:custData r:id="rId2"/>
    </p:custDataLst>
    <p:extLst>
      <p:ext uri="{BB962C8B-B14F-4D97-AF65-F5344CB8AC3E}">
        <p14:creationId xmlns:p14="http://schemas.microsoft.com/office/powerpoint/2010/main" val="286677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72F2-9717-7865-5EAC-ED6DD8B84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AE698-0996-668C-23FD-1CA260D732CA}"/>
              </a:ext>
            </a:extLst>
          </p:cNvPr>
          <p:cNvSpPr>
            <a:spLocks noGrp="1"/>
          </p:cNvSpPr>
          <p:nvPr>
            <p:ph type="title"/>
          </p:nvPr>
        </p:nvSpPr>
        <p:spPr>
          <a:xfrm>
            <a:off x="973138" y="536574"/>
            <a:ext cx="10991180" cy="804546"/>
          </a:xfrm>
        </p:spPr>
        <p:txBody>
          <a:bodyPr/>
          <a:lstStyle/>
          <a:p>
            <a:r>
              <a:rPr lang="en-US" sz="3200" dirty="0"/>
              <a:t>WHAT ABOUT DISPARITIES IN TRAINING &amp; PRACTISE</a:t>
            </a:r>
          </a:p>
        </p:txBody>
      </p:sp>
      <p:pic>
        <p:nvPicPr>
          <p:cNvPr id="9" name="Picture 8">
            <a:extLst>
              <a:ext uri="{FF2B5EF4-FFF2-40B4-BE49-F238E27FC236}">
                <a16:creationId xmlns:a16="http://schemas.microsoft.com/office/drawing/2014/main" id="{E10F0590-68D5-C643-1F6C-A80557C04BE7}"/>
              </a:ext>
            </a:extLst>
          </p:cNvPr>
          <p:cNvPicPr>
            <a:picLocks noChangeAspect="1"/>
          </p:cNvPicPr>
          <p:nvPr/>
        </p:nvPicPr>
        <p:blipFill>
          <a:blip r:embed="rId4"/>
          <a:stretch>
            <a:fillRect/>
          </a:stretch>
        </p:blipFill>
        <p:spPr>
          <a:xfrm>
            <a:off x="1599799" y="1341120"/>
            <a:ext cx="9297698" cy="4486901"/>
          </a:xfrm>
          <a:prstGeom prst="rect">
            <a:avLst/>
          </a:prstGeom>
        </p:spPr>
      </p:pic>
    </p:spTree>
    <p:custDataLst>
      <p:custData r:id="rId1"/>
      <p:custData r:id="rId2"/>
    </p:custDataLst>
    <p:extLst>
      <p:ext uri="{BB962C8B-B14F-4D97-AF65-F5344CB8AC3E}">
        <p14:creationId xmlns:p14="http://schemas.microsoft.com/office/powerpoint/2010/main" val="1978966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D15AEF-3354-6C38-3678-3B720A5EBAEE}"/>
              </a:ext>
            </a:extLst>
          </p:cNvPr>
          <p:cNvSpPr>
            <a:spLocks noGrp="1"/>
          </p:cNvSpPr>
          <p:nvPr>
            <p:ph type="body" sz="quarter" idx="13"/>
          </p:nvPr>
        </p:nvSpPr>
        <p:spPr>
          <a:xfrm>
            <a:off x="969169" y="2674202"/>
            <a:ext cx="9999662" cy="682625"/>
          </a:xfrm>
        </p:spPr>
        <p:txBody>
          <a:bodyPr/>
          <a:lstStyle/>
          <a:p>
            <a:pPr marL="0" indent="0" algn="ctr">
              <a:buNone/>
            </a:pPr>
            <a:r>
              <a:rPr lang="en-US" sz="4000" b="1" dirty="0">
                <a:solidFill>
                  <a:srgbClr val="00B0F0"/>
                </a:solidFill>
              </a:rPr>
              <a:t>ARE WE EVEN ASKING THE RIGHT QUESTIONS ?</a:t>
            </a:r>
          </a:p>
          <a:p>
            <a:pPr marL="0" indent="0">
              <a:buNone/>
            </a:pPr>
            <a:endParaRPr lang="en-US" dirty="0"/>
          </a:p>
        </p:txBody>
      </p:sp>
      <p:sp>
        <p:nvSpPr>
          <p:cNvPr id="6" name="Rectangle 5">
            <a:extLst>
              <a:ext uri="{FF2B5EF4-FFF2-40B4-BE49-F238E27FC236}">
                <a16:creationId xmlns:a16="http://schemas.microsoft.com/office/drawing/2014/main" id="{D47B306E-A154-D496-5550-EC1BF2BB4A3A}"/>
              </a:ext>
            </a:extLst>
          </p:cNvPr>
          <p:cNvSpPr/>
          <p:nvPr/>
        </p:nvSpPr>
        <p:spPr>
          <a:xfrm>
            <a:off x="737711" y="1415820"/>
            <a:ext cx="10231120" cy="1107996"/>
          </a:xfrm>
          <a:prstGeom prst="rect">
            <a:avLst/>
          </a:prstGeom>
          <a:noFill/>
          <a:ln>
            <a:solidFill>
              <a:schemeClr val="bg1"/>
            </a:solidFill>
          </a:ln>
        </p:spPr>
        <p:txBody>
          <a:bodyPr wrap="square" lIns="91440" tIns="45720" rIns="91440" bIns="45720">
            <a:spAutoFit/>
          </a:bodyPr>
          <a:lstStyle/>
          <a:p>
            <a:pPr algn="ctr"/>
            <a:r>
              <a:rPr lang="en-US" sz="6600" b="1" dirty="0">
                <a:ln w="12700">
                  <a:solidFill>
                    <a:srgbClr val="FF33C5"/>
                  </a:solidFill>
                  <a:prstDash val="solid"/>
                </a:ln>
                <a:solidFill>
                  <a:srgbClr val="FF33C5"/>
                </a:solidFill>
                <a:effectLst>
                  <a:outerShdw dist="38100" dir="2640000" algn="bl" rotWithShape="0">
                    <a:schemeClr val="accent1"/>
                  </a:outerShdw>
                </a:effectLst>
              </a:rPr>
              <a:t>WE HAVE A DATA GAP</a:t>
            </a:r>
            <a:endParaRPr lang="en-US" sz="6600" b="1" cap="none" spc="0" dirty="0">
              <a:ln w="12700">
                <a:solidFill>
                  <a:srgbClr val="FF33C5"/>
                </a:solidFill>
                <a:prstDash val="solid"/>
              </a:ln>
              <a:solidFill>
                <a:srgbClr val="FF33C5"/>
              </a:solidFill>
              <a:effectLst>
                <a:outerShdw dist="38100" dir="2640000" algn="bl" rotWithShape="0">
                  <a:schemeClr val="accent1"/>
                </a:outerShdw>
              </a:effectLst>
            </a:endParaRPr>
          </a:p>
        </p:txBody>
      </p:sp>
    </p:spTree>
    <p:extLst>
      <p:ext uri="{BB962C8B-B14F-4D97-AF65-F5344CB8AC3E}">
        <p14:creationId xmlns:p14="http://schemas.microsoft.com/office/powerpoint/2010/main" val="22635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C63FCD5-E0E3-D14C-5F8D-E391DC4F6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815" y="2746375"/>
            <a:ext cx="4070985" cy="41324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724A18F-5817-CFFC-D341-E7ECBF0F0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180" y="2998552"/>
            <a:ext cx="5062220" cy="364100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A9F6705F-6EC8-CCEB-F2C1-344AA0D08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91" y="218439"/>
            <a:ext cx="2623758" cy="30968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8DF8D98A-4402-C353-A07C-C87CCBEDB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549" y="250824"/>
            <a:ext cx="2131091" cy="31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EDE517-60E1-8EC7-8CDD-1915A26E9655}"/>
              </a:ext>
            </a:extLst>
          </p:cNvPr>
          <p:cNvSpPr>
            <a:spLocks noGrp="1"/>
          </p:cNvSpPr>
          <p:nvPr>
            <p:ph type="title"/>
          </p:nvPr>
        </p:nvSpPr>
        <p:spPr>
          <a:xfrm>
            <a:off x="617538" y="485775"/>
            <a:ext cx="11289982" cy="587375"/>
          </a:xfrm>
        </p:spPr>
        <p:txBody>
          <a:bodyPr/>
          <a:lstStyle/>
          <a:p>
            <a:r>
              <a:rPr lang="en-US" dirty="0"/>
              <a:t>Gender based Abdominal Wall Differences</a:t>
            </a:r>
          </a:p>
        </p:txBody>
      </p:sp>
      <p:pic>
        <p:nvPicPr>
          <p:cNvPr id="7" name="Picture 6">
            <a:extLst>
              <a:ext uri="{FF2B5EF4-FFF2-40B4-BE49-F238E27FC236}">
                <a16:creationId xmlns:a16="http://schemas.microsoft.com/office/drawing/2014/main" id="{A90F2D9F-0DA8-14D4-EE53-A1AE2F89A925}"/>
              </a:ext>
            </a:extLst>
          </p:cNvPr>
          <p:cNvPicPr>
            <a:picLocks noChangeAspect="1"/>
          </p:cNvPicPr>
          <p:nvPr/>
        </p:nvPicPr>
        <p:blipFill>
          <a:blip r:embed="rId2"/>
          <a:stretch>
            <a:fillRect/>
          </a:stretch>
        </p:blipFill>
        <p:spPr>
          <a:xfrm>
            <a:off x="375920" y="1758871"/>
            <a:ext cx="5552122" cy="4164092"/>
          </a:xfrm>
          <a:prstGeom prst="rect">
            <a:avLst/>
          </a:prstGeom>
        </p:spPr>
      </p:pic>
      <p:pic>
        <p:nvPicPr>
          <p:cNvPr id="8" name="Picture 7">
            <a:extLst>
              <a:ext uri="{FF2B5EF4-FFF2-40B4-BE49-F238E27FC236}">
                <a16:creationId xmlns:a16="http://schemas.microsoft.com/office/drawing/2014/main" id="{A4EBFFFE-F126-4047-A9F0-5FB2AEDA966A}"/>
              </a:ext>
            </a:extLst>
          </p:cNvPr>
          <p:cNvPicPr>
            <a:picLocks noChangeAspect="1"/>
          </p:cNvPicPr>
          <p:nvPr/>
        </p:nvPicPr>
        <p:blipFill>
          <a:blip r:embed="rId3"/>
          <a:stretch>
            <a:fillRect/>
          </a:stretch>
        </p:blipFill>
        <p:spPr>
          <a:xfrm>
            <a:off x="6260784" y="1838960"/>
            <a:ext cx="5778816" cy="4164092"/>
          </a:xfrm>
          <a:prstGeom prst="rect">
            <a:avLst/>
          </a:prstGeom>
        </p:spPr>
      </p:pic>
    </p:spTree>
    <p:extLst>
      <p:ext uri="{BB962C8B-B14F-4D97-AF65-F5344CB8AC3E}">
        <p14:creationId xmlns:p14="http://schemas.microsoft.com/office/powerpoint/2010/main" val="4207887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B944-1A91-F8B6-C5B2-FF98A1389C55}"/>
              </a:ext>
            </a:extLst>
          </p:cNvPr>
          <p:cNvSpPr>
            <a:spLocks noGrp="1"/>
          </p:cNvSpPr>
          <p:nvPr>
            <p:ph type="title"/>
          </p:nvPr>
        </p:nvSpPr>
        <p:spPr>
          <a:xfrm>
            <a:off x="762000" y="536575"/>
            <a:ext cx="10210059" cy="587375"/>
          </a:xfrm>
        </p:spPr>
        <p:txBody>
          <a:bodyPr/>
          <a:lstStyle/>
          <a:p>
            <a:r>
              <a:rPr lang="en-US" dirty="0"/>
              <a:t>Gender based abdominal wall differences</a:t>
            </a:r>
          </a:p>
        </p:txBody>
      </p:sp>
      <p:pic>
        <p:nvPicPr>
          <p:cNvPr id="4" name="Picture 3">
            <a:extLst>
              <a:ext uri="{FF2B5EF4-FFF2-40B4-BE49-F238E27FC236}">
                <a16:creationId xmlns:a16="http://schemas.microsoft.com/office/drawing/2014/main" id="{2A59E850-C376-68BE-64AD-C67DC6AE0C41}"/>
              </a:ext>
            </a:extLst>
          </p:cNvPr>
          <p:cNvPicPr>
            <a:picLocks noChangeAspect="1"/>
          </p:cNvPicPr>
          <p:nvPr/>
        </p:nvPicPr>
        <p:blipFill>
          <a:blip r:embed="rId2"/>
          <a:stretch>
            <a:fillRect/>
          </a:stretch>
        </p:blipFill>
        <p:spPr>
          <a:xfrm>
            <a:off x="558801" y="1016599"/>
            <a:ext cx="2702560" cy="1381161"/>
          </a:xfrm>
          <a:prstGeom prst="rect">
            <a:avLst/>
          </a:prstGeom>
        </p:spPr>
      </p:pic>
      <p:sp>
        <p:nvSpPr>
          <p:cNvPr id="5" name="TextBox 4">
            <a:extLst>
              <a:ext uri="{FF2B5EF4-FFF2-40B4-BE49-F238E27FC236}">
                <a16:creationId xmlns:a16="http://schemas.microsoft.com/office/drawing/2014/main" id="{E0DA353D-6FFA-DC80-222B-676F810FF7E7}"/>
              </a:ext>
            </a:extLst>
          </p:cNvPr>
          <p:cNvSpPr txBox="1"/>
          <p:nvPr/>
        </p:nvSpPr>
        <p:spPr>
          <a:xfrm>
            <a:off x="7376160" y="3260858"/>
            <a:ext cx="4683760" cy="1200329"/>
          </a:xfrm>
          <a:prstGeom prst="rect">
            <a:avLst/>
          </a:prstGeom>
          <a:noFill/>
        </p:spPr>
        <p:txBody>
          <a:bodyPr wrap="square" rtlCol="0">
            <a:spAutoFit/>
          </a:bodyPr>
          <a:lstStyle/>
          <a:p>
            <a:r>
              <a:rPr lang="en-US" dirty="0"/>
              <a:t>Hormonal variation in both genders affect fat distribution with age</a:t>
            </a:r>
          </a:p>
        </p:txBody>
      </p:sp>
      <p:pic>
        <p:nvPicPr>
          <p:cNvPr id="6" name="Picture 5">
            <a:extLst>
              <a:ext uri="{FF2B5EF4-FFF2-40B4-BE49-F238E27FC236}">
                <a16:creationId xmlns:a16="http://schemas.microsoft.com/office/drawing/2014/main" id="{39F34055-0516-85F8-7710-49D9EC49609D}"/>
              </a:ext>
            </a:extLst>
          </p:cNvPr>
          <p:cNvPicPr>
            <a:picLocks noChangeAspect="1"/>
          </p:cNvPicPr>
          <p:nvPr/>
        </p:nvPicPr>
        <p:blipFill>
          <a:blip r:embed="rId3"/>
          <a:stretch>
            <a:fillRect/>
          </a:stretch>
        </p:blipFill>
        <p:spPr>
          <a:xfrm>
            <a:off x="314960" y="2430621"/>
            <a:ext cx="3393440" cy="4427379"/>
          </a:xfrm>
          <a:prstGeom prst="rect">
            <a:avLst/>
          </a:prstGeom>
        </p:spPr>
      </p:pic>
      <p:pic>
        <p:nvPicPr>
          <p:cNvPr id="8" name="Picture 7">
            <a:extLst>
              <a:ext uri="{FF2B5EF4-FFF2-40B4-BE49-F238E27FC236}">
                <a16:creationId xmlns:a16="http://schemas.microsoft.com/office/drawing/2014/main" id="{396908C7-2073-F335-9F22-42E41A4A866A}"/>
              </a:ext>
            </a:extLst>
          </p:cNvPr>
          <p:cNvPicPr>
            <a:picLocks noChangeAspect="1"/>
          </p:cNvPicPr>
          <p:nvPr/>
        </p:nvPicPr>
        <p:blipFill>
          <a:blip r:embed="rId4"/>
          <a:stretch>
            <a:fillRect/>
          </a:stretch>
        </p:blipFill>
        <p:spPr>
          <a:xfrm>
            <a:off x="3708400" y="1115648"/>
            <a:ext cx="7667857" cy="1282112"/>
          </a:xfrm>
          <a:prstGeom prst="rect">
            <a:avLst/>
          </a:prstGeom>
        </p:spPr>
      </p:pic>
      <p:pic>
        <p:nvPicPr>
          <p:cNvPr id="9" name="Picture 8">
            <a:extLst>
              <a:ext uri="{FF2B5EF4-FFF2-40B4-BE49-F238E27FC236}">
                <a16:creationId xmlns:a16="http://schemas.microsoft.com/office/drawing/2014/main" id="{6A484B63-867A-D521-0E1D-994D9A6A2B1C}"/>
              </a:ext>
            </a:extLst>
          </p:cNvPr>
          <p:cNvPicPr>
            <a:picLocks noChangeAspect="1"/>
          </p:cNvPicPr>
          <p:nvPr/>
        </p:nvPicPr>
        <p:blipFill>
          <a:blip r:embed="rId5"/>
          <a:stretch>
            <a:fillRect/>
          </a:stretch>
        </p:blipFill>
        <p:spPr>
          <a:xfrm>
            <a:off x="4053522" y="2581198"/>
            <a:ext cx="3078798" cy="4126224"/>
          </a:xfrm>
          <a:prstGeom prst="rect">
            <a:avLst/>
          </a:prstGeom>
        </p:spPr>
      </p:pic>
    </p:spTree>
    <p:extLst>
      <p:ext uri="{BB962C8B-B14F-4D97-AF65-F5344CB8AC3E}">
        <p14:creationId xmlns:p14="http://schemas.microsoft.com/office/powerpoint/2010/main" val="389091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2BDB-A76C-D3CE-A910-F60856930FE4}"/>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00702119-E079-F445-F1B2-208B90520D2F}"/>
              </a:ext>
            </a:extLst>
          </p:cNvPr>
          <p:cNvSpPr>
            <a:spLocks noGrp="1"/>
          </p:cNvSpPr>
          <p:nvPr>
            <p:ph idx="1"/>
          </p:nvPr>
        </p:nvSpPr>
        <p:spPr/>
        <p:txBody>
          <a:bodyPr/>
          <a:lstStyle/>
          <a:p>
            <a:r>
              <a:rPr lang="en-US" dirty="0"/>
              <a:t>Consultant: Medtronic, </a:t>
            </a:r>
            <a:r>
              <a:rPr lang="en-US" dirty="0" err="1"/>
              <a:t>Abbive</a:t>
            </a:r>
            <a:endParaRPr lang="en-US" dirty="0"/>
          </a:p>
          <a:p>
            <a:r>
              <a:rPr lang="en-US" dirty="0"/>
              <a:t>Honorarium: BD</a:t>
            </a:r>
          </a:p>
        </p:txBody>
      </p:sp>
    </p:spTree>
    <p:extLst>
      <p:ext uri="{BB962C8B-B14F-4D97-AF65-F5344CB8AC3E}">
        <p14:creationId xmlns:p14="http://schemas.microsoft.com/office/powerpoint/2010/main" val="189812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BE3B-5A7E-EA04-7912-A9A4D2ACCB8E}"/>
              </a:ext>
            </a:extLst>
          </p:cNvPr>
          <p:cNvSpPr>
            <a:spLocks noGrp="1"/>
          </p:cNvSpPr>
          <p:nvPr>
            <p:ph type="title"/>
          </p:nvPr>
        </p:nvSpPr>
        <p:spPr/>
        <p:txBody>
          <a:bodyPr/>
          <a:lstStyle/>
          <a:p>
            <a:r>
              <a:rPr lang="en-US" dirty="0"/>
              <a:t>Gender Differences in DESIRED OUTCOMES</a:t>
            </a:r>
          </a:p>
        </p:txBody>
      </p:sp>
      <p:pic>
        <p:nvPicPr>
          <p:cNvPr id="5" name="Picture 4">
            <a:extLst>
              <a:ext uri="{FF2B5EF4-FFF2-40B4-BE49-F238E27FC236}">
                <a16:creationId xmlns:a16="http://schemas.microsoft.com/office/drawing/2014/main" id="{41F79A08-06F3-C8BF-01C2-CD6270F7598C}"/>
              </a:ext>
            </a:extLst>
          </p:cNvPr>
          <p:cNvPicPr>
            <a:picLocks noChangeAspect="1"/>
          </p:cNvPicPr>
          <p:nvPr/>
        </p:nvPicPr>
        <p:blipFill>
          <a:blip r:embed="rId2"/>
          <a:stretch>
            <a:fillRect/>
          </a:stretch>
        </p:blipFill>
        <p:spPr>
          <a:xfrm>
            <a:off x="1767073" y="1509072"/>
            <a:ext cx="3915321" cy="4591691"/>
          </a:xfrm>
          <a:prstGeom prst="rect">
            <a:avLst/>
          </a:prstGeom>
        </p:spPr>
      </p:pic>
      <p:grpSp>
        <p:nvGrpSpPr>
          <p:cNvPr id="11" name="Group 10">
            <a:extLst>
              <a:ext uri="{FF2B5EF4-FFF2-40B4-BE49-F238E27FC236}">
                <a16:creationId xmlns:a16="http://schemas.microsoft.com/office/drawing/2014/main" id="{70909D82-B116-EAB6-5742-4B7FC8EA9245}"/>
              </a:ext>
            </a:extLst>
          </p:cNvPr>
          <p:cNvGrpSpPr/>
          <p:nvPr/>
        </p:nvGrpSpPr>
        <p:grpSpPr>
          <a:xfrm>
            <a:off x="6094412" y="1509073"/>
            <a:ext cx="3341045" cy="4591691"/>
            <a:chOff x="4917368" y="1509074"/>
            <a:chExt cx="3341045" cy="4591691"/>
          </a:xfrm>
        </p:grpSpPr>
        <p:pic>
          <p:nvPicPr>
            <p:cNvPr id="7" name="Picture 6">
              <a:extLst>
                <a:ext uri="{FF2B5EF4-FFF2-40B4-BE49-F238E27FC236}">
                  <a16:creationId xmlns:a16="http://schemas.microsoft.com/office/drawing/2014/main" id="{E64A0BB5-55CB-1401-C96B-C962031BB36F}"/>
                </a:ext>
              </a:extLst>
            </p:cNvPr>
            <p:cNvPicPr>
              <a:picLocks noChangeAspect="1"/>
            </p:cNvPicPr>
            <p:nvPr/>
          </p:nvPicPr>
          <p:blipFill>
            <a:blip r:embed="rId3"/>
            <a:stretch>
              <a:fillRect/>
            </a:stretch>
          </p:blipFill>
          <p:spPr>
            <a:xfrm>
              <a:off x="4917368" y="1509074"/>
              <a:ext cx="3341045" cy="4591691"/>
            </a:xfrm>
            <a:prstGeom prst="rect">
              <a:avLst/>
            </a:prstGeom>
          </p:spPr>
        </p:pic>
        <p:sp>
          <p:nvSpPr>
            <p:cNvPr id="8" name="Rectangle 7">
              <a:extLst>
                <a:ext uri="{FF2B5EF4-FFF2-40B4-BE49-F238E27FC236}">
                  <a16:creationId xmlns:a16="http://schemas.microsoft.com/office/drawing/2014/main" id="{8DAD6558-12D8-698F-877E-EBB904EA1F09}"/>
                </a:ext>
              </a:extLst>
            </p:cNvPr>
            <p:cNvSpPr/>
            <p:nvPr/>
          </p:nvSpPr>
          <p:spPr>
            <a:xfrm>
              <a:off x="6331800" y="3900216"/>
              <a:ext cx="616945" cy="4847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231DFDF-342A-6847-42F2-1FC89016E738}"/>
              </a:ext>
            </a:extLst>
          </p:cNvPr>
          <p:cNvPicPr>
            <a:picLocks noChangeAspect="1"/>
          </p:cNvPicPr>
          <p:nvPr/>
        </p:nvPicPr>
        <p:blipFill>
          <a:blip r:embed="rId4"/>
          <a:stretch>
            <a:fillRect/>
          </a:stretch>
        </p:blipFill>
        <p:spPr>
          <a:xfrm>
            <a:off x="2153706" y="1010240"/>
            <a:ext cx="7057375" cy="5589354"/>
          </a:xfrm>
          <a:prstGeom prst="rect">
            <a:avLst/>
          </a:prstGeom>
        </p:spPr>
      </p:pic>
    </p:spTree>
    <p:extLst>
      <p:ext uri="{BB962C8B-B14F-4D97-AF65-F5344CB8AC3E}">
        <p14:creationId xmlns:p14="http://schemas.microsoft.com/office/powerpoint/2010/main" val="236417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AFA5CC-68AB-BDBE-9E8C-1947AB847606}"/>
              </a:ext>
            </a:extLst>
          </p:cNvPr>
          <p:cNvGrpSpPr/>
          <p:nvPr/>
        </p:nvGrpSpPr>
        <p:grpSpPr>
          <a:xfrm>
            <a:off x="1522412" y="836700"/>
            <a:ext cx="9144000" cy="4866640"/>
            <a:chOff x="1647825" y="1415820"/>
            <a:chExt cx="9144000" cy="4866640"/>
          </a:xfrm>
        </p:grpSpPr>
        <p:sp>
          <p:nvSpPr>
            <p:cNvPr id="8" name="Rectangle 7">
              <a:extLst>
                <a:ext uri="{FF2B5EF4-FFF2-40B4-BE49-F238E27FC236}">
                  <a16:creationId xmlns:a16="http://schemas.microsoft.com/office/drawing/2014/main" id="{E243D768-2321-42DE-E2D9-D3789C5B869D}"/>
                </a:ext>
              </a:extLst>
            </p:cNvPr>
            <p:cNvSpPr/>
            <p:nvPr/>
          </p:nvSpPr>
          <p:spPr>
            <a:xfrm>
              <a:off x="1647825" y="1415820"/>
              <a:ext cx="9144000" cy="4866640"/>
            </a:xfrm>
            <a:prstGeom prst="rect">
              <a:avLst/>
            </a:prstGeom>
            <a:solidFill>
              <a:srgbClr val="FF3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D4364A-0445-50A8-0CA6-9557FB0B70BB}"/>
                </a:ext>
              </a:extLst>
            </p:cNvPr>
            <p:cNvSpPr txBox="1"/>
            <p:nvPr/>
          </p:nvSpPr>
          <p:spPr>
            <a:xfrm>
              <a:off x="2292985" y="2325646"/>
              <a:ext cx="7853680" cy="3046988"/>
            </a:xfrm>
            <a:prstGeom prst="rect">
              <a:avLst/>
            </a:prstGeom>
            <a:noFill/>
          </p:spPr>
          <p:txBody>
            <a:bodyPr wrap="square" rtlCol="0">
              <a:spAutoFit/>
            </a:bodyPr>
            <a:lstStyle/>
            <a:p>
              <a:r>
                <a:rPr lang="en-US" dirty="0"/>
                <a:t>“One of the most important things to say about the gender data gap is that it is not generally malicious, or even deliberate. Quite the opposite. It is simply the product of a way of thinking that has been around for millennia and is therefore a kind of </a:t>
              </a:r>
              <a:r>
                <a:rPr lang="en-US" i="1" dirty="0"/>
                <a:t>not</a:t>
              </a:r>
              <a:r>
                <a:rPr lang="en-US" dirty="0"/>
                <a:t> thinking. A double not thinking, even: men go without saying, and women don't get said at all. Because when we say human, on the whole, we mean man.</a:t>
              </a:r>
            </a:p>
          </p:txBody>
        </p:sp>
      </p:grpSp>
    </p:spTree>
    <p:extLst>
      <p:ext uri="{BB962C8B-B14F-4D97-AF65-F5344CB8AC3E}">
        <p14:creationId xmlns:p14="http://schemas.microsoft.com/office/powerpoint/2010/main" val="302103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F1DB-76D8-D8E2-45C1-EFCCCDC381DA}"/>
              </a:ext>
            </a:extLst>
          </p:cNvPr>
          <p:cNvSpPr>
            <a:spLocks noGrp="1"/>
          </p:cNvSpPr>
          <p:nvPr>
            <p:ph type="title"/>
          </p:nvPr>
        </p:nvSpPr>
        <p:spPr/>
        <p:txBody>
          <a:bodyPr/>
          <a:lstStyle/>
          <a:p>
            <a:r>
              <a:rPr lang="en-US" dirty="0"/>
              <a:t>WHO we Are </a:t>
            </a:r>
          </a:p>
        </p:txBody>
      </p:sp>
      <p:sp>
        <p:nvSpPr>
          <p:cNvPr id="3" name="Content Placeholder 2">
            <a:extLst>
              <a:ext uri="{FF2B5EF4-FFF2-40B4-BE49-F238E27FC236}">
                <a16:creationId xmlns:a16="http://schemas.microsoft.com/office/drawing/2014/main" id="{A5A976EB-195A-1EB3-C508-1DC334A56898}"/>
              </a:ext>
            </a:extLst>
          </p:cNvPr>
          <p:cNvSpPr>
            <a:spLocks noGrp="1"/>
          </p:cNvSpPr>
          <p:nvPr>
            <p:ph idx="1"/>
          </p:nvPr>
        </p:nvSpPr>
        <p:spPr>
          <a:xfrm>
            <a:off x="973138" y="1590674"/>
            <a:ext cx="9998921" cy="857886"/>
          </a:xfrm>
        </p:spPr>
        <p:txBody>
          <a:bodyPr/>
          <a:lstStyle/>
          <a:p>
            <a:r>
              <a:rPr lang="en-US" dirty="0"/>
              <a:t>Multi-Institutional collaborative of female fellowship trained abdominal wall reconstruction/hernia surgeons</a:t>
            </a:r>
          </a:p>
        </p:txBody>
      </p:sp>
      <p:pic>
        <p:nvPicPr>
          <p:cNvPr id="4" name="Picture 2" descr="Hernia Surgeons Alliance">
            <a:extLst>
              <a:ext uri="{FF2B5EF4-FFF2-40B4-BE49-F238E27FC236}">
                <a16:creationId xmlns:a16="http://schemas.microsoft.com/office/drawing/2014/main" id="{86541DF8-977C-4562-921F-BB8AF7063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009" y="5066443"/>
            <a:ext cx="51689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90E9D6-2700-A4FC-0075-F5B054A5CB94}"/>
              </a:ext>
            </a:extLst>
          </p:cNvPr>
          <p:cNvPicPr>
            <a:picLocks noChangeAspect="1"/>
          </p:cNvPicPr>
          <p:nvPr/>
        </p:nvPicPr>
        <p:blipFill>
          <a:blip r:embed="rId3"/>
          <a:stretch>
            <a:fillRect/>
          </a:stretch>
        </p:blipFill>
        <p:spPr>
          <a:xfrm>
            <a:off x="76358" y="2541216"/>
            <a:ext cx="1793559" cy="2350181"/>
          </a:xfrm>
          <a:prstGeom prst="rect">
            <a:avLst/>
          </a:prstGeom>
        </p:spPr>
      </p:pic>
      <p:pic>
        <p:nvPicPr>
          <p:cNvPr id="8" name="Picture 7">
            <a:extLst>
              <a:ext uri="{FF2B5EF4-FFF2-40B4-BE49-F238E27FC236}">
                <a16:creationId xmlns:a16="http://schemas.microsoft.com/office/drawing/2014/main" id="{C00999B7-9151-C094-DDA7-FE53B122EC49}"/>
              </a:ext>
            </a:extLst>
          </p:cNvPr>
          <p:cNvPicPr>
            <a:picLocks noChangeAspect="1"/>
          </p:cNvPicPr>
          <p:nvPr/>
        </p:nvPicPr>
        <p:blipFill>
          <a:blip r:embed="rId4"/>
          <a:stretch>
            <a:fillRect/>
          </a:stretch>
        </p:blipFill>
        <p:spPr>
          <a:xfrm>
            <a:off x="1804400" y="2541216"/>
            <a:ext cx="1654075" cy="2286207"/>
          </a:xfrm>
          <a:prstGeom prst="rect">
            <a:avLst/>
          </a:prstGeom>
        </p:spPr>
      </p:pic>
      <p:pic>
        <p:nvPicPr>
          <p:cNvPr id="10" name="Picture 9">
            <a:extLst>
              <a:ext uri="{FF2B5EF4-FFF2-40B4-BE49-F238E27FC236}">
                <a16:creationId xmlns:a16="http://schemas.microsoft.com/office/drawing/2014/main" id="{F01BD048-556D-6C9A-1876-D780971E4854}"/>
              </a:ext>
            </a:extLst>
          </p:cNvPr>
          <p:cNvPicPr>
            <a:picLocks noChangeAspect="1"/>
          </p:cNvPicPr>
          <p:nvPr/>
        </p:nvPicPr>
        <p:blipFill>
          <a:blip r:embed="rId5"/>
          <a:stretch>
            <a:fillRect/>
          </a:stretch>
        </p:blipFill>
        <p:spPr>
          <a:xfrm>
            <a:off x="3386056" y="2448560"/>
            <a:ext cx="1752073" cy="2501455"/>
          </a:xfrm>
          <a:prstGeom prst="rect">
            <a:avLst/>
          </a:prstGeom>
        </p:spPr>
      </p:pic>
      <p:pic>
        <p:nvPicPr>
          <p:cNvPr id="12" name="Picture 11">
            <a:extLst>
              <a:ext uri="{FF2B5EF4-FFF2-40B4-BE49-F238E27FC236}">
                <a16:creationId xmlns:a16="http://schemas.microsoft.com/office/drawing/2014/main" id="{294BD3F8-E29F-D5EA-EC12-622879480F15}"/>
              </a:ext>
            </a:extLst>
          </p:cNvPr>
          <p:cNvPicPr>
            <a:picLocks noChangeAspect="1"/>
          </p:cNvPicPr>
          <p:nvPr/>
        </p:nvPicPr>
        <p:blipFill>
          <a:blip r:embed="rId6"/>
          <a:stretch>
            <a:fillRect/>
          </a:stretch>
        </p:blipFill>
        <p:spPr>
          <a:xfrm>
            <a:off x="5011224" y="2541217"/>
            <a:ext cx="1796605" cy="2350181"/>
          </a:xfrm>
          <a:prstGeom prst="rect">
            <a:avLst/>
          </a:prstGeom>
        </p:spPr>
      </p:pic>
      <p:pic>
        <p:nvPicPr>
          <p:cNvPr id="14" name="Picture 13">
            <a:extLst>
              <a:ext uri="{FF2B5EF4-FFF2-40B4-BE49-F238E27FC236}">
                <a16:creationId xmlns:a16="http://schemas.microsoft.com/office/drawing/2014/main" id="{3B34F288-D77B-E80C-DF39-D5E071ED9C4C}"/>
              </a:ext>
            </a:extLst>
          </p:cNvPr>
          <p:cNvPicPr>
            <a:picLocks noChangeAspect="1"/>
          </p:cNvPicPr>
          <p:nvPr/>
        </p:nvPicPr>
        <p:blipFill>
          <a:blip r:embed="rId7"/>
          <a:stretch>
            <a:fillRect/>
          </a:stretch>
        </p:blipFill>
        <p:spPr>
          <a:xfrm>
            <a:off x="6651133" y="2564988"/>
            <a:ext cx="1752073" cy="2582286"/>
          </a:xfrm>
          <a:prstGeom prst="rect">
            <a:avLst/>
          </a:prstGeom>
        </p:spPr>
      </p:pic>
      <p:pic>
        <p:nvPicPr>
          <p:cNvPr id="16" name="Picture 15">
            <a:extLst>
              <a:ext uri="{FF2B5EF4-FFF2-40B4-BE49-F238E27FC236}">
                <a16:creationId xmlns:a16="http://schemas.microsoft.com/office/drawing/2014/main" id="{D2C3EE48-8634-94FD-1C4F-8870C2E6CA0B}"/>
              </a:ext>
            </a:extLst>
          </p:cNvPr>
          <p:cNvPicPr>
            <a:picLocks noChangeAspect="1"/>
          </p:cNvPicPr>
          <p:nvPr/>
        </p:nvPicPr>
        <p:blipFill>
          <a:blip r:embed="rId8"/>
          <a:stretch>
            <a:fillRect/>
          </a:stretch>
        </p:blipFill>
        <p:spPr>
          <a:xfrm>
            <a:off x="8350506" y="2541216"/>
            <a:ext cx="1796605" cy="2472296"/>
          </a:xfrm>
          <a:prstGeom prst="rect">
            <a:avLst/>
          </a:prstGeom>
        </p:spPr>
      </p:pic>
      <p:pic>
        <p:nvPicPr>
          <p:cNvPr id="18" name="Picture 17">
            <a:extLst>
              <a:ext uri="{FF2B5EF4-FFF2-40B4-BE49-F238E27FC236}">
                <a16:creationId xmlns:a16="http://schemas.microsoft.com/office/drawing/2014/main" id="{7E2A6362-F1BB-0CB2-24E6-E2C088F57CBC}"/>
              </a:ext>
            </a:extLst>
          </p:cNvPr>
          <p:cNvPicPr>
            <a:picLocks noChangeAspect="1"/>
          </p:cNvPicPr>
          <p:nvPr/>
        </p:nvPicPr>
        <p:blipFill>
          <a:blip r:embed="rId9"/>
          <a:stretch>
            <a:fillRect/>
          </a:stretch>
        </p:blipFill>
        <p:spPr>
          <a:xfrm>
            <a:off x="10020206" y="2393176"/>
            <a:ext cx="2030065" cy="2582286"/>
          </a:xfrm>
          <a:prstGeom prst="rect">
            <a:avLst/>
          </a:prstGeom>
        </p:spPr>
      </p:pic>
    </p:spTree>
    <p:extLst>
      <p:ext uri="{BB962C8B-B14F-4D97-AF65-F5344CB8AC3E}">
        <p14:creationId xmlns:p14="http://schemas.microsoft.com/office/powerpoint/2010/main" val="206712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76DF-5032-77C7-84F3-56AD46660EE3}"/>
              </a:ext>
            </a:extLst>
          </p:cNvPr>
          <p:cNvSpPr>
            <a:spLocks noGrp="1"/>
          </p:cNvSpPr>
          <p:nvPr>
            <p:ph type="title"/>
          </p:nvPr>
        </p:nvSpPr>
        <p:spPr/>
        <p:txBody>
          <a:bodyPr/>
          <a:lstStyle/>
          <a:p>
            <a:r>
              <a:rPr lang="en-US" dirty="0"/>
              <a:t>OUR MISSION</a:t>
            </a:r>
          </a:p>
        </p:txBody>
      </p:sp>
      <p:sp>
        <p:nvSpPr>
          <p:cNvPr id="3" name="Content Placeholder 2">
            <a:extLst>
              <a:ext uri="{FF2B5EF4-FFF2-40B4-BE49-F238E27FC236}">
                <a16:creationId xmlns:a16="http://schemas.microsoft.com/office/drawing/2014/main" id="{16F0485D-8BE0-1563-F5EC-1FD55C1C5D21}"/>
              </a:ext>
            </a:extLst>
          </p:cNvPr>
          <p:cNvSpPr>
            <a:spLocks noGrp="1"/>
          </p:cNvSpPr>
          <p:nvPr>
            <p:ph idx="1"/>
          </p:nvPr>
        </p:nvSpPr>
        <p:spPr/>
        <p:txBody>
          <a:bodyPr/>
          <a:lstStyle/>
          <a:p>
            <a:r>
              <a:rPr lang="en-US" b="1" dirty="0"/>
              <a:t>1. Advance sex-specific hernia research to improve outcomes for women</a:t>
            </a:r>
          </a:p>
          <a:p>
            <a:pPr marL="0" indent="0">
              <a:buNone/>
            </a:pPr>
            <a:endParaRPr lang="en-US" b="1" dirty="0"/>
          </a:p>
          <a:p>
            <a:r>
              <a:rPr lang="en-US" b="1" dirty="0"/>
              <a:t>2. Advocate for and provide excellent gender specific hernia care for our patients</a:t>
            </a:r>
          </a:p>
          <a:p>
            <a:pPr marL="0" indent="0">
              <a:buNone/>
            </a:pPr>
            <a:endParaRPr lang="en-US" dirty="0"/>
          </a:p>
          <a:p>
            <a:r>
              <a:rPr lang="en-US" b="1" dirty="0"/>
              <a:t>3. Elevate and uplift aspiring female hernia surgeons</a:t>
            </a:r>
          </a:p>
        </p:txBody>
      </p:sp>
    </p:spTree>
    <p:extLst>
      <p:ext uri="{BB962C8B-B14F-4D97-AF65-F5344CB8AC3E}">
        <p14:creationId xmlns:p14="http://schemas.microsoft.com/office/powerpoint/2010/main" val="2800816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C0496F-EF2F-D708-0DD2-25A9A6BE471D}"/>
              </a:ext>
            </a:extLst>
          </p:cNvPr>
          <p:cNvSpPr>
            <a:spLocks noGrp="1"/>
          </p:cNvSpPr>
          <p:nvPr>
            <p:ph idx="1"/>
          </p:nvPr>
        </p:nvSpPr>
        <p:spPr>
          <a:xfrm>
            <a:off x="973138" y="1722754"/>
            <a:ext cx="9998921" cy="4389120"/>
          </a:xfrm>
        </p:spPr>
        <p:txBody>
          <a:bodyPr/>
          <a:lstStyle/>
          <a:p>
            <a:r>
              <a:rPr lang="en-US" b="1" dirty="0"/>
              <a:t>Advancing sex-specific hernia research</a:t>
            </a:r>
          </a:p>
          <a:p>
            <a:pPr marL="0" indent="0">
              <a:buNone/>
            </a:pPr>
            <a:endParaRPr lang="en-US" b="1" dirty="0"/>
          </a:p>
          <a:p>
            <a:pPr lvl="1"/>
            <a:r>
              <a:rPr lang="en-US" dirty="0"/>
              <a:t>Evaluating compliance to currently established guidelines for care in females</a:t>
            </a:r>
          </a:p>
          <a:p>
            <a:pPr marL="457200" lvl="1" indent="0">
              <a:buNone/>
            </a:pPr>
            <a:endParaRPr lang="en-US" dirty="0"/>
          </a:p>
          <a:p>
            <a:pPr lvl="1"/>
            <a:r>
              <a:rPr lang="en-US" dirty="0"/>
              <a:t>Evaluating PROs: what matters for which gender </a:t>
            </a:r>
          </a:p>
          <a:p>
            <a:pPr lvl="1"/>
            <a:endParaRPr lang="en-US" dirty="0"/>
          </a:p>
          <a:p>
            <a:pPr lvl="1"/>
            <a:r>
              <a:rPr lang="en-US" dirty="0"/>
              <a:t>Evaluating the management of rectus diastasis</a:t>
            </a:r>
          </a:p>
        </p:txBody>
      </p:sp>
      <p:pic>
        <p:nvPicPr>
          <p:cNvPr id="6" name="Picture 2" descr="Hernia Surgeons Alliance">
            <a:extLst>
              <a:ext uri="{FF2B5EF4-FFF2-40B4-BE49-F238E27FC236}">
                <a16:creationId xmlns:a16="http://schemas.microsoft.com/office/drawing/2014/main" id="{BB824110-3FEF-D5C6-64A1-94396A7B0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278418"/>
            <a:ext cx="3937318" cy="119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324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3426-D3F1-7EBA-3819-8968281AE8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2CE6CE-B344-20C2-D98E-5AE4F0AA9F94}"/>
              </a:ext>
            </a:extLst>
          </p:cNvPr>
          <p:cNvSpPr>
            <a:spLocks noGrp="1"/>
          </p:cNvSpPr>
          <p:nvPr>
            <p:ph idx="1"/>
          </p:nvPr>
        </p:nvSpPr>
        <p:spPr>
          <a:xfrm>
            <a:off x="973138" y="1692274"/>
            <a:ext cx="9998921" cy="4389120"/>
          </a:xfrm>
        </p:spPr>
        <p:txBody>
          <a:bodyPr/>
          <a:lstStyle/>
          <a:p>
            <a:r>
              <a:rPr lang="en-US" b="1" dirty="0"/>
              <a:t>Advancing sex-specific hernia research</a:t>
            </a:r>
          </a:p>
          <a:p>
            <a:pPr lvl="1"/>
            <a:endParaRPr lang="en-US" dirty="0"/>
          </a:p>
          <a:p>
            <a:pPr lvl="1"/>
            <a:r>
              <a:rPr lang="en-US" dirty="0"/>
              <a:t>Evaluating the management of rectus diastasis</a:t>
            </a:r>
          </a:p>
        </p:txBody>
      </p:sp>
      <p:pic>
        <p:nvPicPr>
          <p:cNvPr id="6" name="Picture 2" descr="Hernia Surgeons Alliance">
            <a:extLst>
              <a:ext uri="{FF2B5EF4-FFF2-40B4-BE49-F238E27FC236}">
                <a16:creationId xmlns:a16="http://schemas.microsoft.com/office/drawing/2014/main" id="{CECE978F-DA1C-517D-A8B3-9AE1D3B5E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278418"/>
            <a:ext cx="3937318" cy="11995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315EE6E-356B-83D6-C5F0-899D97E2711E}"/>
              </a:ext>
            </a:extLst>
          </p:cNvPr>
          <p:cNvPicPr>
            <a:picLocks noChangeAspect="1"/>
          </p:cNvPicPr>
          <p:nvPr/>
        </p:nvPicPr>
        <p:blipFill>
          <a:blip r:embed="rId3"/>
          <a:stretch>
            <a:fillRect/>
          </a:stretch>
        </p:blipFill>
        <p:spPr>
          <a:xfrm>
            <a:off x="3904097" y="3017169"/>
            <a:ext cx="3634623" cy="3562413"/>
          </a:xfrm>
          <a:prstGeom prst="rect">
            <a:avLst/>
          </a:prstGeom>
        </p:spPr>
      </p:pic>
    </p:spTree>
    <p:extLst>
      <p:ext uri="{BB962C8B-B14F-4D97-AF65-F5344CB8AC3E}">
        <p14:creationId xmlns:p14="http://schemas.microsoft.com/office/powerpoint/2010/main" val="3927507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E48C8-182B-C8E0-9A43-1E37784ABF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2FD2B-98BB-84DE-1305-85740265CB74}"/>
              </a:ext>
            </a:extLst>
          </p:cNvPr>
          <p:cNvSpPr>
            <a:spLocks noGrp="1"/>
          </p:cNvSpPr>
          <p:nvPr>
            <p:ph idx="1"/>
          </p:nvPr>
        </p:nvSpPr>
        <p:spPr>
          <a:xfrm>
            <a:off x="973138" y="1722754"/>
            <a:ext cx="9998921" cy="563246"/>
          </a:xfrm>
        </p:spPr>
        <p:txBody>
          <a:bodyPr/>
          <a:lstStyle/>
          <a:p>
            <a:r>
              <a:rPr lang="en-US" b="1" dirty="0"/>
              <a:t>Advocating for and educating our patients</a:t>
            </a:r>
          </a:p>
          <a:p>
            <a:pPr marL="0" indent="0">
              <a:buNone/>
            </a:pPr>
            <a:endParaRPr lang="en-US" b="1" dirty="0"/>
          </a:p>
        </p:txBody>
      </p:sp>
      <p:pic>
        <p:nvPicPr>
          <p:cNvPr id="6" name="Picture 2" descr="Hernia Surgeons Alliance">
            <a:extLst>
              <a:ext uri="{FF2B5EF4-FFF2-40B4-BE49-F238E27FC236}">
                <a16:creationId xmlns:a16="http://schemas.microsoft.com/office/drawing/2014/main" id="{45FDEA8B-4F1A-B9CB-0286-AE75C772E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278418"/>
            <a:ext cx="3937318" cy="1199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ernia Surgeons Alliance">
            <a:extLst>
              <a:ext uri="{FF2B5EF4-FFF2-40B4-BE49-F238E27FC236}">
                <a16:creationId xmlns:a16="http://schemas.microsoft.com/office/drawing/2014/main" id="{B1405EB6-6D45-07D5-10CA-ED27CFD8D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88" y="2458720"/>
            <a:ext cx="3937318" cy="41208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236770-CB3D-4FB9-0191-99C00F6514D1}"/>
              </a:ext>
            </a:extLst>
          </p:cNvPr>
          <p:cNvPicPr>
            <a:picLocks noChangeAspect="1"/>
          </p:cNvPicPr>
          <p:nvPr/>
        </p:nvPicPr>
        <p:blipFill>
          <a:blip r:embed="rId4"/>
          <a:stretch>
            <a:fillRect/>
          </a:stretch>
        </p:blipFill>
        <p:spPr>
          <a:xfrm>
            <a:off x="4910456" y="5435600"/>
            <a:ext cx="7061781" cy="1533739"/>
          </a:xfrm>
          <a:prstGeom prst="rect">
            <a:avLst/>
          </a:prstGeom>
        </p:spPr>
      </p:pic>
      <p:pic>
        <p:nvPicPr>
          <p:cNvPr id="8" name="Picture 7">
            <a:extLst>
              <a:ext uri="{FF2B5EF4-FFF2-40B4-BE49-F238E27FC236}">
                <a16:creationId xmlns:a16="http://schemas.microsoft.com/office/drawing/2014/main" id="{DA0DDAD1-2878-8183-AB17-F2C5BF6A1A80}"/>
              </a:ext>
            </a:extLst>
          </p:cNvPr>
          <p:cNvPicPr>
            <a:picLocks noChangeAspect="1"/>
          </p:cNvPicPr>
          <p:nvPr/>
        </p:nvPicPr>
        <p:blipFill>
          <a:blip r:embed="rId5"/>
          <a:stretch>
            <a:fillRect/>
          </a:stretch>
        </p:blipFill>
        <p:spPr>
          <a:xfrm>
            <a:off x="5449797" y="2458720"/>
            <a:ext cx="5765890" cy="3261360"/>
          </a:xfrm>
          <a:prstGeom prst="rect">
            <a:avLst/>
          </a:prstGeom>
        </p:spPr>
      </p:pic>
    </p:spTree>
    <p:extLst>
      <p:ext uri="{BB962C8B-B14F-4D97-AF65-F5344CB8AC3E}">
        <p14:creationId xmlns:p14="http://schemas.microsoft.com/office/powerpoint/2010/main" val="315719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39A7-3968-4FBF-BDA5-608177B00E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A1CA1A-DBCB-711A-C212-BFB80C3B2559}"/>
              </a:ext>
            </a:extLst>
          </p:cNvPr>
          <p:cNvSpPr>
            <a:spLocks noGrp="1"/>
          </p:cNvSpPr>
          <p:nvPr>
            <p:ph idx="1"/>
          </p:nvPr>
        </p:nvSpPr>
        <p:spPr>
          <a:xfrm>
            <a:off x="973139" y="1722754"/>
            <a:ext cx="8526462" cy="695326"/>
          </a:xfrm>
        </p:spPr>
        <p:txBody>
          <a:bodyPr/>
          <a:lstStyle/>
          <a:p>
            <a:r>
              <a:rPr lang="en-US" b="1" dirty="0"/>
              <a:t>Elevating and uplifting current/aspiring hernia surgeons</a:t>
            </a:r>
          </a:p>
          <a:p>
            <a:pPr marL="0" indent="0">
              <a:buNone/>
            </a:pPr>
            <a:endParaRPr lang="en-US" b="1" dirty="0"/>
          </a:p>
        </p:txBody>
      </p:sp>
      <p:pic>
        <p:nvPicPr>
          <p:cNvPr id="6" name="Picture 2" descr="Hernia Surgeons Alliance">
            <a:extLst>
              <a:ext uri="{FF2B5EF4-FFF2-40B4-BE49-F238E27FC236}">
                <a16:creationId xmlns:a16="http://schemas.microsoft.com/office/drawing/2014/main" id="{1DFB2A70-FF1C-A3C9-0841-C3EEBE16E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278418"/>
            <a:ext cx="3937318" cy="11995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HERnia Surgeons Alliance (HERSA) (@HERniaSAlliance) / Posts / X">
            <a:extLst>
              <a:ext uri="{FF2B5EF4-FFF2-40B4-BE49-F238E27FC236}">
                <a16:creationId xmlns:a16="http://schemas.microsoft.com/office/drawing/2014/main" id="{3FDB3190-FFAF-4AE9-1789-DEBEE63BC9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4" t="24030" r="1618" b="11876"/>
          <a:stretch>
            <a:fillRect/>
          </a:stretch>
        </p:blipFill>
        <p:spPr bwMode="auto">
          <a:xfrm>
            <a:off x="284479" y="2662840"/>
            <a:ext cx="7085623" cy="3722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029C18-534D-4EDD-D32B-76FCACD00E26}"/>
              </a:ext>
            </a:extLst>
          </p:cNvPr>
          <p:cNvPicPr>
            <a:picLocks noChangeAspect="1"/>
          </p:cNvPicPr>
          <p:nvPr/>
        </p:nvPicPr>
        <p:blipFill>
          <a:blip r:embed="rId4"/>
          <a:stretch>
            <a:fillRect/>
          </a:stretch>
        </p:blipFill>
        <p:spPr>
          <a:xfrm>
            <a:off x="7459891" y="2070417"/>
            <a:ext cx="3858351" cy="4414235"/>
          </a:xfrm>
          <a:prstGeom prst="rect">
            <a:avLst/>
          </a:prstGeom>
        </p:spPr>
      </p:pic>
    </p:spTree>
    <p:extLst>
      <p:ext uri="{BB962C8B-B14F-4D97-AF65-F5344CB8AC3E}">
        <p14:creationId xmlns:p14="http://schemas.microsoft.com/office/powerpoint/2010/main" val="612951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820C-36D3-D941-3686-A778B5C7AABC}"/>
              </a:ext>
            </a:extLst>
          </p:cNvPr>
          <p:cNvSpPr>
            <a:spLocks noGrp="1"/>
          </p:cNvSpPr>
          <p:nvPr>
            <p:ph type="title"/>
          </p:nvPr>
        </p:nvSpPr>
        <p:spPr/>
        <p:txBody>
          <a:bodyPr/>
          <a:lstStyle/>
          <a:p>
            <a:r>
              <a:rPr lang="en-US" dirty="0"/>
              <a:t>How can you get involved</a:t>
            </a:r>
          </a:p>
        </p:txBody>
      </p:sp>
      <p:sp>
        <p:nvSpPr>
          <p:cNvPr id="3" name="Content Placeholder 2">
            <a:extLst>
              <a:ext uri="{FF2B5EF4-FFF2-40B4-BE49-F238E27FC236}">
                <a16:creationId xmlns:a16="http://schemas.microsoft.com/office/drawing/2014/main" id="{5640DEC3-2B96-D4F2-D1F2-56B0471444DE}"/>
              </a:ext>
            </a:extLst>
          </p:cNvPr>
          <p:cNvSpPr>
            <a:spLocks noGrp="1"/>
          </p:cNvSpPr>
          <p:nvPr>
            <p:ph idx="1"/>
          </p:nvPr>
        </p:nvSpPr>
        <p:spPr/>
        <p:txBody>
          <a:bodyPr/>
          <a:lstStyle/>
          <a:p>
            <a:r>
              <a:rPr lang="en-US" dirty="0"/>
              <a:t>Collaborate with us</a:t>
            </a:r>
          </a:p>
          <a:p>
            <a:pPr lvl="1"/>
            <a:r>
              <a:rPr lang="en-US" dirty="0"/>
              <a:t>Combined research through the ACHQC</a:t>
            </a:r>
          </a:p>
          <a:p>
            <a:pPr lvl="1"/>
            <a:r>
              <a:rPr lang="en-US" dirty="0"/>
              <a:t>Participate in research in various societies</a:t>
            </a:r>
          </a:p>
          <a:p>
            <a:r>
              <a:rPr lang="en-US" dirty="0"/>
              <a:t>Join us at a cadaver lab</a:t>
            </a:r>
          </a:p>
          <a:p>
            <a:pPr lvl="1"/>
            <a:r>
              <a:rPr lang="en-US" dirty="0"/>
              <a:t>Few spots left for Austin</a:t>
            </a:r>
          </a:p>
          <a:p>
            <a:r>
              <a:rPr lang="en-US" dirty="0"/>
              <a:t>Help us get the word out</a:t>
            </a:r>
          </a:p>
          <a:p>
            <a:pPr lvl="1"/>
            <a:r>
              <a:rPr lang="en-US" dirty="0"/>
              <a:t>We are happy to share our mission</a:t>
            </a:r>
          </a:p>
          <a:p>
            <a:pPr lvl="1"/>
            <a:r>
              <a:rPr lang="en-US" dirty="0"/>
              <a:t>Reach out for mentorship opportunities</a:t>
            </a:r>
          </a:p>
          <a:p>
            <a:endParaRPr lang="en-US" dirty="0"/>
          </a:p>
          <a:p>
            <a:pPr lvl="1"/>
            <a:endParaRPr lang="en-US" dirty="0"/>
          </a:p>
        </p:txBody>
      </p:sp>
      <p:pic>
        <p:nvPicPr>
          <p:cNvPr id="9" name="Picture 8">
            <a:extLst>
              <a:ext uri="{FF2B5EF4-FFF2-40B4-BE49-F238E27FC236}">
                <a16:creationId xmlns:a16="http://schemas.microsoft.com/office/drawing/2014/main" id="{D71A2AA6-C43A-93A9-41E9-A316F40B676B}"/>
              </a:ext>
            </a:extLst>
          </p:cNvPr>
          <p:cNvPicPr>
            <a:picLocks noChangeAspect="1"/>
          </p:cNvPicPr>
          <p:nvPr/>
        </p:nvPicPr>
        <p:blipFill>
          <a:blip r:embed="rId2"/>
          <a:stretch>
            <a:fillRect/>
          </a:stretch>
        </p:blipFill>
        <p:spPr>
          <a:xfrm>
            <a:off x="7518503" y="1290320"/>
            <a:ext cx="4345672" cy="4277360"/>
          </a:xfrm>
          <a:prstGeom prst="rect">
            <a:avLst/>
          </a:prstGeom>
        </p:spPr>
      </p:pic>
    </p:spTree>
    <p:extLst>
      <p:ext uri="{BB962C8B-B14F-4D97-AF65-F5344CB8AC3E}">
        <p14:creationId xmlns:p14="http://schemas.microsoft.com/office/powerpoint/2010/main" val="270380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91BEAF-086C-999C-8F8A-9E5970114183}"/>
              </a:ext>
            </a:extLst>
          </p:cNvPr>
          <p:cNvPicPr>
            <a:picLocks noChangeAspect="1"/>
          </p:cNvPicPr>
          <p:nvPr/>
        </p:nvPicPr>
        <p:blipFill>
          <a:blip r:embed="rId2"/>
          <a:stretch>
            <a:fillRect/>
          </a:stretch>
        </p:blipFill>
        <p:spPr>
          <a:xfrm>
            <a:off x="2031692" y="1345066"/>
            <a:ext cx="7706801" cy="3639058"/>
          </a:xfrm>
          <a:prstGeom prst="rect">
            <a:avLst/>
          </a:prstGeom>
        </p:spPr>
      </p:pic>
      <p:pic>
        <p:nvPicPr>
          <p:cNvPr id="6" name="Picture 2" descr="Hernia Surgeons Alliance">
            <a:extLst>
              <a:ext uri="{FF2B5EF4-FFF2-40B4-BE49-F238E27FC236}">
                <a16:creationId xmlns:a16="http://schemas.microsoft.com/office/drawing/2014/main" id="{7DFCBE54-8300-4BDD-467B-1CB9AED15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102" y="5346177"/>
            <a:ext cx="3937318" cy="119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05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B632-E645-6EEA-9F01-F4A826CA03E6}"/>
              </a:ext>
            </a:extLst>
          </p:cNvPr>
          <p:cNvSpPr>
            <a:spLocks noGrp="1"/>
          </p:cNvSpPr>
          <p:nvPr>
            <p:ph type="title"/>
          </p:nvPr>
        </p:nvSpPr>
        <p:spPr/>
        <p:txBody>
          <a:bodyPr/>
          <a:lstStyle/>
          <a:p>
            <a:r>
              <a:rPr lang="en-US" dirty="0"/>
              <a:t>Gender Distribution Worldwide </a:t>
            </a:r>
          </a:p>
        </p:txBody>
      </p:sp>
      <p:pic>
        <p:nvPicPr>
          <p:cNvPr id="5" name="Picture 4">
            <a:extLst>
              <a:ext uri="{FF2B5EF4-FFF2-40B4-BE49-F238E27FC236}">
                <a16:creationId xmlns:a16="http://schemas.microsoft.com/office/drawing/2014/main" id="{DC4CBB66-93FD-A386-BBB0-FA244BAEEA61}"/>
              </a:ext>
            </a:extLst>
          </p:cNvPr>
          <p:cNvPicPr>
            <a:picLocks noChangeAspect="1"/>
          </p:cNvPicPr>
          <p:nvPr/>
        </p:nvPicPr>
        <p:blipFill>
          <a:blip r:embed="rId2"/>
          <a:stretch>
            <a:fillRect/>
          </a:stretch>
        </p:blipFill>
        <p:spPr>
          <a:xfrm>
            <a:off x="283133" y="1625600"/>
            <a:ext cx="6622977" cy="4695825"/>
          </a:xfrm>
          <a:prstGeom prst="rect">
            <a:avLst/>
          </a:prstGeom>
        </p:spPr>
      </p:pic>
      <p:pic>
        <p:nvPicPr>
          <p:cNvPr id="7" name="Picture 6">
            <a:extLst>
              <a:ext uri="{FF2B5EF4-FFF2-40B4-BE49-F238E27FC236}">
                <a16:creationId xmlns:a16="http://schemas.microsoft.com/office/drawing/2014/main" id="{4B574AD5-5A26-4DFE-BA33-3ABCF7E04206}"/>
              </a:ext>
            </a:extLst>
          </p:cNvPr>
          <p:cNvPicPr>
            <a:picLocks noChangeAspect="1"/>
          </p:cNvPicPr>
          <p:nvPr/>
        </p:nvPicPr>
        <p:blipFill>
          <a:blip r:embed="rId3"/>
          <a:stretch>
            <a:fillRect/>
          </a:stretch>
        </p:blipFill>
        <p:spPr>
          <a:xfrm>
            <a:off x="6727117" y="2017678"/>
            <a:ext cx="5361455" cy="3880360"/>
          </a:xfrm>
          <a:prstGeom prst="rect">
            <a:avLst/>
          </a:prstGeom>
        </p:spPr>
      </p:pic>
    </p:spTree>
    <p:extLst>
      <p:ext uri="{BB962C8B-B14F-4D97-AF65-F5344CB8AC3E}">
        <p14:creationId xmlns:p14="http://schemas.microsoft.com/office/powerpoint/2010/main" val="4230752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E911-C1E0-5B60-8681-EFBB19961B71}"/>
              </a:ext>
            </a:extLst>
          </p:cNvPr>
          <p:cNvSpPr>
            <a:spLocks noGrp="1"/>
          </p:cNvSpPr>
          <p:nvPr>
            <p:ph type="title"/>
          </p:nvPr>
        </p:nvSpPr>
        <p:spPr/>
        <p:txBody>
          <a:bodyPr/>
          <a:lstStyle/>
          <a:p>
            <a:r>
              <a:rPr lang="en-US" dirty="0"/>
              <a:t>CONTACT US: </a:t>
            </a:r>
          </a:p>
        </p:txBody>
      </p:sp>
      <p:pic>
        <p:nvPicPr>
          <p:cNvPr id="4" name="Content Placeholder 4">
            <a:extLst>
              <a:ext uri="{FF2B5EF4-FFF2-40B4-BE49-F238E27FC236}">
                <a16:creationId xmlns:a16="http://schemas.microsoft.com/office/drawing/2014/main" id="{83D787D0-64BF-4E33-9003-AD519C5C4AD5}"/>
              </a:ext>
            </a:extLst>
          </p:cNvPr>
          <p:cNvPicPr>
            <a:picLocks noGrp="1" noChangeAspect="1"/>
          </p:cNvPicPr>
          <p:nvPr/>
        </p:nvPicPr>
        <p:blipFill>
          <a:blip r:embed="rId2">
            <a:extLst>
              <a:ext uri="{837473B0-CC2E-450A-ABE3-18F120FF3D39}">
                <a1611:picAttrSrcUrl xmlns:a1611="http://schemas.microsoft.com/office/drawing/2016/11/main" r:id="rId3"/>
              </a:ext>
            </a:extLst>
          </a:blip>
          <a:stretch>
            <a:fillRect/>
          </a:stretch>
        </p:blipFill>
        <p:spPr>
          <a:xfrm>
            <a:off x="2334029" y="3090409"/>
            <a:ext cx="1872211" cy="1872211"/>
          </a:xfrm>
          <a:prstGeom prst="rect">
            <a:avLst/>
          </a:prstGeom>
        </p:spPr>
      </p:pic>
      <p:sp>
        <p:nvSpPr>
          <p:cNvPr id="5" name="TextBox 5">
            <a:extLst>
              <a:ext uri="{FF2B5EF4-FFF2-40B4-BE49-F238E27FC236}">
                <a16:creationId xmlns:a16="http://schemas.microsoft.com/office/drawing/2014/main" id="{ACB593C5-6B36-0E95-80BF-556E4E727310}"/>
              </a:ext>
            </a:extLst>
          </p:cNvPr>
          <p:cNvSpPr txBox="1"/>
          <p:nvPr/>
        </p:nvSpPr>
        <p:spPr>
          <a:xfrm>
            <a:off x="1452880" y="5200550"/>
            <a:ext cx="4897120" cy="67710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800" dirty="0">
                <a:hlinkClick r:id="rId4">
                  <a:extLst>
                    <a:ext uri="{A12FA001-AC4F-418D-AE19-62706E023703}">
                      <ahyp:hlinkClr xmlns:ahyp="http://schemas.microsoft.com/office/drawing/2018/hyperlinkcolor" val="tx"/>
                    </a:ext>
                  </a:extLst>
                </a:hlinkClick>
              </a:rPr>
              <a:t>@HERniasalliance</a:t>
            </a:r>
            <a:endParaRPr lang="en-US" sz="3800" dirty="0"/>
          </a:p>
        </p:txBody>
      </p:sp>
      <p:pic>
        <p:nvPicPr>
          <p:cNvPr id="6" name="Picture 5">
            <a:extLst>
              <a:ext uri="{FF2B5EF4-FFF2-40B4-BE49-F238E27FC236}">
                <a16:creationId xmlns:a16="http://schemas.microsoft.com/office/drawing/2014/main" id="{BAA13E3D-6AF7-BFD7-8BA6-37A8337493EF}"/>
              </a:ext>
            </a:extLst>
          </p:cNvPr>
          <p:cNvPicPr>
            <a:picLocks noChangeAspect="1"/>
          </p:cNvPicPr>
          <p:nvPr/>
        </p:nvPicPr>
        <p:blipFill>
          <a:blip r:embed="rId5"/>
          <a:stretch>
            <a:fillRect/>
          </a:stretch>
        </p:blipFill>
        <p:spPr>
          <a:xfrm>
            <a:off x="7867776" y="3174585"/>
            <a:ext cx="1987020" cy="1703858"/>
          </a:xfrm>
          <a:prstGeom prst="rect">
            <a:avLst/>
          </a:prstGeom>
        </p:spPr>
      </p:pic>
      <p:sp>
        <p:nvSpPr>
          <p:cNvPr id="7" name="TextBox 8">
            <a:hlinkClick r:id="rId6"/>
            <a:extLst>
              <a:ext uri="{FF2B5EF4-FFF2-40B4-BE49-F238E27FC236}">
                <a16:creationId xmlns:a16="http://schemas.microsoft.com/office/drawing/2014/main" id="{A9068CC4-0282-C6A4-AD26-B87821A02E43}"/>
              </a:ext>
            </a:extLst>
          </p:cNvPr>
          <p:cNvSpPr txBox="1"/>
          <p:nvPr/>
        </p:nvSpPr>
        <p:spPr>
          <a:xfrm>
            <a:off x="6886456" y="5200550"/>
            <a:ext cx="6207918"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dirty="0">
                <a:hlinkClick r:id="rId6">
                  <a:extLst>
                    <a:ext uri="{A12FA001-AC4F-418D-AE19-62706E023703}">
                      <ahyp:hlinkClr xmlns:ahyp="http://schemas.microsoft.com/office/drawing/2018/hyperlinkcolor" val="tx"/>
                    </a:ext>
                  </a:extLst>
                </a:hlinkClick>
              </a:rPr>
              <a:t>@</a:t>
            </a:r>
            <a:r>
              <a:rPr lang="en-US" sz="3600" dirty="0" err="1">
                <a:hlinkClick r:id="rId6">
                  <a:extLst>
                    <a:ext uri="{A12FA001-AC4F-418D-AE19-62706E023703}">
                      <ahyp:hlinkClr xmlns:ahyp="http://schemas.microsoft.com/office/drawing/2018/hyperlinkcolor" val="tx"/>
                    </a:ext>
                  </a:extLst>
                </a:hlinkClick>
              </a:rPr>
              <a:t>HERniaSAlliance</a:t>
            </a:r>
            <a:endParaRPr lang="en-US" sz="3600" dirty="0"/>
          </a:p>
        </p:txBody>
      </p:sp>
      <p:sp>
        <p:nvSpPr>
          <p:cNvPr id="8" name="TextBox 10">
            <a:extLst>
              <a:ext uri="{FF2B5EF4-FFF2-40B4-BE49-F238E27FC236}">
                <a16:creationId xmlns:a16="http://schemas.microsoft.com/office/drawing/2014/main" id="{BBC1A639-75CA-2470-72C2-50C392349286}"/>
              </a:ext>
            </a:extLst>
          </p:cNvPr>
          <p:cNvSpPr txBox="1"/>
          <p:nvPr/>
        </p:nvSpPr>
        <p:spPr>
          <a:xfrm>
            <a:off x="2926081" y="1784014"/>
            <a:ext cx="5525016"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u="sng" dirty="0" err="1"/>
              <a:t>www.herniasalliance.com</a:t>
            </a:r>
            <a:endParaRPr lang="en-US" sz="3600" u="sng" dirty="0"/>
          </a:p>
        </p:txBody>
      </p:sp>
    </p:spTree>
    <p:extLst>
      <p:ext uri="{BB962C8B-B14F-4D97-AF65-F5344CB8AC3E}">
        <p14:creationId xmlns:p14="http://schemas.microsoft.com/office/powerpoint/2010/main" val="2281945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2DD7D8-BB18-C7BC-2C4E-733B4C661E8D}"/>
              </a:ext>
            </a:extLst>
          </p:cNvPr>
          <p:cNvSpPr>
            <a:spLocks noGrp="1"/>
          </p:cNvSpPr>
          <p:nvPr>
            <p:ph type="pic" sz="quarter" idx="13"/>
          </p:nvPr>
        </p:nvSpPr>
        <p:spPr/>
        <p:txBody>
          <a:bodyPr/>
          <a:lstStyle/>
          <a:p>
            <a:endParaRPr lang="en-US"/>
          </a:p>
        </p:txBody>
      </p:sp>
      <p:sp>
        <p:nvSpPr>
          <p:cNvPr id="2" name="Title 1"/>
          <p:cNvSpPr>
            <a:spLocks noGrp="1"/>
          </p:cNvSpPr>
          <p:nvPr>
            <p:ph type="title"/>
          </p:nvPr>
        </p:nvSpPr>
        <p:spPr/>
        <p:txBody>
          <a:bodyPr anchor="t" anchorCtr="0"/>
          <a:lstStyle/>
          <a:p>
            <a:r>
              <a:rPr lang="en-US" sz="4000" dirty="0"/>
              <a:t>Thank you</a:t>
            </a:r>
            <a:br>
              <a:rPr lang="en-US" sz="4000" dirty="0"/>
            </a:br>
            <a:endParaRPr lang="en-US" sz="4000" dirty="0"/>
          </a:p>
        </p:txBody>
      </p:sp>
      <p:sp>
        <p:nvSpPr>
          <p:cNvPr id="11" name="Text Placeholder 10">
            <a:extLst>
              <a:ext uri="{FF2B5EF4-FFF2-40B4-BE49-F238E27FC236}">
                <a16:creationId xmlns:a16="http://schemas.microsoft.com/office/drawing/2014/main" id="{8E587750-832B-EA60-F545-BD1984622847}"/>
              </a:ext>
            </a:extLst>
          </p:cNvPr>
          <p:cNvSpPr>
            <a:spLocks noGrp="1"/>
          </p:cNvSpPr>
          <p:nvPr>
            <p:ph type="body" sz="quarter" idx="14"/>
          </p:nvPr>
        </p:nvSpPr>
        <p:spPr>
          <a:xfrm>
            <a:off x="1608147" y="3164995"/>
            <a:ext cx="4773612" cy="1409700"/>
          </a:xfrm>
        </p:spPr>
        <p:txBody>
          <a:bodyPr/>
          <a:lstStyle/>
          <a:p>
            <a:r>
              <a:rPr lang="en-US" dirty="0"/>
              <a:t>@theherniabarbie</a:t>
            </a:r>
          </a:p>
          <a:p>
            <a:r>
              <a:rPr lang="en-US" dirty="0"/>
              <a:t>@herniabarbie</a:t>
            </a:r>
          </a:p>
        </p:txBody>
      </p:sp>
      <p:pic>
        <p:nvPicPr>
          <p:cNvPr id="9" name="Picture 8" descr="A person in a surgical gown and mask&#10;&#10;AI-generated content may be incorrect.">
            <a:extLst>
              <a:ext uri="{FF2B5EF4-FFF2-40B4-BE49-F238E27FC236}">
                <a16:creationId xmlns:a16="http://schemas.microsoft.com/office/drawing/2014/main" id="{FFBA5225-682C-AC47-FA9B-8C1240CE62F1}"/>
              </a:ext>
            </a:extLst>
          </p:cNvPr>
          <p:cNvPicPr>
            <a:picLocks noChangeAspect="1"/>
          </p:cNvPicPr>
          <p:nvPr/>
        </p:nvPicPr>
        <p:blipFill>
          <a:blip r:embed="rId4"/>
          <a:stretch>
            <a:fillRect/>
          </a:stretch>
        </p:blipFill>
        <p:spPr>
          <a:xfrm>
            <a:off x="6571981" y="179408"/>
            <a:ext cx="4991127" cy="6533908"/>
          </a:xfrm>
          <a:prstGeom prst="rect">
            <a:avLst/>
          </a:prstGeom>
        </p:spPr>
      </p:pic>
      <p:pic>
        <p:nvPicPr>
          <p:cNvPr id="18" name="Picture 17">
            <a:extLst>
              <a:ext uri="{FF2B5EF4-FFF2-40B4-BE49-F238E27FC236}">
                <a16:creationId xmlns:a16="http://schemas.microsoft.com/office/drawing/2014/main" id="{793ACED8-0264-87F4-A80A-5E4DA2CCFA49}"/>
              </a:ext>
            </a:extLst>
          </p:cNvPr>
          <p:cNvPicPr>
            <a:picLocks noChangeAspect="1"/>
          </p:cNvPicPr>
          <p:nvPr/>
        </p:nvPicPr>
        <p:blipFill>
          <a:blip r:embed="rId5"/>
          <a:stretch>
            <a:fillRect/>
          </a:stretch>
        </p:blipFill>
        <p:spPr>
          <a:xfrm>
            <a:off x="392497" y="3164995"/>
            <a:ext cx="1161281" cy="1133034"/>
          </a:xfrm>
          <a:prstGeom prst="rect">
            <a:avLst/>
          </a:prstGeom>
        </p:spPr>
      </p:pic>
      <p:pic>
        <p:nvPicPr>
          <p:cNvPr id="19" name="Picture 18">
            <a:extLst>
              <a:ext uri="{FF2B5EF4-FFF2-40B4-BE49-F238E27FC236}">
                <a16:creationId xmlns:a16="http://schemas.microsoft.com/office/drawing/2014/main" id="{E9FF7E66-B702-8BC5-6F90-BC9688DC38FF}"/>
              </a:ext>
            </a:extLst>
          </p:cNvPr>
          <p:cNvPicPr>
            <a:picLocks noChangeAspect="1"/>
          </p:cNvPicPr>
          <p:nvPr/>
        </p:nvPicPr>
        <p:blipFill>
          <a:blip r:embed="rId6"/>
          <a:stretch>
            <a:fillRect/>
          </a:stretch>
        </p:blipFill>
        <p:spPr>
          <a:xfrm>
            <a:off x="618685" y="4131482"/>
            <a:ext cx="708906" cy="708906"/>
          </a:xfrm>
          <a:prstGeom prst="rect">
            <a:avLst/>
          </a:prstGeom>
        </p:spPr>
      </p:pic>
    </p:spTree>
    <p:custDataLst>
      <p:custData r:id="rId1"/>
      <p:custData r:id="rId2"/>
    </p:custDataLst>
    <p:extLst>
      <p:ext uri="{BB962C8B-B14F-4D97-AF65-F5344CB8AC3E}">
        <p14:creationId xmlns:p14="http://schemas.microsoft.com/office/powerpoint/2010/main" val="2371517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1D38-D79C-D710-9785-518C7E00BAB4}"/>
              </a:ext>
            </a:extLst>
          </p:cNvPr>
          <p:cNvSpPr>
            <a:spLocks noGrp="1"/>
          </p:cNvSpPr>
          <p:nvPr>
            <p:ph type="title"/>
          </p:nvPr>
        </p:nvSpPr>
        <p:spPr/>
        <p:txBody>
          <a:bodyPr/>
          <a:lstStyle/>
          <a:p>
            <a:r>
              <a:rPr lang="en-US" dirty="0"/>
              <a:t>Gender distribution in hernia</a:t>
            </a:r>
          </a:p>
        </p:txBody>
      </p:sp>
      <p:grpSp>
        <p:nvGrpSpPr>
          <p:cNvPr id="8" name="Group 7">
            <a:extLst>
              <a:ext uri="{FF2B5EF4-FFF2-40B4-BE49-F238E27FC236}">
                <a16:creationId xmlns:a16="http://schemas.microsoft.com/office/drawing/2014/main" id="{17994AC2-655B-A773-7B13-210167162D93}"/>
              </a:ext>
            </a:extLst>
          </p:cNvPr>
          <p:cNvGrpSpPr/>
          <p:nvPr/>
        </p:nvGrpSpPr>
        <p:grpSpPr>
          <a:xfrm>
            <a:off x="316433" y="1219172"/>
            <a:ext cx="4464279" cy="3677069"/>
            <a:chOff x="316433" y="1219172"/>
            <a:chExt cx="4464279" cy="3677069"/>
          </a:xfrm>
        </p:grpSpPr>
        <p:pic>
          <p:nvPicPr>
            <p:cNvPr id="5" name="Picture 4">
              <a:extLst>
                <a:ext uri="{FF2B5EF4-FFF2-40B4-BE49-F238E27FC236}">
                  <a16:creationId xmlns:a16="http://schemas.microsoft.com/office/drawing/2014/main" id="{792FEF56-E964-B7FC-2EB7-6C77B81E0158}"/>
                </a:ext>
              </a:extLst>
            </p:cNvPr>
            <p:cNvPicPr>
              <a:picLocks noChangeAspect="1"/>
            </p:cNvPicPr>
            <p:nvPr/>
          </p:nvPicPr>
          <p:blipFill>
            <a:blip r:embed="rId2"/>
            <a:stretch>
              <a:fillRect/>
            </a:stretch>
          </p:blipFill>
          <p:spPr>
            <a:xfrm>
              <a:off x="316433" y="1219172"/>
              <a:ext cx="4464279" cy="1066855"/>
            </a:xfrm>
            <a:prstGeom prst="rect">
              <a:avLst/>
            </a:prstGeom>
          </p:spPr>
        </p:pic>
        <p:pic>
          <p:nvPicPr>
            <p:cNvPr id="7" name="Picture 6">
              <a:extLst>
                <a:ext uri="{FF2B5EF4-FFF2-40B4-BE49-F238E27FC236}">
                  <a16:creationId xmlns:a16="http://schemas.microsoft.com/office/drawing/2014/main" id="{56D99E76-2AB8-C215-BE64-D7D79610C316}"/>
                </a:ext>
              </a:extLst>
            </p:cNvPr>
            <p:cNvPicPr>
              <a:picLocks noChangeAspect="1"/>
            </p:cNvPicPr>
            <p:nvPr/>
          </p:nvPicPr>
          <p:blipFill>
            <a:blip r:embed="rId3"/>
            <a:stretch>
              <a:fillRect/>
            </a:stretch>
          </p:blipFill>
          <p:spPr>
            <a:xfrm>
              <a:off x="316433" y="2286027"/>
              <a:ext cx="4067743" cy="2610214"/>
            </a:xfrm>
            <a:prstGeom prst="rect">
              <a:avLst/>
            </a:prstGeom>
          </p:spPr>
        </p:pic>
      </p:grpSp>
      <p:sp>
        <p:nvSpPr>
          <p:cNvPr id="9" name="TextBox 8">
            <a:extLst>
              <a:ext uri="{FF2B5EF4-FFF2-40B4-BE49-F238E27FC236}">
                <a16:creationId xmlns:a16="http://schemas.microsoft.com/office/drawing/2014/main" id="{B5408D79-574B-6A94-51DF-70F86BEB6A29}"/>
              </a:ext>
            </a:extLst>
          </p:cNvPr>
          <p:cNvSpPr txBox="1"/>
          <p:nvPr/>
        </p:nvSpPr>
        <p:spPr>
          <a:xfrm>
            <a:off x="780584" y="4968240"/>
            <a:ext cx="3139440" cy="830997"/>
          </a:xfrm>
          <a:prstGeom prst="rect">
            <a:avLst/>
          </a:prstGeom>
          <a:noFill/>
        </p:spPr>
        <p:txBody>
          <a:bodyPr wrap="square" rtlCol="0">
            <a:spAutoFit/>
          </a:bodyPr>
          <a:lstStyle/>
          <a:p>
            <a:r>
              <a:rPr lang="en-US" dirty="0">
                <a:solidFill>
                  <a:srgbClr val="00B0F0"/>
                </a:solidFill>
              </a:rPr>
              <a:t>Male</a:t>
            </a:r>
            <a:r>
              <a:rPr lang="en-US" dirty="0"/>
              <a:t>: 117 pts</a:t>
            </a:r>
          </a:p>
          <a:p>
            <a:r>
              <a:rPr lang="en-US" dirty="0">
                <a:solidFill>
                  <a:srgbClr val="FF33C5"/>
                </a:solidFill>
              </a:rPr>
              <a:t>Female</a:t>
            </a:r>
            <a:r>
              <a:rPr lang="en-US" dirty="0"/>
              <a:t>: 136 pts</a:t>
            </a:r>
          </a:p>
        </p:txBody>
      </p:sp>
      <p:grpSp>
        <p:nvGrpSpPr>
          <p:cNvPr id="19" name="Group 18">
            <a:extLst>
              <a:ext uri="{FF2B5EF4-FFF2-40B4-BE49-F238E27FC236}">
                <a16:creationId xmlns:a16="http://schemas.microsoft.com/office/drawing/2014/main" id="{ADED6731-40CF-0F40-70F1-2CB18AA70E53}"/>
              </a:ext>
            </a:extLst>
          </p:cNvPr>
          <p:cNvGrpSpPr/>
          <p:nvPr/>
        </p:nvGrpSpPr>
        <p:grpSpPr>
          <a:xfrm>
            <a:off x="3155361" y="1268447"/>
            <a:ext cx="5634474" cy="5361787"/>
            <a:chOff x="3155361" y="1268447"/>
            <a:chExt cx="5634474" cy="5361787"/>
          </a:xfrm>
        </p:grpSpPr>
        <p:pic>
          <p:nvPicPr>
            <p:cNvPr id="13" name="Picture 12">
              <a:extLst>
                <a:ext uri="{FF2B5EF4-FFF2-40B4-BE49-F238E27FC236}">
                  <a16:creationId xmlns:a16="http://schemas.microsoft.com/office/drawing/2014/main" id="{DD2FE564-B367-A246-9D28-B9ECB92888E7}"/>
                </a:ext>
              </a:extLst>
            </p:cNvPr>
            <p:cNvPicPr>
              <a:picLocks noChangeAspect="1"/>
            </p:cNvPicPr>
            <p:nvPr/>
          </p:nvPicPr>
          <p:blipFill>
            <a:blip r:embed="rId4"/>
            <a:stretch>
              <a:fillRect/>
            </a:stretch>
          </p:blipFill>
          <p:spPr>
            <a:xfrm>
              <a:off x="3155361" y="1268447"/>
              <a:ext cx="5634474" cy="1273751"/>
            </a:xfrm>
            <a:prstGeom prst="rect">
              <a:avLst/>
            </a:prstGeom>
          </p:spPr>
        </p:pic>
        <p:pic>
          <p:nvPicPr>
            <p:cNvPr id="15" name="Picture 14">
              <a:extLst>
                <a:ext uri="{FF2B5EF4-FFF2-40B4-BE49-F238E27FC236}">
                  <a16:creationId xmlns:a16="http://schemas.microsoft.com/office/drawing/2014/main" id="{A3AA0D96-F26F-CECA-6771-E74244B727D9}"/>
                </a:ext>
              </a:extLst>
            </p:cNvPr>
            <p:cNvPicPr>
              <a:picLocks noChangeAspect="1"/>
            </p:cNvPicPr>
            <p:nvPr/>
          </p:nvPicPr>
          <p:blipFill>
            <a:blip r:embed="rId5"/>
            <a:stretch>
              <a:fillRect/>
            </a:stretch>
          </p:blipFill>
          <p:spPr>
            <a:xfrm>
              <a:off x="3422798" y="2488537"/>
              <a:ext cx="4644242" cy="3150291"/>
            </a:xfrm>
            <a:prstGeom prst="rect">
              <a:avLst/>
            </a:prstGeom>
          </p:spPr>
        </p:pic>
        <p:sp>
          <p:nvSpPr>
            <p:cNvPr id="16" name="TextBox 15">
              <a:extLst>
                <a:ext uri="{FF2B5EF4-FFF2-40B4-BE49-F238E27FC236}">
                  <a16:creationId xmlns:a16="http://schemas.microsoft.com/office/drawing/2014/main" id="{8172AF08-F7C1-4483-D3F2-6331DE8BCDF2}"/>
                </a:ext>
              </a:extLst>
            </p:cNvPr>
            <p:cNvSpPr txBox="1"/>
            <p:nvPr/>
          </p:nvSpPr>
          <p:spPr>
            <a:xfrm>
              <a:off x="4384176" y="5799237"/>
              <a:ext cx="3139440" cy="830997"/>
            </a:xfrm>
            <a:prstGeom prst="rect">
              <a:avLst/>
            </a:prstGeom>
            <a:noFill/>
          </p:spPr>
          <p:txBody>
            <a:bodyPr wrap="square" rtlCol="0">
              <a:spAutoFit/>
            </a:bodyPr>
            <a:lstStyle/>
            <a:p>
              <a:r>
                <a:rPr lang="en-US" dirty="0">
                  <a:solidFill>
                    <a:srgbClr val="00B0F0"/>
                  </a:solidFill>
                </a:rPr>
                <a:t>Male</a:t>
              </a:r>
              <a:r>
                <a:rPr lang="en-US" dirty="0"/>
                <a:t>: 175 pts</a:t>
              </a:r>
            </a:p>
            <a:p>
              <a:r>
                <a:rPr lang="en-US" dirty="0">
                  <a:solidFill>
                    <a:srgbClr val="FF33C5"/>
                  </a:solidFill>
                </a:rPr>
                <a:t>Female</a:t>
              </a:r>
              <a:r>
                <a:rPr lang="en-US" dirty="0"/>
                <a:t>: 175 pts</a:t>
              </a:r>
            </a:p>
          </p:txBody>
        </p:sp>
      </p:grpSp>
      <p:grpSp>
        <p:nvGrpSpPr>
          <p:cNvPr id="23" name="Group 22">
            <a:extLst>
              <a:ext uri="{FF2B5EF4-FFF2-40B4-BE49-F238E27FC236}">
                <a16:creationId xmlns:a16="http://schemas.microsoft.com/office/drawing/2014/main" id="{78D94586-8586-DB29-4569-EF7FA5D8CA94}"/>
              </a:ext>
            </a:extLst>
          </p:cNvPr>
          <p:cNvGrpSpPr/>
          <p:nvPr/>
        </p:nvGrpSpPr>
        <p:grpSpPr>
          <a:xfrm>
            <a:off x="6851271" y="1431695"/>
            <a:ext cx="5337554" cy="5198539"/>
            <a:chOff x="6851271" y="1431695"/>
            <a:chExt cx="5337554" cy="5198539"/>
          </a:xfrm>
        </p:grpSpPr>
        <p:pic>
          <p:nvPicPr>
            <p:cNvPr id="18" name="Picture 17">
              <a:extLst>
                <a:ext uri="{FF2B5EF4-FFF2-40B4-BE49-F238E27FC236}">
                  <a16:creationId xmlns:a16="http://schemas.microsoft.com/office/drawing/2014/main" id="{26B57289-5060-9E3D-8D41-04336A2D61B0}"/>
                </a:ext>
              </a:extLst>
            </p:cNvPr>
            <p:cNvPicPr>
              <a:picLocks noChangeAspect="1"/>
            </p:cNvPicPr>
            <p:nvPr/>
          </p:nvPicPr>
          <p:blipFill>
            <a:blip r:embed="rId6"/>
            <a:stretch>
              <a:fillRect/>
            </a:stretch>
          </p:blipFill>
          <p:spPr>
            <a:xfrm>
              <a:off x="6851271" y="1431695"/>
              <a:ext cx="5337554" cy="1525016"/>
            </a:xfrm>
            <a:prstGeom prst="rect">
              <a:avLst/>
            </a:prstGeom>
          </p:spPr>
        </p:pic>
        <p:pic>
          <p:nvPicPr>
            <p:cNvPr id="21" name="Picture 20">
              <a:extLst>
                <a:ext uri="{FF2B5EF4-FFF2-40B4-BE49-F238E27FC236}">
                  <a16:creationId xmlns:a16="http://schemas.microsoft.com/office/drawing/2014/main" id="{9F67BD32-E91F-9D45-D8A5-09CFAFB4DD82}"/>
                </a:ext>
              </a:extLst>
            </p:cNvPr>
            <p:cNvPicPr>
              <a:picLocks noChangeAspect="1"/>
            </p:cNvPicPr>
            <p:nvPr/>
          </p:nvPicPr>
          <p:blipFill>
            <a:blip r:embed="rId7"/>
            <a:srcRect b="20155"/>
            <a:stretch>
              <a:fillRect/>
            </a:stretch>
          </p:blipFill>
          <p:spPr>
            <a:xfrm>
              <a:off x="7490940" y="2913717"/>
              <a:ext cx="4058216" cy="3019723"/>
            </a:xfrm>
            <a:prstGeom prst="rect">
              <a:avLst/>
            </a:prstGeom>
          </p:spPr>
        </p:pic>
        <p:sp>
          <p:nvSpPr>
            <p:cNvPr id="22" name="TextBox 21">
              <a:extLst>
                <a:ext uri="{FF2B5EF4-FFF2-40B4-BE49-F238E27FC236}">
                  <a16:creationId xmlns:a16="http://schemas.microsoft.com/office/drawing/2014/main" id="{78B81907-A9EF-3552-7B78-4BF85760277A}"/>
                </a:ext>
              </a:extLst>
            </p:cNvPr>
            <p:cNvSpPr txBox="1"/>
            <p:nvPr/>
          </p:nvSpPr>
          <p:spPr>
            <a:xfrm>
              <a:off x="8452318" y="5799237"/>
              <a:ext cx="3139440" cy="830997"/>
            </a:xfrm>
            <a:prstGeom prst="rect">
              <a:avLst/>
            </a:prstGeom>
            <a:noFill/>
          </p:spPr>
          <p:txBody>
            <a:bodyPr wrap="square" rtlCol="0">
              <a:spAutoFit/>
            </a:bodyPr>
            <a:lstStyle/>
            <a:p>
              <a:r>
                <a:rPr lang="en-US" dirty="0">
                  <a:solidFill>
                    <a:srgbClr val="00B0F0"/>
                  </a:solidFill>
                </a:rPr>
                <a:t>Male</a:t>
              </a:r>
              <a:r>
                <a:rPr lang="en-US" dirty="0"/>
                <a:t>: 140 pts</a:t>
              </a:r>
            </a:p>
            <a:p>
              <a:r>
                <a:rPr lang="en-US" dirty="0">
                  <a:solidFill>
                    <a:srgbClr val="FF33C5"/>
                  </a:solidFill>
                </a:rPr>
                <a:t>Female</a:t>
              </a:r>
              <a:r>
                <a:rPr lang="en-US" dirty="0"/>
                <a:t>: 185 pts</a:t>
              </a:r>
            </a:p>
          </p:txBody>
        </p:sp>
      </p:grpSp>
    </p:spTree>
    <p:extLst>
      <p:ext uri="{BB962C8B-B14F-4D97-AF65-F5344CB8AC3E}">
        <p14:creationId xmlns:p14="http://schemas.microsoft.com/office/powerpoint/2010/main" val="381695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1574-B549-BCAB-D3AB-69C4D5CEE6C1}"/>
              </a:ext>
            </a:extLst>
          </p:cNvPr>
          <p:cNvSpPr>
            <a:spLocks noGrp="1"/>
          </p:cNvSpPr>
          <p:nvPr>
            <p:ph type="title"/>
          </p:nvPr>
        </p:nvSpPr>
        <p:spPr/>
        <p:txBody>
          <a:bodyPr/>
          <a:lstStyle/>
          <a:p>
            <a:r>
              <a:rPr lang="en-US" dirty="0"/>
              <a:t>The gender bias</a:t>
            </a:r>
          </a:p>
        </p:txBody>
      </p:sp>
      <p:pic>
        <p:nvPicPr>
          <p:cNvPr id="5" name="Picture 4">
            <a:extLst>
              <a:ext uri="{FF2B5EF4-FFF2-40B4-BE49-F238E27FC236}">
                <a16:creationId xmlns:a16="http://schemas.microsoft.com/office/drawing/2014/main" id="{AC434410-6D50-8E5B-7732-36F9CCC54B5A}"/>
              </a:ext>
            </a:extLst>
          </p:cNvPr>
          <p:cNvPicPr>
            <a:picLocks noChangeAspect="1"/>
          </p:cNvPicPr>
          <p:nvPr/>
        </p:nvPicPr>
        <p:blipFill>
          <a:blip r:embed="rId2"/>
          <a:stretch>
            <a:fillRect/>
          </a:stretch>
        </p:blipFill>
        <p:spPr>
          <a:xfrm>
            <a:off x="0" y="1247967"/>
            <a:ext cx="12188825" cy="5418706"/>
          </a:xfrm>
          <a:prstGeom prst="rect">
            <a:avLst/>
          </a:prstGeom>
        </p:spPr>
      </p:pic>
    </p:spTree>
    <p:extLst>
      <p:ext uri="{BB962C8B-B14F-4D97-AF65-F5344CB8AC3E}">
        <p14:creationId xmlns:p14="http://schemas.microsoft.com/office/powerpoint/2010/main" val="2469709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54234B-0650-A8B6-FFBE-95112D8676F8}"/>
              </a:ext>
            </a:extLst>
          </p:cNvPr>
          <p:cNvPicPr>
            <a:picLocks noChangeAspect="1"/>
          </p:cNvPicPr>
          <p:nvPr/>
        </p:nvPicPr>
        <p:blipFill>
          <a:blip r:embed="rId2"/>
          <a:srcRect t="20436" b="33686"/>
          <a:stretch>
            <a:fillRect/>
          </a:stretch>
        </p:blipFill>
        <p:spPr>
          <a:xfrm>
            <a:off x="6650171" y="278176"/>
            <a:ext cx="6318443" cy="6301648"/>
          </a:xfrm>
          <a:prstGeom prst="rect">
            <a:avLst/>
          </a:prstGeom>
          <a:noFill/>
        </p:spPr>
      </p:pic>
      <p:pic>
        <p:nvPicPr>
          <p:cNvPr id="13" name="Picture 12">
            <a:extLst>
              <a:ext uri="{FF2B5EF4-FFF2-40B4-BE49-F238E27FC236}">
                <a16:creationId xmlns:a16="http://schemas.microsoft.com/office/drawing/2014/main" id="{3956501F-035D-3612-0B04-4DD04EA28E58}"/>
              </a:ext>
            </a:extLst>
          </p:cNvPr>
          <p:cNvPicPr>
            <a:picLocks noChangeAspect="1"/>
          </p:cNvPicPr>
          <p:nvPr/>
        </p:nvPicPr>
        <p:blipFill>
          <a:blip r:embed="rId2"/>
          <a:srcRect l="1" r="-5216" b="78017"/>
          <a:stretch>
            <a:fillRect/>
          </a:stretch>
        </p:blipFill>
        <p:spPr>
          <a:xfrm>
            <a:off x="366583" y="2337622"/>
            <a:ext cx="6547557" cy="2972508"/>
          </a:xfrm>
          <a:prstGeom prst="rect">
            <a:avLst/>
          </a:prstGeom>
        </p:spPr>
      </p:pic>
    </p:spTree>
    <p:extLst>
      <p:ext uri="{BB962C8B-B14F-4D97-AF65-F5344CB8AC3E}">
        <p14:creationId xmlns:p14="http://schemas.microsoft.com/office/powerpoint/2010/main" val="3794639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CCDE88-2516-6FA4-D68D-B8C047A35187}"/>
              </a:ext>
            </a:extLst>
          </p:cNvPr>
          <p:cNvPicPr>
            <a:picLocks noChangeAspect="1"/>
          </p:cNvPicPr>
          <p:nvPr/>
        </p:nvPicPr>
        <p:blipFill>
          <a:blip r:embed="rId4"/>
          <a:srcRect r="-1" b="8281"/>
          <a:stretch>
            <a:fillRect/>
          </a:stretch>
        </p:blipFill>
        <p:spPr>
          <a:xfrm>
            <a:off x="308492" y="788987"/>
            <a:ext cx="3546907" cy="4873625"/>
          </a:xfrm>
          <a:prstGeom prst="rect">
            <a:avLst/>
          </a:prstGeom>
          <a:noFill/>
        </p:spPr>
      </p:pic>
      <p:sp>
        <p:nvSpPr>
          <p:cNvPr id="16" name="TextBox 15">
            <a:extLst>
              <a:ext uri="{FF2B5EF4-FFF2-40B4-BE49-F238E27FC236}">
                <a16:creationId xmlns:a16="http://schemas.microsoft.com/office/drawing/2014/main" id="{EF3A37F9-285F-5311-EC5E-102076124D4F}"/>
              </a:ext>
            </a:extLst>
          </p:cNvPr>
          <p:cNvSpPr txBox="1"/>
          <p:nvPr/>
        </p:nvSpPr>
        <p:spPr>
          <a:xfrm>
            <a:off x="4283507" y="894080"/>
            <a:ext cx="7305040" cy="4893647"/>
          </a:xfrm>
          <a:prstGeom prst="rect">
            <a:avLst/>
          </a:prstGeom>
          <a:noFill/>
        </p:spPr>
        <p:txBody>
          <a:bodyPr wrap="square" rtlCol="0">
            <a:spAutoFit/>
          </a:bodyPr>
          <a:lstStyle/>
          <a:p>
            <a:r>
              <a:rPr lang="en-US" sz="3200" dirty="0"/>
              <a:t>Whiteness and maleness are silent precisely because they do not need to be vocalized. Whiteness and maleness are implicit. They are unquestioned. They are the default. And this reality is inescapable for anyone whose identity does not go without saying, for anyone whose needs and perspective are routinely forgotten</a:t>
            </a:r>
          </a:p>
          <a:p>
            <a:pPr algn="r"/>
            <a:r>
              <a:rPr lang="en-US" dirty="0"/>
              <a:t>- Caroline Criado Perez</a:t>
            </a:r>
          </a:p>
        </p:txBody>
      </p:sp>
    </p:spTree>
    <p:custDataLst>
      <p:custData r:id="rId1"/>
      <p:custData r:id="rId2"/>
    </p:custDataLst>
    <p:extLst>
      <p:ext uri="{BB962C8B-B14F-4D97-AF65-F5344CB8AC3E}">
        <p14:creationId xmlns:p14="http://schemas.microsoft.com/office/powerpoint/2010/main" val="29254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00B272-FAFA-DEB6-A0C0-DE732E2FCC59}"/>
              </a:ext>
            </a:extLst>
          </p:cNvPr>
          <p:cNvGrpSpPr/>
          <p:nvPr/>
        </p:nvGrpSpPr>
        <p:grpSpPr>
          <a:xfrm>
            <a:off x="415317" y="466345"/>
            <a:ext cx="10108269" cy="5925310"/>
            <a:chOff x="415317" y="466345"/>
            <a:chExt cx="10108269" cy="5925310"/>
          </a:xfrm>
        </p:grpSpPr>
        <p:pic>
          <p:nvPicPr>
            <p:cNvPr id="8" name="Picture 7">
              <a:extLst>
                <a:ext uri="{FF2B5EF4-FFF2-40B4-BE49-F238E27FC236}">
                  <a16:creationId xmlns:a16="http://schemas.microsoft.com/office/drawing/2014/main" id="{D155FB86-ED80-70AE-F4DD-E6C8F024D1E9}"/>
                </a:ext>
              </a:extLst>
            </p:cNvPr>
            <p:cNvPicPr>
              <a:picLocks noChangeAspect="1"/>
            </p:cNvPicPr>
            <p:nvPr/>
          </p:nvPicPr>
          <p:blipFill>
            <a:blip r:embed="rId2"/>
            <a:stretch>
              <a:fillRect/>
            </a:stretch>
          </p:blipFill>
          <p:spPr>
            <a:xfrm>
              <a:off x="415317" y="466345"/>
              <a:ext cx="8716591" cy="885949"/>
            </a:xfrm>
            <a:prstGeom prst="rect">
              <a:avLst/>
            </a:prstGeom>
          </p:spPr>
        </p:pic>
        <p:pic>
          <p:nvPicPr>
            <p:cNvPr id="10" name="Picture 9">
              <a:extLst>
                <a:ext uri="{FF2B5EF4-FFF2-40B4-BE49-F238E27FC236}">
                  <a16:creationId xmlns:a16="http://schemas.microsoft.com/office/drawing/2014/main" id="{BFF17517-6C37-8D3E-17CD-17B924BEE7A2}"/>
                </a:ext>
              </a:extLst>
            </p:cNvPr>
            <p:cNvPicPr>
              <a:picLocks noChangeAspect="1"/>
            </p:cNvPicPr>
            <p:nvPr/>
          </p:nvPicPr>
          <p:blipFill>
            <a:blip r:embed="rId3"/>
            <a:stretch>
              <a:fillRect/>
            </a:stretch>
          </p:blipFill>
          <p:spPr>
            <a:xfrm>
              <a:off x="730519" y="1538023"/>
              <a:ext cx="9793067" cy="3781953"/>
            </a:xfrm>
            <a:prstGeom prst="rect">
              <a:avLst/>
            </a:prstGeom>
          </p:spPr>
        </p:pic>
        <p:sp>
          <p:nvSpPr>
            <p:cNvPr id="12" name="Frame 11">
              <a:extLst>
                <a:ext uri="{FF2B5EF4-FFF2-40B4-BE49-F238E27FC236}">
                  <a16:creationId xmlns:a16="http://schemas.microsoft.com/office/drawing/2014/main" id="{C1F5010C-9E7E-3405-7C58-C17D39820896}"/>
                </a:ext>
              </a:extLst>
            </p:cNvPr>
            <p:cNvSpPr/>
            <p:nvPr/>
          </p:nvSpPr>
          <p:spPr>
            <a:xfrm>
              <a:off x="3434080" y="1960880"/>
              <a:ext cx="1371600" cy="2966720"/>
            </a:xfrm>
            <a:prstGeom prst="frame">
              <a:avLst>
                <a:gd name="adj1" fmla="val 80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2087A593-D5E6-4804-5350-0959FA2A588D}"/>
                </a:ext>
              </a:extLst>
            </p:cNvPr>
            <p:cNvSpPr/>
            <p:nvPr/>
          </p:nvSpPr>
          <p:spPr>
            <a:xfrm>
              <a:off x="4805680" y="1960880"/>
              <a:ext cx="1371600" cy="2966720"/>
            </a:xfrm>
            <a:prstGeom prst="frame">
              <a:avLst>
                <a:gd name="adj1" fmla="val 8056"/>
              </a:avLst>
            </a:prstGeom>
            <a:solidFill>
              <a:srgbClr val="FF3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5DEE53-4328-6D18-AD88-9EC3F45954E6}"/>
                </a:ext>
              </a:extLst>
            </p:cNvPr>
            <p:cNvSpPr txBox="1"/>
            <p:nvPr/>
          </p:nvSpPr>
          <p:spPr>
            <a:xfrm>
              <a:off x="1148080" y="5929990"/>
              <a:ext cx="8280400" cy="461665"/>
            </a:xfrm>
            <a:prstGeom prst="rect">
              <a:avLst/>
            </a:prstGeom>
            <a:noFill/>
          </p:spPr>
          <p:txBody>
            <a:bodyPr wrap="square" rtlCol="0">
              <a:spAutoFit/>
            </a:bodyPr>
            <a:lstStyle/>
            <a:p>
              <a:r>
                <a:rPr lang="en-US" sz="1200" dirty="0" err="1"/>
                <a:t>Arhos</a:t>
              </a:r>
              <a:r>
                <a:rPr lang="en-US" sz="1200" dirty="0"/>
                <a:t>, Elanna K et al. “Females report worse outcomes than males one year after ventral hernia repair.” </a:t>
              </a:r>
              <a:r>
                <a:rPr lang="en-US" sz="1200" i="1" dirty="0"/>
                <a:t>Hernia : the journal of hernias and abdominal wall surgery</a:t>
              </a:r>
              <a:r>
                <a:rPr lang="en-US" sz="1200" dirty="0"/>
                <a:t> vol. 29,1 16. 16 Nov. 2024</a:t>
              </a:r>
            </a:p>
          </p:txBody>
        </p:sp>
      </p:grpSp>
    </p:spTree>
    <p:extLst>
      <p:ext uri="{BB962C8B-B14F-4D97-AF65-F5344CB8AC3E}">
        <p14:creationId xmlns:p14="http://schemas.microsoft.com/office/powerpoint/2010/main" val="1159018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8EC21B-CA5B-DDEE-C76E-A620873E1BAA}"/>
              </a:ext>
            </a:extLst>
          </p:cNvPr>
          <p:cNvPicPr>
            <a:picLocks noChangeAspect="1"/>
          </p:cNvPicPr>
          <p:nvPr/>
        </p:nvPicPr>
        <p:blipFill>
          <a:blip r:embed="rId2"/>
          <a:stretch>
            <a:fillRect/>
          </a:stretch>
        </p:blipFill>
        <p:spPr>
          <a:xfrm>
            <a:off x="282909" y="525383"/>
            <a:ext cx="8859486" cy="1133633"/>
          </a:xfrm>
          <a:prstGeom prst="rect">
            <a:avLst/>
          </a:prstGeom>
        </p:spPr>
      </p:pic>
      <p:pic>
        <p:nvPicPr>
          <p:cNvPr id="8" name="Picture 7">
            <a:extLst>
              <a:ext uri="{FF2B5EF4-FFF2-40B4-BE49-F238E27FC236}">
                <a16:creationId xmlns:a16="http://schemas.microsoft.com/office/drawing/2014/main" id="{EA572D42-ED44-F20D-3117-8009322BCF7D}"/>
              </a:ext>
            </a:extLst>
          </p:cNvPr>
          <p:cNvPicPr>
            <a:picLocks noChangeAspect="1"/>
          </p:cNvPicPr>
          <p:nvPr/>
        </p:nvPicPr>
        <p:blipFill>
          <a:blip r:embed="rId3"/>
          <a:stretch>
            <a:fillRect/>
          </a:stretch>
        </p:blipFill>
        <p:spPr>
          <a:xfrm>
            <a:off x="282909" y="1798320"/>
            <a:ext cx="7132617" cy="4364736"/>
          </a:xfrm>
          <a:prstGeom prst="rect">
            <a:avLst/>
          </a:prstGeom>
        </p:spPr>
      </p:pic>
      <p:sp>
        <p:nvSpPr>
          <p:cNvPr id="9" name="TextBox 8">
            <a:extLst>
              <a:ext uri="{FF2B5EF4-FFF2-40B4-BE49-F238E27FC236}">
                <a16:creationId xmlns:a16="http://schemas.microsoft.com/office/drawing/2014/main" id="{45576E3B-DBAD-7002-7462-4D4E73BB50B0}"/>
              </a:ext>
            </a:extLst>
          </p:cNvPr>
          <p:cNvSpPr txBox="1"/>
          <p:nvPr/>
        </p:nvSpPr>
        <p:spPr>
          <a:xfrm>
            <a:off x="7305040" y="2123440"/>
            <a:ext cx="4399280" cy="1200329"/>
          </a:xfrm>
          <a:prstGeom prst="rect">
            <a:avLst/>
          </a:prstGeom>
          <a:noFill/>
        </p:spPr>
        <p:txBody>
          <a:bodyPr wrap="square" rtlCol="0">
            <a:spAutoFit/>
          </a:bodyPr>
          <a:lstStyle/>
          <a:p>
            <a:r>
              <a:rPr lang="en-US" dirty="0"/>
              <a:t>Median baseline </a:t>
            </a:r>
            <a:r>
              <a:rPr lang="en-US" dirty="0" err="1"/>
              <a:t>EuraHS</a:t>
            </a:r>
            <a:r>
              <a:rPr lang="en-US" dirty="0"/>
              <a:t> score</a:t>
            </a:r>
          </a:p>
          <a:p>
            <a:endParaRPr lang="en-US" dirty="0"/>
          </a:p>
          <a:p>
            <a:endParaRPr lang="en-US" dirty="0"/>
          </a:p>
        </p:txBody>
      </p:sp>
      <p:grpSp>
        <p:nvGrpSpPr>
          <p:cNvPr id="18" name="Group 17">
            <a:extLst>
              <a:ext uri="{FF2B5EF4-FFF2-40B4-BE49-F238E27FC236}">
                <a16:creationId xmlns:a16="http://schemas.microsoft.com/office/drawing/2014/main" id="{505D786C-9632-3F19-6059-410A7D5DD60F}"/>
              </a:ext>
            </a:extLst>
          </p:cNvPr>
          <p:cNvGrpSpPr/>
          <p:nvPr/>
        </p:nvGrpSpPr>
        <p:grpSpPr>
          <a:xfrm>
            <a:off x="7999094" y="4452095"/>
            <a:ext cx="2489200" cy="934402"/>
            <a:chOff x="7846694" y="2494598"/>
            <a:chExt cx="2489200" cy="934402"/>
          </a:xfrm>
        </p:grpSpPr>
        <p:pic>
          <p:nvPicPr>
            <p:cNvPr id="12" name="Picture 11">
              <a:extLst>
                <a:ext uri="{FF2B5EF4-FFF2-40B4-BE49-F238E27FC236}">
                  <a16:creationId xmlns:a16="http://schemas.microsoft.com/office/drawing/2014/main" id="{FA3E4ADC-E168-5935-0BF1-C20B1ED1B49C}"/>
                </a:ext>
              </a:extLst>
            </p:cNvPr>
            <p:cNvPicPr>
              <a:picLocks noChangeAspect="1"/>
            </p:cNvPicPr>
            <p:nvPr/>
          </p:nvPicPr>
          <p:blipFill>
            <a:blip r:embed="rId4"/>
            <a:stretch>
              <a:fillRect/>
            </a:stretch>
          </p:blipFill>
          <p:spPr>
            <a:xfrm>
              <a:off x="9401492" y="2494598"/>
              <a:ext cx="934402" cy="934402"/>
            </a:xfrm>
            <a:prstGeom prst="rect">
              <a:avLst/>
            </a:prstGeom>
          </p:spPr>
        </p:pic>
        <p:pic>
          <p:nvPicPr>
            <p:cNvPr id="13" name="Picture 12">
              <a:extLst>
                <a:ext uri="{FF2B5EF4-FFF2-40B4-BE49-F238E27FC236}">
                  <a16:creationId xmlns:a16="http://schemas.microsoft.com/office/drawing/2014/main" id="{54D5D466-B33C-7754-013C-0463EA4448CB}"/>
                </a:ext>
              </a:extLst>
            </p:cNvPr>
            <p:cNvPicPr>
              <a:picLocks noChangeAspect="1"/>
            </p:cNvPicPr>
            <p:nvPr/>
          </p:nvPicPr>
          <p:blipFill>
            <a:blip r:embed="rId5"/>
            <a:stretch>
              <a:fillRect/>
            </a:stretch>
          </p:blipFill>
          <p:spPr>
            <a:xfrm flipH="1">
              <a:off x="7846694" y="2571681"/>
              <a:ext cx="773925" cy="773925"/>
            </a:xfrm>
            <a:prstGeom prst="rect">
              <a:avLst/>
            </a:prstGeom>
          </p:spPr>
        </p:pic>
        <p:sp>
          <p:nvSpPr>
            <p:cNvPr id="15" name="Rectangle 14">
              <a:extLst>
                <a:ext uri="{FF2B5EF4-FFF2-40B4-BE49-F238E27FC236}">
                  <a16:creationId xmlns:a16="http://schemas.microsoft.com/office/drawing/2014/main" id="{36D51271-8FDD-3E7F-674B-39D50CF85577}"/>
                </a:ext>
              </a:extLst>
            </p:cNvPr>
            <p:cNvSpPr/>
            <p:nvPr/>
          </p:nvSpPr>
          <p:spPr>
            <a:xfrm>
              <a:off x="8676988" y="2494598"/>
              <a:ext cx="58862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&gt;</a:t>
              </a:r>
            </a:p>
          </p:txBody>
        </p:sp>
      </p:grpSp>
      <p:sp>
        <p:nvSpPr>
          <p:cNvPr id="16" name="TextBox 15">
            <a:extLst>
              <a:ext uri="{FF2B5EF4-FFF2-40B4-BE49-F238E27FC236}">
                <a16:creationId xmlns:a16="http://schemas.microsoft.com/office/drawing/2014/main" id="{EB03F647-8F41-BB98-ABF5-CE3A00B05524}"/>
              </a:ext>
            </a:extLst>
          </p:cNvPr>
          <p:cNvSpPr txBox="1"/>
          <p:nvPr/>
        </p:nvSpPr>
        <p:spPr>
          <a:xfrm>
            <a:off x="8033066" y="3402538"/>
            <a:ext cx="2210824" cy="461665"/>
          </a:xfrm>
          <a:prstGeom prst="rect">
            <a:avLst/>
          </a:prstGeom>
          <a:noFill/>
        </p:spPr>
        <p:txBody>
          <a:bodyPr wrap="square" rtlCol="0">
            <a:spAutoFit/>
          </a:bodyPr>
          <a:lstStyle/>
          <a:p>
            <a:r>
              <a:rPr lang="en-US" dirty="0"/>
              <a:t>Pain/cosmesis</a:t>
            </a:r>
          </a:p>
        </p:txBody>
      </p:sp>
      <p:sp>
        <p:nvSpPr>
          <p:cNvPr id="17" name="TextBox 16">
            <a:extLst>
              <a:ext uri="{FF2B5EF4-FFF2-40B4-BE49-F238E27FC236}">
                <a16:creationId xmlns:a16="http://schemas.microsoft.com/office/drawing/2014/main" id="{3A5C4102-CFD3-3120-8B6E-B1EDD58EAAA7}"/>
              </a:ext>
            </a:extLst>
          </p:cNvPr>
          <p:cNvSpPr txBox="1"/>
          <p:nvPr/>
        </p:nvSpPr>
        <p:spPr>
          <a:xfrm>
            <a:off x="7669053" y="3951100"/>
            <a:ext cx="4399280" cy="1200329"/>
          </a:xfrm>
          <a:prstGeom prst="rect">
            <a:avLst/>
          </a:prstGeom>
          <a:noFill/>
        </p:spPr>
        <p:txBody>
          <a:bodyPr wrap="square" rtlCol="0">
            <a:spAutoFit/>
          </a:bodyPr>
          <a:lstStyle/>
          <a:p>
            <a:r>
              <a:rPr lang="en-US" dirty="0"/>
              <a:t>1-year </a:t>
            </a:r>
            <a:r>
              <a:rPr lang="en-US" dirty="0" err="1"/>
              <a:t>EuraHS</a:t>
            </a:r>
            <a:r>
              <a:rPr lang="en-US" dirty="0"/>
              <a:t> score</a:t>
            </a:r>
          </a:p>
          <a:p>
            <a:endParaRPr lang="en-US" dirty="0"/>
          </a:p>
          <a:p>
            <a:endParaRPr lang="en-US" dirty="0"/>
          </a:p>
        </p:txBody>
      </p:sp>
      <p:grpSp>
        <p:nvGrpSpPr>
          <p:cNvPr id="19" name="Group 18">
            <a:extLst>
              <a:ext uri="{FF2B5EF4-FFF2-40B4-BE49-F238E27FC236}">
                <a16:creationId xmlns:a16="http://schemas.microsoft.com/office/drawing/2014/main" id="{139C5FFE-4BE4-FE4E-91C0-7AAFB64866C6}"/>
              </a:ext>
            </a:extLst>
          </p:cNvPr>
          <p:cNvGrpSpPr/>
          <p:nvPr/>
        </p:nvGrpSpPr>
        <p:grpSpPr>
          <a:xfrm>
            <a:off x="7999094" y="2646998"/>
            <a:ext cx="2489200" cy="934402"/>
            <a:chOff x="7846694" y="2494598"/>
            <a:chExt cx="2489200" cy="934402"/>
          </a:xfrm>
        </p:grpSpPr>
        <p:pic>
          <p:nvPicPr>
            <p:cNvPr id="20" name="Picture 19">
              <a:extLst>
                <a:ext uri="{FF2B5EF4-FFF2-40B4-BE49-F238E27FC236}">
                  <a16:creationId xmlns:a16="http://schemas.microsoft.com/office/drawing/2014/main" id="{4255BA6A-A685-256A-FF95-5B8DC01C29DB}"/>
                </a:ext>
              </a:extLst>
            </p:cNvPr>
            <p:cNvPicPr>
              <a:picLocks noChangeAspect="1"/>
            </p:cNvPicPr>
            <p:nvPr/>
          </p:nvPicPr>
          <p:blipFill>
            <a:blip r:embed="rId4"/>
            <a:stretch>
              <a:fillRect/>
            </a:stretch>
          </p:blipFill>
          <p:spPr>
            <a:xfrm>
              <a:off x="9401492" y="2494598"/>
              <a:ext cx="934402" cy="934402"/>
            </a:xfrm>
            <a:prstGeom prst="rect">
              <a:avLst/>
            </a:prstGeom>
          </p:spPr>
        </p:pic>
        <p:pic>
          <p:nvPicPr>
            <p:cNvPr id="21" name="Picture 20">
              <a:extLst>
                <a:ext uri="{FF2B5EF4-FFF2-40B4-BE49-F238E27FC236}">
                  <a16:creationId xmlns:a16="http://schemas.microsoft.com/office/drawing/2014/main" id="{88623E50-2981-985E-94E2-33ACD76C08EB}"/>
                </a:ext>
              </a:extLst>
            </p:cNvPr>
            <p:cNvPicPr>
              <a:picLocks noChangeAspect="1"/>
            </p:cNvPicPr>
            <p:nvPr/>
          </p:nvPicPr>
          <p:blipFill>
            <a:blip r:embed="rId5"/>
            <a:stretch>
              <a:fillRect/>
            </a:stretch>
          </p:blipFill>
          <p:spPr>
            <a:xfrm flipH="1">
              <a:off x="7846694" y="2571681"/>
              <a:ext cx="773925" cy="773925"/>
            </a:xfrm>
            <a:prstGeom prst="rect">
              <a:avLst/>
            </a:prstGeom>
          </p:spPr>
        </p:pic>
        <p:sp>
          <p:nvSpPr>
            <p:cNvPr id="22" name="Rectangle 21">
              <a:extLst>
                <a:ext uri="{FF2B5EF4-FFF2-40B4-BE49-F238E27FC236}">
                  <a16:creationId xmlns:a16="http://schemas.microsoft.com/office/drawing/2014/main" id="{3D535DAC-A420-3064-1423-B3EF36D3F831}"/>
                </a:ext>
              </a:extLst>
            </p:cNvPr>
            <p:cNvSpPr/>
            <p:nvPr/>
          </p:nvSpPr>
          <p:spPr>
            <a:xfrm>
              <a:off x="8676988" y="2494598"/>
              <a:ext cx="58862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&gt;</a:t>
              </a:r>
            </a:p>
          </p:txBody>
        </p:sp>
      </p:grpSp>
      <p:sp>
        <p:nvSpPr>
          <p:cNvPr id="23" name="TextBox 22">
            <a:extLst>
              <a:ext uri="{FF2B5EF4-FFF2-40B4-BE49-F238E27FC236}">
                <a16:creationId xmlns:a16="http://schemas.microsoft.com/office/drawing/2014/main" id="{0A920BBA-74DD-32C7-DB14-80749F2275A8}"/>
              </a:ext>
            </a:extLst>
          </p:cNvPr>
          <p:cNvSpPr txBox="1"/>
          <p:nvPr/>
        </p:nvSpPr>
        <p:spPr>
          <a:xfrm>
            <a:off x="8033066" y="5414755"/>
            <a:ext cx="2210824" cy="461665"/>
          </a:xfrm>
          <a:prstGeom prst="rect">
            <a:avLst/>
          </a:prstGeom>
          <a:noFill/>
        </p:spPr>
        <p:txBody>
          <a:bodyPr wrap="square" rtlCol="0">
            <a:spAutoFit/>
          </a:bodyPr>
          <a:lstStyle/>
          <a:p>
            <a:r>
              <a:rPr lang="en-US" dirty="0"/>
              <a:t>Overall/pain</a:t>
            </a:r>
          </a:p>
        </p:txBody>
      </p:sp>
      <p:pic>
        <p:nvPicPr>
          <p:cNvPr id="25" name="Picture 24">
            <a:extLst>
              <a:ext uri="{FF2B5EF4-FFF2-40B4-BE49-F238E27FC236}">
                <a16:creationId xmlns:a16="http://schemas.microsoft.com/office/drawing/2014/main" id="{C5E45EEF-34FA-45D3-472C-9A12986CCD17}"/>
              </a:ext>
            </a:extLst>
          </p:cNvPr>
          <p:cNvPicPr>
            <a:picLocks noChangeAspect="1"/>
          </p:cNvPicPr>
          <p:nvPr/>
        </p:nvPicPr>
        <p:blipFill>
          <a:blip r:embed="rId6"/>
          <a:stretch>
            <a:fillRect/>
          </a:stretch>
        </p:blipFill>
        <p:spPr>
          <a:xfrm>
            <a:off x="2458175" y="1527402"/>
            <a:ext cx="6244449" cy="4673601"/>
          </a:xfrm>
          <a:prstGeom prst="rect">
            <a:avLst/>
          </a:prstGeom>
        </p:spPr>
      </p:pic>
      <p:sp>
        <p:nvSpPr>
          <p:cNvPr id="26" name="TextBox 25">
            <a:extLst>
              <a:ext uri="{FF2B5EF4-FFF2-40B4-BE49-F238E27FC236}">
                <a16:creationId xmlns:a16="http://schemas.microsoft.com/office/drawing/2014/main" id="{85356B73-CE09-F257-AC58-622496018B26}"/>
              </a:ext>
            </a:extLst>
          </p:cNvPr>
          <p:cNvSpPr txBox="1"/>
          <p:nvPr/>
        </p:nvSpPr>
        <p:spPr>
          <a:xfrm>
            <a:off x="721360" y="6219473"/>
            <a:ext cx="7396480" cy="646331"/>
          </a:xfrm>
          <a:prstGeom prst="rect">
            <a:avLst/>
          </a:prstGeom>
          <a:noFill/>
        </p:spPr>
        <p:txBody>
          <a:bodyPr wrap="square" rtlCol="0">
            <a:spAutoFit/>
          </a:bodyPr>
          <a:lstStyle/>
          <a:p>
            <a:r>
              <a:rPr lang="en-US" sz="1200" dirty="0"/>
              <a:t>Iyer, Amrita, et al. "Do female patients experience worse outcomes than male patients after inguinal hernia repair? An analysis of the Abdominal Core Health Quality Collaborative database." </a:t>
            </a:r>
            <a:r>
              <a:rPr lang="en-US" sz="1200" i="1" dirty="0"/>
              <a:t>Surgery</a:t>
            </a:r>
            <a:r>
              <a:rPr lang="en-US" sz="1200" dirty="0"/>
              <a:t> 185 (2025): 109491</a:t>
            </a:r>
          </a:p>
        </p:txBody>
      </p:sp>
    </p:spTree>
    <p:extLst>
      <p:ext uri="{BB962C8B-B14F-4D97-AF65-F5344CB8AC3E}">
        <p14:creationId xmlns:p14="http://schemas.microsoft.com/office/powerpoint/2010/main" val="344304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White_final (11-8-2023).pptx" id="{4F823B4B-2F10-4F5F-858D-0FCEBAC8BEF2}" vid="{D198A388-1438-477F-93BB-B03781D4E207}"/>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Presentation1" id="{1869DEAE-492F-684B-B7C6-2F97BAB565BA}" vid="{38A6F06C-389C-8C4F-A385-92FEE13EC6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templateName":"MC_White","templateDescription":"","enableDocumentContentUpdater":false,"version":"2.0"}]]></TemplafyTemplate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861026044834480143","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46","enableDocumentContentUpdater":false,"version":"2.0"}]]></TemplafySlideTemplateConfiguration>
</file>

<file path=customXml/item2.xml><?xml version="1.0" encoding="utf-8"?>
<TemplafyFormConfiguration><![CDATA[{"formFields":[],"formDataEntries":[]}]]></TemplafyFormConfiguration>
</file>

<file path=customXml/item3.xml><?xml version="1.0" encoding="utf-8"?>
<TemplafySlideTemplateConfiguration><![CDATA[{"slideVersion":1,"isValidatorEnabled":false,"isLocked":false,"elementsMetadata":[],"slideId":"861026044834480139","enableDocumentContentUpdater":false,"version":"2.0"}]]></TemplafySlideTemplateConfiguration>
</file>

<file path=customXml/item4.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861026044834480143","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861026044834480143","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861026044834480143","enableDocumentContentUpdater":false,"version":"2.0"}]]></TemplafySlideTemplateConfiguration>
</file>

<file path=customXml/itemProps1.xml><?xml version="1.0" encoding="utf-8"?>
<ds:datastoreItem xmlns:ds="http://schemas.openxmlformats.org/officeDocument/2006/customXml" ds:itemID="{BD4CEDB1-4739-4335-B785-5D06280098AF}">
  <ds:schemaRefs/>
</ds:datastoreItem>
</file>

<file path=customXml/itemProps10.xml><?xml version="1.0" encoding="utf-8"?>
<ds:datastoreItem xmlns:ds="http://schemas.openxmlformats.org/officeDocument/2006/customXml" ds:itemID="{96DFACA2-F820-48F9-A514-4B6521621585}">
  <ds:schemaRefs/>
</ds:datastoreItem>
</file>

<file path=customXml/itemProps11.xml><?xml version="1.0" encoding="utf-8"?>
<ds:datastoreItem xmlns:ds="http://schemas.openxmlformats.org/officeDocument/2006/customXml" ds:itemID="{C748C8B0-1EBA-412A-AD14-0F33926B4624}">
  <ds:schemaRefs/>
</ds:datastoreItem>
</file>

<file path=customXml/itemProps12.xml><?xml version="1.0" encoding="utf-8"?>
<ds:datastoreItem xmlns:ds="http://schemas.openxmlformats.org/officeDocument/2006/customXml" ds:itemID="{1B1FE080-3DCA-493E-8387-F4064C0201C2}">
  <ds:schemaRefs/>
</ds:datastoreItem>
</file>

<file path=customXml/itemProps13.xml><?xml version="1.0" encoding="utf-8"?>
<ds:datastoreItem xmlns:ds="http://schemas.openxmlformats.org/officeDocument/2006/customXml" ds:itemID="{39328FEC-BE47-4DFB-AA38-A2934475AE1C}">
  <ds:schemaRefs/>
</ds:datastoreItem>
</file>

<file path=customXml/itemProps14.xml><?xml version="1.0" encoding="utf-8"?>
<ds:datastoreItem xmlns:ds="http://schemas.openxmlformats.org/officeDocument/2006/customXml" ds:itemID="{027E8F80-939A-4417-9802-E90B0E17170B}">
  <ds:schemaRefs/>
</ds:datastoreItem>
</file>

<file path=customXml/itemProps2.xml><?xml version="1.0" encoding="utf-8"?>
<ds:datastoreItem xmlns:ds="http://schemas.openxmlformats.org/officeDocument/2006/customXml" ds:itemID="{DA2D44D8-97E4-4964-ADBF-7431EF672393}">
  <ds:schemaRefs/>
</ds:datastoreItem>
</file>

<file path=customXml/itemProps3.xml><?xml version="1.0" encoding="utf-8"?>
<ds:datastoreItem xmlns:ds="http://schemas.openxmlformats.org/officeDocument/2006/customXml" ds:itemID="{3B7753CF-8781-49C0-B3EC-6166657FD0F7}">
  <ds:schemaRefs/>
</ds:datastoreItem>
</file>

<file path=customXml/itemProps4.xml><?xml version="1.0" encoding="utf-8"?>
<ds:datastoreItem xmlns:ds="http://schemas.openxmlformats.org/officeDocument/2006/customXml" ds:itemID="{ADF44B0F-B1E6-4CBD-8644-CA21B5347CC7}">
  <ds:schemaRefs/>
</ds:datastoreItem>
</file>

<file path=customXml/itemProps5.xml><?xml version="1.0" encoding="utf-8"?>
<ds:datastoreItem xmlns:ds="http://schemas.openxmlformats.org/officeDocument/2006/customXml" ds:itemID="{9EE12C49-56F5-4D0E-8251-496A4D2D4A3F}">
  <ds:schemaRefs/>
</ds:datastoreItem>
</file>

<file path=customXml/itemProps6.xml><?xml version="1.0" encoding="utf-8"?>
<ds:datastoreItem xmlns:ds="http://schemas.openxmlformats.org/officeDocument/2006/customXml" ds:itemID="{C2114BFC-6E9C-47C5-BD12-3AC53DE17278}">
  <ds:schemaRefs/>
</ds:datastoreItem>
</file>

<file path=customXml/itemProps7.xml><?xml version="1.0" encoding="utf-8"?>
<ds:datastoreItem xmlns:ds="http://schemas.openxmlformats.org/officeDocument/2006/customXml" ds:itemID="{3080B1F4-7E68-4090-A341-3A9E9A6C2656}">
  <ds:schemaRefs/>
</ds:datastoreItem>
</file>

<file path=customXml/itemProps8.xml><?xml version="1.0" encoding="utf-8"?>
<ds:datastoreItem xmlns:ds="http://schemas.openxmlformats.org/officeDocument/2006/customXml" ds:itemID="{E2CC3C41-11B8-46DD-B962-6C08B26D23BE}">
  <ds:schemaRefs/>
</ds:datastoreItem>
</file>

<file path=customXml/itemProps9.xml><?xml version="1.0" encoding="utf-8"?>
<ds:datastoreItem xmlns:ds="http://schemas.openxmlformats.org/officeDocument/2006/customXml" ds:itemID="{63AF779F-416B-4E16-A528-960D8FD9008A}">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
  <TotalTime>2586</TotalTime>
  <Words>636</Words>
  <Application>Microsoft Office PowerPoint</Application>
  <PresentationFormat>Custom</PresentationFormat>
  <Paragraphs>91</Paragraphs>
  <Slides>31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Arial Narrow</vt:lpstr>
      <vt:lpstr>Calibri</vt:lpstr>
      <vt:lpstr>Calibri Light</vt:lpstr>
      <vt:lpstr>2020_MC_White (12-28-2020)</vt:lpstr>
      <vt:lpstr>Celestial</vt:lpstr>
      <vt:lpstr>HERnia Surgeons Alliance Advancing Sex Specific Hernia Care</vt:lpstr>
      <vt:lpstr>Disclosures</vt:lpstr>
      <vt:lpstr>Gender Distribution Worldwide </vt:lpstr>
      <vt:lpstr>Gender distribution in hernia</vt:lpstr>
      <vt:lpstr>The gender bias</vt:lpstr>
      <vt:lpstr>PowerPoint Presentation</vt:lpstr>
      <vt:lpstr>PowerPoint Presentation</vt:lpstr>
      <vt:lpstr>PowerPoint Presentation</vt:lpstr>
      <vt:lpstr>PowerPoint Presentation</vt:lpstr>
      <vt:lpstr>PowerPoint Presentation</vt:lpstr>
      <vt:lpstr>PowerPoint Presentation</vt:lpstr>
      <vt:lpstr>What about other gender differences</vt:lpstr>
      <vt:lpstr>WHAT ABOUT DISPARITIES IN TRAINING &amp; PRACTISE</vt:lpstr>
      <vt:lpstr>WHAT ABOUT DISPARITIES IN TRAINING &amp; PRACTISE</vt:lpstr>
      <vt:lpstr>WHAT ABOUT DISPARITIES IN TRAINING &amp; PRACTISE</vt:lpstr>
      <vt:lpstr>PowerPoint Presentation</vt:lpstr>
      <vt:lpstr>PowerPoint Presentation</vt:lpstr>
      <vt:lpstr>Gender based Abdominal Wall Differences</vt:lpstr>
      <vt:lpstr>Gender based abdominal wall differences</vt:lpstr>
      <vt:lpstr>Gender Differences in DESIRED OUTCOMES</vt:lpstr>
      <vt:lpstr>PowerPoint Presentation</vt:lpstr>
      <vt:lpstr>WHO we Are </vt:lpstr>
      <vt:lpstr>OUR MISSION</vt:lpstr>
      <vt:lpstr>PowerPoint Presentation</vt:lpstr>
      <vt:lpstr>PowerPoint Presentation</vt:lpstr>
      <vt:lpstr>PowerPoint Presentation</vt:lpstr>
      <vt:lpstr>PowerPoint Presentation</vt:lpstr>
      <vt:lpstr>How can you get involved</vt:lpstr>
      <vt:lpstr>PowerPoint Presentation</vt:lpstr>
      <vt:lpstr>CONTACT US: </vt:lpstr>
      <vt:lpstr>Thank you </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resources</dc:title>
  <dc:creator>Nielsen, Julie M.</dc:creator>
  <dc:description>v2.15. 2020_MC_White</dc:description>
  <cp:lastModifiedBy>Horne, Charlotte, M.D.</cp:lastModifiedBy>
  <cp:revision>30</cp:revision>
  <dcterms:created xsi:type="dcterms:W3CDTF">2025-10-16T17:34:12Z</dcterms:created>
  <dcterms:modified xsi:type="dcterms:W3CDTF">2026-02-21T18:45:14Z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2024-03-06T03:30:24</vt:lpwstr>
  </property>
  <property fmtid="{D5CDD505-2E9C-101B-9397-08002B2CF9AE}" pid="3" name="TemplafyTenantId">
    <vt:lpwstr>mcbrandtemplates</vt:lpwstr>
  </property>
  <property fmtid="{D5CDD505-2E9C-101B-9397-08002B2CF9AE}" pid="4" name="TemplafyTemplateId">
    <vt:lpwstr>861026018902147084</vt:lpwstr>
  </property>
  <property fmtid="{D5CDD505-2E9C-101B-9397-08002B2CF9AE}" pid="5" name="TemplafyUserProfileId">
    <vt:lpwstr>813931926243246083</vt:lpwstr>
  </property>
  <property fmtid="{D5CDD505-2E9C-101B-9397-08002B2CF9AE}" pid="6" name="TemplafyFromBlank">
    <vt:bool>false</vt:bool>
  </property>
</Properties>
</file>