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75" r:id="rId4"/>
    <p:sldId id="267" r:id="rId5"/>
    <p:sldId id="265" r:id="rId6"/>
    <p:sldId id="259" r:id="rId7"/>
    <p:sldId id="276" r:id="rId8"/>
    <p:sldId id="268" r:id="rId9"/>
    <p:sldId id="272" r:id="rId10"/>
    <p:sldId id="258" r:id="rId11"/>
    <p:sldId id="277" r:id="rId12"/>
    <p:sldId id="289" r:id="rId13"/>
    <p:sldId id="269" r:id="rId14"/>
    <p:sldId id="288" r:id="rId15"/>
    <p:sldId id="260" r:id="rId16"/>
    <p:sldId id="278" r:id="rId17"/>
    <p:sldId id="274" r:id="rId18"/>
    <p:sldId id="279" r:id="rId19"/>
    <p:sldId id="270" r:id="rId20"/>
    <p:sldId id="271" r:id="rId21"/>
    <p:sldId id="281" r:id="rId22"/>
    <p:sldId id="283" r:id="rId23"/>
    <p:sldId id="294" r:id="rId24"/>
    <p:sldId id="293" r:id="rId25"/>
    <p:sldId id="296" r:id="rId26"/>
    <p:sldId id="292" r:id="rId27"/>
    <p:sldId id="290" r:id="rId28"/>
    <p:sldId id="263" r:id="rId29"/>
    <p:sldId id="286" r:id="rId30"/>
    <p:sldId id="284" r:id="rId31"/>
    <p:sldId id="282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B4D08-9469-4353-9F8C-A4DD46C68C43}" v="94" dt="2026-01-15T14:59:31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18" autoAdjust="0"/>
  </p:normalViewPr>
  <p:slideViewPr>
    <p:cSldViewPr snapToGrid="0" snapToObjects="1">
      <p:cViewPr varScale="1">
        <p:scale>
          <a:sx n="39" d="100"/>
          <a:sy n="39" d="100"/>
        </p:scale>
        <p:origin x="60" y="5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uerite Mainprize" userId="0dd679f5-e4c6-467e-8fc6-0650f07c0f23" providerId="ADAL" clId="{1B2EB379-EB4A-4B33-A40D-D90A009C5BF6}"/>
    <pc:docChg chg="undo redo custSel addSld delSld modSld sldOrd modMainMaster modShowInfo">
      <pc:chgData name="Marguerite Mainprize" userId="0dd679f5-e4c6-467e-8fc6-0650f07c0f23" providerId="ADAL" clId="{1B2EB379-EB4A-4B33-A40D-D90A009C5BF6}" dt="2026-01-15T17:34:48.938" v="13830" actId="313"/>
      <pc:docMkLst>
        <pc:docMk/>
      </pc:docMkLst>
      <pc:sldChg chg="addSp delSp modSp mod setBg modNotesTx">
        <pc:chgData name="Marguerite Mainprize" userId="0dd679f5-e4c6-467e-8fc6-0650f07c0f23" providerId="ADAL" clId="{1B2EB379-EB4A-4B33-A40D-D90A009C5BF6}" dt="2026-01-13T17:41:37.369" v="10295" actId="20577"/>
        <pc:sldMkLst>
          <pc:docMk/>
          <pc:sldMk cId="0" sldId="256"/>
        </pc:sldMkLst>
      </pc:sldChg>
      <pc:sldChg chg="addSp delSp modSp mod modNotesTx">
        <pc:chgData name="Marguerite Mainprize" userId="0dd679f5-e4c6-467e-8fc6-0650f07c0f23" providerId="ADAL" clId="{1B2EB379-EB4A-4B33-A40D-D90A009C5BF6}" dt="2026-01-13T12:35:22.082" v="7524" actId="1076"/>
        <pc:sldMkLst>
          <pc:docMk/>
          <pc:sldMk cId="722800409" sldId="258"/>
        </pc:sldMkLst>
        <pc:spChg chg="mod">
          <ac:chgData name="Marguerite Mainprize" userId="0dd679f5-e4c6-467e-8fc6-0650f07c0f23" providerId="ADAL" clId="{1B2EB379-EB4A-4B33-A40D-D90A009C5BF6}" dt="2026-01-13T12:35:22.082" v="7524" actId="1076"/>
          <ac:spMkLst>
            <pc:docMk/>
            <pc:sldMk cId="722800409" sldId="258"/>
            <ac:spMk id="2" creationId="{44F2B566-8D50-3241-6E18-E8D4280C962E}"/>
          </ac:spMkLst>
        </pc:spChg>
      </pc:sldChg>
      <pc:sldChg chg="addSp delSp modSp mod modNotesTx">
        <pc:chgData name="Marguerite Mainprize" userId="0dd679f5-e4c6-467e-8fc6-0650f07c0f23" providerId="ADAL" clId="{1B2EB379-EB4A-4B33-A40D-D90A009C5BF6}" dt="2026-01-13T12:35:24.452" v="7525" actId="20577"/>
        <pc:sldMkLst>
          <pc:docMk/>
          <pc:sldMk cId="3914997991" sldId="259"/>
        </pc:sldMkLst>
        <pc:spChg chg="mod">
          <ac:chgData name="Marguerite Mainprize" userId="0dd679f5-e4c6-467e-8fc6-0650f07c0f23" providerId="ADAL" clId="{1B2EB379-EB4A-4B33-A40D-D90A009C5BF6}" dt="2026-01-13T12:35:24.452" v="7525" actId="20577"/>
          <ac:spMkLst>
            <pc:docMk/>
            <pc:sldMk cId="3914997991" sldId="259"/>
            <ac:spMk id="2" creationId="{4D0967C5-9A71-E62D-410E-0F553E16A1CC}"/>
          </ac:spMkLst>
        </pc:spChg>
      </pc:sldChg>
      <pc:sldChg chg="addSp delSp modSp mod modNotesTx">
        <pc:chgData name="Marguerite Mainprize" userId="0dd679f5-e4c6-467e-8fc6-0650f07c0f23" providerId="ADAL" clId="{1B2EB379-EB4A-4B33-A40D-D90A009C5BF6}" dt="2026-01-13T12:38:36.958" v="7539" actId="1076"/>
        <pc:sldMkLst>
          <pc:docMk/>
          <pc:sldMk cId="606547539" sldId="260"/>
        </pc:sldMkLst>
        <pc:spChg chg="mod">
          <ac:chgData name="Marguerite Mainprize" userId="0dd679f5-e4c6-467e-8fc6-0650f07c0f23" providerId="ADAL" clId="{1B2EB379-EB4A-4B33-A40D-D90A009C5BF6}" dt="2026-01-13T12:38:36.958" v="7539" actId="1076"/>
          <ac:spMkLst>
            <pc:docMk/>
            <pc:sldMk cId="606547539" sldId="260"/>
            <ac:spMk id="2" creationId="{2D2A8F80-5845-0E32-B3C2-26CF931FB3CD}"/>
          </ac:spMkLst>
        </pc:spChg>
      </pc:sldChg>
      <pc:sldChg chg="addSp modSp add del mod ord modNotesTx">
        <pc:chgData name="Marguerite Mainprize" userId="0dd679f5-e4c6-467e-8fc6-0650f07c0f23" providerId="ADAL" clId="{1B2EB379-EB4A-4B33-A40D-D90A009C5BF6}" dt="2026-01-15T15:10:07.470" v="13073" actId="47"/>
        <pc:sldMkLst>
          <pc:docMk/>
          <pc:sldMk cId="1100013446" sldId="261"/>
        </pc:sldMkLst>
      </pc:sldChg>
      <pc:sldChg chg="addSp delSp modSp mod modNotesTx">
        <pc:chgData name="Marguerite Mainprize" userId="0dd679f5-e4c6-467e-8fc6-0650f07c0f23" providerId="ADAL" clId="{1B2EB379-EB4A-4B33-A40D-D90A009C5BF6}" dt="2026-01-13T14:03:11.151" v="7845" actId="1076"/>
        <pc:sldMkLst>
          <pc:docMk/>
          <pc:sldMk cId="821649503" sldId="263"/>
        </pc:sldMkLst>
        <pc:spChg chg="mod">
          <ac:chgData name="Marguerite Mainprize" userId="0dd679f5-e4c6-467e-8fc6-0650f07c0f23" providerId="ADAL" clId="{1B2EB379-EB4A-4B33-A40D-D90A009C5BF6}" dt="2026-01-13T14:03:11.151" v="7845" actId="1076"/>
          <ac:spMkLst>
            <pc:docMk/>
            <pc:sldMk cId="821649503" sldId="263"/>
            <ac:spMk id="2" creationId="{68CA2BB1-7F45-D775-5707-91BCBF955A06}"/>
          </ac:spMkLst>
        </pc:spChg>
      </pc:sldChg>
      <pc:sldChg chg="addSp delSp modSp add mod modNotesTx">
        <pc:chgData name="Marguerite Mainprize" userId="0dd679f5-e4c6-467e-8fc6-0650f07c0f23" providerId="ADAL" clId="{1B2EB379-EB4A-4B33-A40D-D90A009C5BF6}" dt="2026-01-12T18:39:31.315" v="5965" actId="20577"/>
        <pc:sldMkLst>
          <pc:docMk/>
          <pc:sldMk cId="1732474888" sldId="264"/>
        </pc:sldMkLst>
      </pc:sldChg>
      <pc:sldChg chg="addSp delSp modSp add mod modNotesTx">
        <pc:chgData name="Marguerite Mainprize" userId="0dd679f5-e4c6-467e-8fc6-0650f07c0f23" providerId="ADAL" clId="{1B2EB379-EB4A-4B33-A40D-D90A009C5BF6}" dt="2026-01-15T17:22:45.556" v="13407" actId="20577"/>
        <pc:sldMkLst>
          <pc:docMk/>
          <pc:sldMk cId="88733039" sldId="265"/>
        </pc:sldMkLst>
        <pc:spChg chg="mod">
          <ac:chgData name="Marguerite Mainprize" userId="0dd679f5-e4c6-467e-8fc6-0650f07c0f23" providerId="ADAL" clId="{1B2EB379-EB4A-4B33-A40D-D90A009C5BF6}" dt="2026-01-15T17:22:37.621" v="13365" actId="20577"/>
          <ac:spMkLst>
            <pc:docMk/>
            <pc:sldMk cId="88733039" sldId="265"/>
            <ac:spMk id="3" creationId="{FF5EFFD0-3AB3-A1C9-2E15-17ED044CA4D3}"/>
          </ac:spMkLst>
        </pc:spChg>
      </pc:sldChg>
      <pc:sldChg chg="delSp modSp add mod modNotesTx">
        <pc:chgData name="Marguerite Mainprize" userId="0dd679f5-e4c6-467e-8fc6-0650f07c0f23" providerId="ADAL" clId="{1B2EB379-EB4A-4B33-A40D-D90A009C5BF6}" dt="2026-01-13T12:14:55.464" v="7479" actId="1076"/>
        <pc:sldMkLst>
          <pc:docMk/>
          <pc:sldMk cId="3350102212" sldId="266"/>
        </pc:sldMkLst>
        <pc:spChg chg="mod">
          <ac:chgData name="Marguerite Mainprize" userId="0dd679f5-e4c6-467e-8fc6-0650f07c0f23" providerId="ADAL" clId="{1B2EB379-EB4A-4B33-A40D-D90A009C5BF6}" dt="2026-01-13T12:14:55.464" v="7479" actId="1076"/>
          <ac:spMkLst>
            <pc:docMk/>
            <pc:sldMk cId="3350102212" sldId="266"/>
            <ac:spMk id="2" creationId="{4988B9D5-FADA-2E2E-3B04-4248213CA377}"/>
          </ac:spMkLst>
        </pc:spChg>
      </pc:sldChg>
      <pc:sldChg chg="addSp delSp modSp add mod">
        <pc:chgData name="Marguerite Mainprize" userId="0dd679f5-e4c6-467e-8fc6-0650f07c0f23" providerId="ADAL" clId="{1B2EB379-EB4A-4B33-A40D-D90A009C5BF6}" dt="2026-01-12T18:44:10.010" v="6141" actId="14100"/>
        <pc:sldMkLst>
          <pc:docMk/>
          <pc:sldMk cId="1737017034" sldId="267"/>
        </pc:sldMkLst>
        <pc:spChg chg="mod">
          <ac:chgData name="Marguerite Mainprize" userId="0dd679f5-e4c6-467e-8fc6-0650f07c0f23" providerId="ADAL" clId="{1B2EB379-EB4A-4B33-A40D-D90A009C5BF6}" dt="2026-01-12T18:42:59.955" v="5985" actId="1076"/>
          <ac:spMkLst>
            <pc:docMk/>
            <pc:sldMk cId="1737017034" sldId="267"/>
            <ac:spMk id="5" creationId="{879FC17D-40EA-775F-2432-AD4217E16278}"/>
          </ac:spMkLst>
        </pc:spChg>
        <pc:spChg chg="add mod">
          <ac:chgData name="Marguerite Mainprize" userId="0dd679f5-e4c6-467e-8fc6-0650f07c0f23" providerId="ADAL" clId="{1B2EB379-EB4A-4B33-A40D-D90A009C5BF6}" dt="2026-01-12T18:44:10.010" v="6141" actId="14100"/>
          <ac:spMkLst>
            <pc:docMk/>
            <pc:sldMk cId="1737017034" sldId="267"/>
            <ac:spMk id="10" creationId="{9B1E68B3-9068-558F-FF21-ED374CCE7819}"/>
          </ac:spMkLst>
        </pc:spChg>
        <pc:picChg chg="add mod">
          <ac:chgData name="Marguerite Mainprize" userId="0dd679f5-e4c6-467e-8fc6-0650f07c0f23" providerId="ADAL" clId="{1B2EB379-EB4A-4B33-A40D-D90A009C5BF6}" dt="2026-01-12T18:43:03.098" v="5986" actId="1076"/>
          <ac:picMkLst>
            <pc:docMk/>
            <pc:sldMk cId="1737017034" sldId="267"/>
            <ac:picMk id="6" creationId="{B3D60F99-6C46-5BBB-7EF9-3C7482B7929E}"/>
          </ac:picMkLst>
        </pc:picChg>
      </pc:sldChg>
      <pc:sldChg chg="addSp delSp modSp add mod modNotesTx">
        <pc:chgData name="Marguerite Mainprize" userId="0dd679f5-e4c6-467e-8fc6-0650f07c0f23" providerId="ADAL" clId="{1B2EB379-EB4A-4B33-A40D-D90A009C5BF6}" dt="2026-01-13T18:26:29.848" v="11012" actId="5793"/>
        <pc:sldMkLst>
          <pc:docMk/>
          <pc:sldMk cId="164204917" sldId="268"/>
        </pc:sldMkLst>
        <pc:spChg chg="mod">
          <ac:chgData name="Marguerite Mainprize" userId="0dd679f5-e4c6-467e-8fc6-0650f07c0f23" providerId="ADAL" clId="{1B2EB379-EB4A-4B33-A40D-D90A009C5BF6}" dt="2026-01-13T18:26:29.848" v="11012" actId="5793"/>
          <ac:spMkLst>
            <pc:docMk/>
            <pc:sldMk cId="164204917" sldId="268"/>
            <ac:spMk id="3" creationId="{604C2496-2A62-B72F-C7C6-6F66FAB16830}"/>
          </ac:spMkLst>
        </pc:spChg>
        <pc:picChg chg="add mod">
          <ac:chgData name="Marguerite Mainprize" userId="0dd679f5-e4c6-467e-8fc6-0650f07c0f23" providerId="ADAL" clId="{1B2EB379-EB4A-4B33-A40D-D90A009C5BF6}" dt="2026-01-12T18:32:52.093" v="5295" actId="1076"/>
          <ac:picMkLst>
            <pc:docMk/>
            <pc:sldMk cId="164204917" sldId="268"/>
            <ac:picMk id="7" creationId="{DE00FF56-CBE9-50DE-798A-B701A5592080}"/>
          </ac:picMkLst>
        </pc:picChg>
      </pc:sldChg>
      <pc:sldChg chg="addSp delSp modSp add mod modNotesTx">
        <pc:chgData name="Marguerite Mainprize" userId="0dd679f5-e4c6-467e-8fc6-0650f07c0f23" providerId="ADAL" clId="{1B2EB379-EB4A-4B33-A40D-D90A009C5BF6}" dt="2026-01-13T17:12:52.762" v="9524" actId="478"/>
        <pc:sldMkLst>
          <pc:docMk/>
          <pc:sldMk cId="1729779098" sldId="269"/>
        </pc:sldMkLst>
        <pc:spChg chg="mod">
          <ac:chgData name="Marguerite Mainprize" userId="0dd679f5-e4c6-467e-8fc6-0650f07c0f23" providerId="ADAL" clId="{1B2EB379-EB4A-4B33-A40D-D90A009C5BF6}" dt="2026-01-13T16:15:53.999" v="8961" actId="1036"/>
          <ac:spMkLst>
            <pc:docMk/>
            <pc:sldMk cId="1729779098" sldId="269"/>
            <ac:spMk id="3" creationId="{A66FE292-7080-8072-F936-7C4BFDF54CA7}"/>
          </ac:spMkLst>
        </pc:spChg>
        <pc:spChg chg="add mod">
          <ac:chgData name="Marguerite Mainprize" userId="0dd679f5-e4c6-467e-8fc6-0650f07c0f23" providerId="ADAL" clId="{1B2EB379-EB4A-4B33-A40D-D90A009C5BF6}" dt="2026-01-13T17:10:13.570" v="9467" actId="1076"/>
          <ac:spMkLst>
            <pc:docMk/>
            <pc:sldMk cId="1729779098" sldId="269"/>
            <ac:spMk id="11" creationId="{7B9BE4B8-9784-421D-91B4-77EA69A32CE7}"/>
          </ac:spMkLst>
        </pc:spChg>
        <pc:spChg chg="add mod">
          <ac:chgData name="Marguerite Mainprize" userId="0dd679f5-e4c6-467e-8fc6-0650f07c0f23" providerId="ADAL" clId="{1B2EB379-EB4A-4B33-A40D-D90A009C5BF6}" dt="2026-01-13T17:10:51.375" v="9482" actId="1076"/>
          <ac:spMkLst>
            <pc:docMk/>
            <pc:sldMk cId="1729779098" sldId="269"/>
            <ac:spMk id="14" creationId="{E9FB248D-BE68-B2D1-9938-78740C7C52D9}"/>
          </ac:spMkLst>
        </pc:spChg>
        <pc:spChg chg="add mod">
          <ac:chgData name="Marguerite Mainprize" userId="0dd679f5-e4c6-467e-8fc6-0650f07c0f23" providerId="ADAL" clId="{1B2EB379-EB4A-4B33-A40D-D90A009C5BF6}" dt="2026-01-13T17:12:51.526" v="9523" actId="1076"/>
          <ac:spMkLst>
            <pc:docMk/>
            <pc:sldMk cId="1729779098" sldId="269"/>
            <ac:spMk id="17" creationId="{EAD06936-B45B-29BF-AC57-106D645FA2D8}"/>
          </ac:spMkLst>
        </pc:spChg>
        <pc:picChg chg="add mod">
          <ac:chgData name="Marguerite Mainprize" userId="0dd679f5-e4c6-467e-8fc6-0650f07c0f23" providerId="ADAL" clId="{1B2EB379-EB4A-4B33-A40D-D90A009C5BF6}" dt="2026-01-13T17:10:09.687" v="9466" actId="1076"/>
          <ac:picMkLst>
            <pc:docMk/>
            <pc:sldMk cId="1729779098" sldId="269"/>
            <ac:picMk id="8" creationId="{6475D328-DBA6-FB6F-211D-A0A21FE73EE6}"/>
          </ac:picMkLst>
        </pc:picChg>
        <pc:picChg chg="add mod">
          <ac:chgData name="Marguerite Mainprize" userId="0dd679f5-e4c6-467e-8fc6-0650f07c0f23" providerId="ADAL" clId="{1B2EB379-EB4A-4B33-A40D-D90A009C5BF6}" dt="2026-01-13T17:10:18.270" v="9468" actId="1076"/>
          <ac:picMkLst>
            <pc:docMk/>
            <pc:sldMk cId="1729779098" sldId="269"/>
            <ac:picMk id="10" creationId="{8D326C33-0282-285D-E81F-EE849F1CEB09}"/>
          </ac:picMkLst>
        </pc:picChg>
        <pc:picChg chg="add mod">
          <ac:chgData name="Marguerite Mainprize" userId="0dd679f5-e4c6-467e-8fc6-0650f07c0f23" providerId="ADAL" clId="{1B2EB379-EB4A-4B33-A40D-D90A009C5BF6}" dt="2026-01-13T17:10:48.868" v="9481" actId="1076"/>
          <ac:picMkLst>
            <pc:docMk/>
            <pc:sldMk cId="1729779098" sldId="269"/>
            <ac:picMk id="13" creationId="{A8E1ED44-139B-E849-CE34-EDB55F051C06}"/>
          </ac:picMkLst>
        </pc:picChg>
      </pc:sldChg>
      <pc:sldChg chg="addSp delSp modSp add mod">
        <pc:chgData name="Marguerite Mainprize" userId="0dd679f5-e4c6-467e-8fc6-0650f07c0f23" providerId="ADAL" clId="{1B2EB379-EB4A-4B33-A40D-D90A009C5BF6}" dt="2026-01-13T12:40:07.183" v="7576" actId="1076"/>
        <pc:sldMkLst>
          <pc:docMk/>
          <pc:sldMk cId="2937775894" sldId="270"/>
        </pc:sldMkLst>
        <pc:spChg chg="mod">
          <ac:chgData name="Marguerite Mainprize" userId="0dd679f5-e4c6-467e-8fc6-0650f07c0f23" providerId="ADAL" clId="{1B2EB379-EB4A-4B33-A40D-D90A009C5BF6}" dt="2026-01-13T12:40:07.183" v="7576" actId="1076"/>
          <ac:spMkLst>
            <pc:docMk/>
            <pc:sldMk cId="2937775894" sldId="270"/>
            <ac:spMk id="2" creationId="{08934B9B-E165-BD5B-D4F8-B032A91529DE}"/>
          </ac:spMkLst>
        </pc:spChg>
      </pc:sldChg>
      <pc:sldChg chg="addSp delSp modSp add mod ord modNotesTx">
        <pc:chgData name="Marguerite Mainprize" userId="0dd679f5-e4c6-467e-8fc6-0650f07c0f23" providerId="ADAL" clId="{1B2EB379-EB4A-4B33-A40D-D90A009C5BF6}" dt="2026-01-13T17:33:10.341" v="10272" actId="207"/>
        <pc:sldMkLst>
          <pc:docMk/>
          <pc:sldMk cId="1133678142" sldId="271"/>
        </pc:sldMkLst>
        <pc:spChg chg="add mod">
          <ac:chgData name="Marguerite Mainprize" userId="0dd679f5-e4c6-467e-8fc6-0650f07c0f23" providerId="ADAL" clId="{1B2EB379-EB4A-4B33-A40D-D90A009C5BF6}" dt="2026-01-13T17:33:10.341" v="10272" actId="207"/>
          <ac:spMkLst>
            <pc:docMk/>
            <pc:sldMk cId="1133678142" sldId="271"/>
            <ac:spMk id="2" creationId="{BDF82DCA-DAA9-A9BF-7541-30187095D940}"/>
          </ac:spMkLst>
        </pc:spChg>
        <pc:spChg chg="mod">
          <ac:chgData name="Marguerite Mainprize" userId="0dd679f5-e4c6-467e-8fc6-0650f07c0f23" providerId="ADAL" clId="{1B2EB379-EB4A-4B33-A40D-D90A009C5BF6}" dt="2026-01-13T17:26:51.580" v="9976" actId="1076"/>
          <ac:spMkLst>
            <pc:docMk/>
            <pc:sldMk cId="1133678142" sldId="271"/>
            <ac:spMk id="3" creationId="{A7431BA9-8C19-02AF-D3CD-17742C1CD6C6}"/>
          </ac:spMkLst>
        </pc:spChg>
        <pc:spChg chg="mod">
          <ac:chgData name="Marguerite Mainprize" userId="0dd679f5-e4c6-467e-8fc6-0650f07c0f23" providerId="ADAL" clId="{1B2EB379-EB4A-4B33-A40D-D90A009C5BF6}" dt="2026-01-12T19:05:41.415" v="6429" actId="1076"/>
          <ac:spMkLst>
            <pc:docMk/>
            <pc:sldMk cId="1133678142" sldId="271"/>
            <ac:spMk id="4" creationId="{1228ECFC-7109-341A-D629-6CD9D6336D8A}"/>
          </ac:spMkLst>
        </pc:spChg>
        <pc:picChg chg="mod">
          <ac:chgData name="Marguerite Mainprize" userId="0dd679f5-e4c6-467e-8fc6-0650f07c0f23" providerId="ADAL" clId="{1B2EB379-EB4A-4B33-A40D-D90A009C5BF6}" dt="2026-01-13T17:27:29.037" v="10012" actId="14100"/>
          <ac:picMkLst>
            <pc:docMk/>
            <pc:sldMk cId="1133678142" sldId="271"/>
            <ac:picMk id="6" creationId="{643410D1-0E93-6861-E358-AADA66584F96}"/>
          </ac:picMkLst>
        </pc:picChg>
        <pc:picChg chg="add mod">
          <ac:chgData name="Marguerite Mainprize" userId="0dd679f5-e4c6-467e-8fc6-0650f07c0f23" providerId="ADAL" clId="{1B2EB379-EB4A-4B33-A40D-D90A009C5BF6}" dt="2026-01-13T17:27:24.549" v="10010" actId="1076"/>
          <ac:picMkLst>
            <pc:docMk/>
            <pc:sldMk cId="1133678142" sldId="271"/>
            <ac:picMk id="12" creationId="{55615F1F-4BE1-C4BA-EE50-2B911DBB66FF}"/>
          </ac:picMkLst>
        </pc:picChg>
      </pc:sldChg>
      <pc:sldChg chg="addSp delSp modSp add mod ord">
        <pc:chgData name="Marguerite Mainprize" userId="0dd679f5-e4c6-467e-8fc6-0650f07c0f23" providerId="ADAL" clId="{1B2EB379-EB4A-4B33-A40D-D90A009C5BF6}" dt="2026-01-13T18:26:55.511" v="11041" actId="1076"/>
        <pc:sldMkLst>
          <pc:docMk/>
          <pc:sldMk cId="835886634" sldId="272"/>
        </pc:sldMkLst>
        <pc:spChg chg="mod">
          <ac:chgData name="Marguerite Mainprize" userId="0dd679f5-e4c6-467e-8fc6-0650f07c0f23" providerId="ADAL" clId="{1B2EB379-EB4A-4B33-A40D-D90A009C5BF6}" dt="2026-01-13T18:26:48.595" v="11039" actId="20577"/>
          <ac:spMkLst>
            <pc:docMk/>
            <pc:sldMk cId="835886634" sldId="272"/>
            <ac:spMk id="3" creationId="{B5F5A2BF-EDA2-C641-2174-1362B0B24437}"/>
          </ac:spMkLst>
        </pc:spChg>
        <pc:picChg chg="mod">
          <ac:chgData name="Marguerite Mainprize" userId="0dd679f5-e4c6-467e-8fc6-0650f07c0f23" providerId="ADAL" clId="{1B2EB379-EB4A-4B33-A40D-D90A009C5BF6}" dt="2026-01-13T18:26:55.511" v="11041" actId="1076"/>
          <ac:picMkLst>
            <pc:docMk/>
            <pc:sldMk cId="835886634" sldId="272"/>
            <ac:picMk id="6" creationId="{432B3063-F1F9-523A-1A31-CA9D23EC33DE}"/>
          </ac:picMkLst>
        </pc:picChg>
        <pc:picChg chg="mod">
          <ac:chgData name="Marguerite Mainprize" userId="0dd679f5-e4c6-467e-8fc6-0650f07c0f23" providerId="ADAL" clId="{1B2EB379-EB4A-4B33-A40D-D90A009C5BF6}" dt="2026-01-13T18:26:53.706" v="11040" actId="1076"/>
          <ac:picMkLst>
            <pc:docMk/>
            <pc:sldMk cId="835886634" sldId="272"/>
            <ac:picMk id="8" creationId="{88A8196C-F054-9549-EEAA-F5B87150ECAD}"/>
          </ac:picMkLst>
        </pc:picChg>
      </pc:sldChg>
      <pc:sldChg chg="addSp delSp modSp add mod">
        <pc:chgData name="Marguerite Mainprize" userId="0dd679f5-e4c6-467e-8fc6-0650f07c0f23" providerId="ADAL" clId="{1B2EB379-EB4A-4B33-A40D-D90A009C5BF6}" dt="2026-01-13T12:39:14.371" v="7557" actId="1076"/>
        <pc:sldMkLst>
          <pc:docMk/>
          <pc:sldMk cId="445133971" sldId="274"/>
        </pc:sldMkLst>
        <pc:spChg chg="mod">
          <ac:chgData name="Marguerite Mainprize" userId="0dd679f5-e4c6-467e-8fc6-0650f07c0f23" providerId="ADAL" clId="{1B2EB379-EB4A-4B33-A40D-D90A009C5BF6}" dt="2026-01-13T12:39:14.371" v="7557" actId="1076"/>
          <ac:spMkLst>
            <pc:docMk/>
            <pc:sldMk cId="445133971" sldId="274"/>
            <ac:spMk id="2" creationId="{37A79718-82C7-C58F-A406-0CEE834961F9}"/>
          </ac:spMkLst>
        </pc:spChg>
      </pc:sldChg>
      <pc:sldChg chg="addSp delSp modSp add mod">
        <pc:chgData name="Marguerite Mainprize" userId="0dd679f5-e4c6-467e-8fc6-0650f07c0f23" providerId="ADAL" clId="{1B2EB379-EB4A-4B33-A40D-D90A009C5BF6}" dt="2026-01-13T12:15:12.653" v="7484" actId="14100"/>
        <pc:sldMkLst>
          <pc:docMk/>
          <pc:sldMk cId="999922227" sldId="275"/>
        </pc:sldMkLst>
        <pc:spChg chg="mod">
          <ac:chgData name="Marguerite Mainprize" userId="0dd679f5-e4c6-467e-8fc6-0650f07c0f23" providerId="ADAL" clId="{1B2EB379-EB4A-4B33-A40D-D90A009C5BF6}" dt="2026-01-13T12:15:12.653" v="7484" actId="14100"/>
          <ac:spMkLst>
            <pc:docMk/>
            <pc:sldMk cId="999922227" sldId="275"/>
            <ac:spMk id="5" creationId="{50128E99-D751-5363-DBAF-D5BF9D06AD4A}"/>
          </ac:spMkLst>
        </pc:spChg>
        <pc:picChg chg="mod">
          <ac:chgData name="Marguerite Mainprize" userId="0dd679f5-e4c6-467e-8fc6-0650f07c0f23" providerId="ADAL" clId="{1B2EB379-EB4A-4B33-A40D-D90A009C5BF6}" dt="2026-01-13T12:15:05.544" v="7482" actId="1076"/>
          <ac:picMkLst>
            <pc:docMk/>
            <pc:sldMk cId="999922227" sldId="275"/>
            <ac:picMk id="8" creationId="{02BA5249-CD80-3369-0100-14E71A272849}"/>
          </ac:picMkLst>
        </pc:picChg>
      </pc:sldChg>
      <pc:sldChg chg="addSp delSp modSp add mod">
        <pc:chgData name="Marguerite Mainprize" userId="0dd679f5-e4c6-467e-8fc6-0650f07c0f23" providerId="ADAL" clId="{1B2EB379-EB4A-4B33-A40D-D90A009C5BF6}" dt="2026-01-13T12:16:06.333" v="7499" actId="1076"/>
        <pc:sldMkLst>
          <pc:docMk/>
          <pc:sldMk cId="27637447" sldId="276"/>
        </pc:sldMkLst>
        <pc:spChg chg="mod">
          <ac:chgData name="Marguerite Mainprize" userId="0dd679f5-e4c6-467e-8fc6-0650f07c0f23" providerId="ADAL" clId="{1B2EB379-EB4A-4B33-A40D-D90A009C5BF6}" dt="2026-01-13T12:16:06.333" v="7499" actId="1076"/>
          <ac:spMkLst>
            <pc:docMk/>
            <pc:sldMk cId="27637447" sldId="276"/>
            <ac:spMk id="3" creationId="{061228DA-59CE-33F4-5872-77DAACD71A18}"/>
          </ac:spMkLst>
        </pc:spChg>
        <pc:picChg chg="mod">
          <ac:chgData name="Marguerite Mainprize" userId="0dd679f5-e4c6-467e-8fc6-0650f07c0f23" providerId="ADAL" clId="{1B2EB379-EB4A-4B33-A40D-D90A009C5BF6}" dt="2026-01-13T12:16:01.336" v="7497" actId="1076"/>
          <ac:picMkLst>
            <pc:docMk/>
            <pc:sldMk cId="27637447" sldId="276"/>
            <ac:picMk id="7" creationId="{A481EC78-28BE-D117-06B9-316333C070CE}"/>
          </ac:picMkLst>
        </pc:picChg>
      </pc:sldChg>
      <pc:sldChg chg="addSp delSp modSp add mod">
        <pc:chgData name="Marguerite Mainprize" userId="0dd679f5-e4c6-467e-8fc6-0650f07c0f23" providerId="ADAL" clId="{1B2EB379-EB4A-4B33-A40D-D90A009C5BF6}" dt="2026-01-13T17:05:41.641" v="9444" actId="1076"/>
        <pc:sldMkLst>
          <pc:docMk/>
          <pc:sldMk cId="2989627438" sldId="277"/>
        </pc:sldMkLst>
        <pc:picChg chg="add mod">
          <ac:chgData name="Marguerite Mainprize" userId="0dd679f5-e4c6-467e-8fc6-0650f07c0f23" providerId="ADAL" clId="{1B2EB379-EB4A-4B33-A40D-D90A009C5BF6}" dt="2026-01-13T17:05:41.641" v="9444" actId="1076"/>
          <ac:picMkLst>
            <pc:docMk/>
            <pc:sldMk cId="2989627438" sldId="277"/>
            <ac:picMk id="8" creationId="{11D5092B-C926-A60B-BE43-693D08B51828}"/>
          </ac:picMkLst>
        </pc:picChg>
        <pc:picChg chg="add mod">
          <ac:chgData name="Marguerite Mainprize" userId="0dd679f5-e4c6-467e-8fc6-0650f07c0f23" providerId="ADAL" clId="{1B2EB379-EB4A-4B33-A40D-D90A009C5BF6}" dt="2026-01-13T15:56:36.718" v="8543" actId="1076"/>
          <ac:picMkLst>
            <pc:docMk/>
            <pc:sldMk cId="2989627438" sldId="277"/>
            <ac:picMk id="12" creationId="{BF828ECF-8EBE-C4E6-50D1-62DD6E8F132D}"/>
          </ac:picMkLst>
        </pc:picChg>
      </pc:sldChg>
      <pc:sldChg chg="addSp delSp modSp add mod">
        <pc:chgData name="Marguerite Mainprize" userId="0dd679f5-e4c6-467e-8fc6-0650f07c0f23" providerId="ADAL" clId="{1B2EB379-EB4A-4B33-A40D-D90A009C5BF6}" dt="2026-01-13T17:31:25.391" v="10185" actId="207"/>
        <pc:sldMkLst>
          <pc:docMk/>
          <pc:sldMk cId="3409315500" sldId="278"/>
        </pc:sldMkLst>
        <pc:spChg chg="mod">
          <ac:chgData name="Marguerite Mainprize" userId="0dd679f5-e4c6-467e-8fc6-0650f07c0f23" providerId="ADAL" clId="{1B2EB379-EB4A-4B33-A40D-D90A009C5BF6}" dt="2026-01-13T17:31:25.391" v="10185" actId="207"/>
          <ac:spMkLst>
            <pc:docMk/>
            <pc:sldMk cId="3409315500" sldId="278"/>
            <ac:spMk id="3" creationId="{D3B76D1D-D71F-9E49-8F8B-259EC154CA68}"/>
          </ac:spMkLst>
        </pc:spChg>
        <pc:spChg chg="add mod">
          <ac:chgData name="Marguerite Mainprize" userId="0dd679f5-e4c6-467e-8fc6-0650f07c0f23" providerId="ADAL" clId="{1B2EB379-EB4A-4B33-A40D-D90A009C5BF6}" dt="2026-01-13T17:30:59.159" v="10160" actId="1076"/>
          <ac:spMkLst>
            <pc:docMk/>
            <pc:sldMk cId="3409315500" sldId="278"/>
            <ac:spMk id="7" creationId="{E170D45E-72DC-7BC1-65C1-882FAF94A053}"/>
          </ac:spMkLst>
        </pc:spChg>
        <pc:picChg chg="mod">
          <ac:chgData name="Marguerite Mainprize" userId="0dd679f5-e4c6-467e-8fc6-0650f07c0f23" providerId="ADAL" clId="{1B2EB379-EB4A-4B33-A40D-D90A009C5BF6}" dt="2026-01-13T17:31:01.045" v="10169" actId="1036"/>
          <ac:picMkLst>
            <pc:docMk/>
            <pc:sldMk cId="3409315500" sldId="278"/>
            <ac:picMk id="9" creationId="{A227BD21-0D76-5A31-6AAA-B8F804653C13}"/>
          </ac:picMkLst>
        </pc:picChg>
      </pc:sldChg>
      <pc:sldChg chg="addSp delSp modSp add mod modNotesTx">
        <pc:chgData name="Marguerite Mainprize" userId="0dd679f5-e4c6-467e-8fc6-0650f07c0f23" providerId="ADAL" clId="{1B2EB379-EB4A-4B33-A40D-D90A009C5BF6}" dt="2026-01-15T17:24:47.347" v="13513" actId="313"/>
        <pc:sldMkLst>
          <pc:docMk/>
          <pc:sldMk cId="1740198138" sldId="279"/>
        </pc:sldMkLst>
        <pc:spChg chg="mod">
          <ac:chgData name="Marguerite Mainprize" userId="0dd679f5-e4c6-467e-8fc6-0650f07c0f23" providerId="ADAL" clId="{1B2EB379-EB4A-4B33-A40D-D90A009C5BF6}" dt="2026-01-13T17:32:51.246" v="10267" actId="207"/>
          <ac:spMkLst>
            <pc:docMk/>
            <pc:sldMk cId="1740198138" sldId="279"/>
            <ac:spMk id="3" creationId="{D103E103-462C-43C2-FD2E-B747F77E308A}"/>
          </ac:spMkLst>
        </pc:spChg>
        <pc:spChg chg="add mod ord">
          <ac:chgData name="Marguerite Mainprize" userId="0dd679f5-e4c6-467e-8fc6-0650f07c0f23" providerId="ADAL" clId="{1B2EB379-EB4A-4B33-A40D-D90A009C5BF6}" dt="2026-01-13T17:32:44.722" v="10266" actId="1076"/>
          <ac:spMkLst>
            <pc:docMk/>
            <pc:sldMk cId="1740198138" sldId="279"/>
            <ac:spMk id="12" creationId="{B603EB28-6E44-9A40-DE8E-DE3C68D25D89}"/>
          </ac:spMkLst>
        </pc:spChg>
        <pc:spChg chg="add mod">
          <ac:chgData name="Marguerite Mainprize" userId="0dd679f5-e4c6-467e-8fc6-0650f07c0f23" providerId="ADAL" clId="{1B2EB379-EB4A-4B33-A40D-D90A009C5BF6}" dt="2026-01-13T18:27:12.956" v="11042" actId="114"/>
          <ac:spMkLst>
            <pc:docMk/>
            <pc:sldMk cId="1740198138" sldId="279"/>
            <ac:spMk id="13" creationId="{19BF4858-9EDC-8103-4F5A-1AD810FE848A}"/>
          </ac:spMkLst>
        </pc:spChg>
        <pc:picChg chg="mod">
          <ac:chgData name="Marguerite Mainprize" userId="0dd679f5-e4c6-467e-8fc6-0650f07c0f23" providerId="ADAL" clId="{1B2EB379-EB4A-4B33-A40D-D90A009C5BF6}" dt="2026-01-13T17:32:27.274" v="10259" actId="1076"/>
          <ac:picMkLst>
            <pc:docMk/>
            <pc:sldMk cId="1740198138" sldId="279"/>
            <ac:picMk id="7" creationId="{EA1B2FD5-AA13-ABD9-6B19-F18EE5E29F8C}"/>
          </ac:picMkLst>
        </pc:picChg>
        <pc:picChg chg="add mod">
          <ac:chgData name="Marguerite Mainprize" userId="0dd679f5-e4c6-467e-8fc6-0650f07c0f23" providerId="ADAL" clId="{1B2EB379-EB4A-4B33-A40D-D90A009C5BF6}" dt="2026-01-13T17:32:42.104" v="10265" actId="1076"/>
          <ac:picMkLst>
            <pc:docMk/>
            <pc:sldMk cId="1740198138" sldId="279"/>
            <ac:picMk id="9" creationId="{8B77E525-11B6-4C31-A67D-B8A0990D84E5}"/>
          </ac:picMkLst>
        </pc:picChg>
        <pc:picChg chg="add mod">
          <ac:chgData name="Marguerite Mainprize" userId="0dd679f5-e4c6-467e-8fc6-0650f07c0f23" providerId="ADAL" clId="{1B2EB379-EB4A-4B33-A40D-D90A009C5BF6}" dt="2026-01-13T17:32:17.447" v="10255" actId="1076"/>
          <ac:picMkLst>
            <pc:docMk/>
            <pc:sldMk cId="1740198138" sldId="279"/>
            <ac:picMk id="11" creationId="{4D8D2504-91A8-0741-6FA6-4D2B65BE21E6}"/>
          </ac:picMkLst>
        </pc:picChg>
      </pc:sldChg>
      <pc:sldChg chg="addSp delSp modSp add mod ord">
        <pc:chgData name="Marguerite Mainprize" userId="0dd679f5-e4c6-467e-8fc6-0650f07c0f23" providerId="ADAL" clId="{1B2EB379-EB4A-4B33-A40D-D90A009C5BF6}" dt="2026-01-13T18:27:39.706" v="11043" actId="114"/>
        <pc:sldMkLst>
          <pc:docMk/>
          <pc:sldMk cId="1605879708" sldId="281"/>
        </pc:sldMkLst>
        <pc:spChg chg="mod">
          <ac:chgData name="Marguerite Mainprize" userId="0dd679f5-e4c6-467e-8fc6-0650f07c0f23" providerId="ADAL" clId="{1B2EB379-EB4A-4B33-A40D-D90A009C5BF6}" dt="2026-01-13T17:33:17.683" v="10273" actId="207"/>
          <ac:spMkLst>
            <pc:docMk/>
            <pc:sldMk cId="1605879708" sldId="281"/>
            <ac:spMk id="3" creationId="{9FDD860B-2A55-D3B3-A2BE-D776526BDC30}"/>
          </ac:spMkLst>
        </pc:spChg>
        <pc:spChg chg="add mod">
          <ac:chgData name="Marguerite Mainprize" userId="0dd679f5-e4c6-467e-8fc6-0650f07c0f23" providerId="ADAL" clId="{1B2EB379-EB4A-4B33-A40D-D90A009C5BF6}" dt="2026-01-13T18:27:39.706" v="11043" actId="114"/>
          <ac:spMkLst>
            <pc:docMk/>
            <pc:sldMk cId="1605879708" sldId="281"/>
            <ac:spMk id="8" creationId="{95ED1ADE-3003-5952-82EF-098197F4BA6F}"/>
          </ac:spMkLst>
        </pc:spChg>
        <pc:spChg chg="mod">
          <ac:chgData name="Marguerite Mainprize" userId="0dd679f5-e4c6-467e-8fc6-0650f07c0f23" providerId="ADAL" clId="{1B2EB379-EB4A-4B33-A40D-D90A009C5BF6}" dt="2026-01-13T17:30:25.979" v="10145" actId="1036"/>
          <ac:spMkLst>
            <pc:docMk/>
            <pc:sldMk cId="1605879708" sldId="281"/>
            <ac:spMk id="12" creationId="{51D900F0-081B-4028-1466-7395B8461D56}"/>
          </ac:spMkLst>
        </pc:spChg>
        <pc:picChg chg="add mod">
          <ac:chgData name="Marguerite Mainprize" userId="0dd679f5-e4c6-467e-8fc6-0650f07c0f23" providerId="ADAL" clId="{1B2EB379-EB4A-4B33-A40D-D90A009C5BF6}" dt="2026-01-13T17:30:23.212" v="10119" actId="1036"/>
          <ac:picMkLst>
            <pc:docMk/>
            <pc:sldMk cId="1605879708" sldId="281"/>
            <ac:picMk id="6" creationId="{25D9E22E-1931-79A4-84BD-14D54770AE7B}"/>
          </ac:picMkLst>
        </pc:picChg>
      </pc:sldChg>
      <pc:sldChg chg="addSp delSp modSp add mod modNotesTx">
        <pc:chgData name="Marguerite Mainprize" userId="0dd679f5-e4c6-467e-8fc6-0650f07c0f23" providerId="ADAL" clId="{1B2EB379-EB4A-4B33-A40D-D90A009C5BF6}" dt="2026-01-15T17:34:48.938" v="13830" actId="313"/>
        <pc:sldMkLst>
          <pc:docMk/>
          <pc:sldMk cId="4136405263" sldId="282"/>
        </pc:sldMkLst>
        <pc:spChg chg="mod">
          <ac:chgData name="Marguerite Mainprize" userId="0dd679f5-e4c6-467e-8fc6-0650f07c0f23" providerId="ADAL" clId="{1B2EB379-EB4A-4B33-A40D-D90A009C5BF6}" dt="2026-01-15T17:28:55.283" v="13544" actId="20577"/>
          <ac:spMkLst>
            <pc:docMk/>
            <pc:sldMk cId="4136405263" sldId="282"/>
            <ac:spMk id="3" creationId="{E27E89B4-AC07-FC98-5485-4D87CD502F24}"/>
          </ac:spMkLst>
        </pc:spChg>
      </pc:sldChg>
      <pc:sldChg chg="modSp add mod ord">
        <pc:chgData name="Marguerite Mainprize" userId="0dd679f5-e4c6-467e-8fc6-0650f07c0f23" providerId="ADAL" clId="{1B2EB379-EB4A-4B33-A40D-D90A009C5BF6}" dt="2026-01-13T14:04:18.302" v="7861"/>
        <pc:sldMkLst>
          <pc:docMk/>
          <pc:sldMk cId="1190500989" sldId="283"/>
        </pc:sldMkLst>
        <pc:spChg chg="mod">
          <ac:chgData name="Marguerite Mainprize" userId="0dd679f5-e4c6-467e-8fc6-0650f07c0f23" providerId="ADAL" clId="{1B2EB379-EB4A-4B33-A40D-D90A009C5BF6}" dt="2026-01-13T14:04:15.277" v="7859" actId="20577"/>
          <ac:spMkLst>
            <pc:docMk/>
            <pc:sldMk cId="1190500989" sldId="283"/>
            <ac:spMk id="2" creationId="{EB7A74F6-C080-D809-C8ED-03C3A452F3B4}"/>
          </ac:spMkLst>
        </pc:spChg>
      </pc:sldChg>
      <pc:sldChg chg="modSp add mod">
        <pc:chgData name="Marguerite Mainprize" userId="0dd679f5-e4c6-467e-8fc6-0650f07c0f23" providerId="ADAL" clId="{1B2EB379-EB4A-4B33-A40D-D90A009C5BF6}" dt="2026-01-13T14:04:28.043" v="7873" actId="20577"/>
        <pc:sldMkLst>
          <pc:docMk/>
          <pc:sldMk cId="1741872056" sldId="284"/>
        </pc:sldMkLst>
        <pc:spChg chg="mod">
          <ac:chgData name="Marguerite Mainprize" userId="0dd679f5-e4c6-467e-8fc6-0650f07c0f23" providerId="ADAL" clId="{1B2EB379-EB4A-4B33-A40D-D90A009C5BF6}" dt="2026-01-13T14:04:28.043" v="7873" actId="20577"/>
          <ac:spMkLst>
            <pc:docMk/>
            <pc:sldMk cId="1741872056" sldId="284"/>
            <ac:spMk id="2" creationId="{A8847A59-2B45-A8CC-F836-0CD94F10BB9B}"/>
          </ac:spMkLst>
        </pc:spChg>
      </pc:sldChg>
      <pc:sldChg chg="addSp delSp modSp add mod ord">
        <pc:chgData name="Marguerite Mainprize" userId="0dd679f5-e4c6-467e-8fc6-0650f07c0f23" providerId="ADAL" clId="{1B2EB379-EB4A-4B33-A40D-D90A009C5BF6}" dt="2026-01-15T15:12:00.189" v="13143" actId="20577"/>
        <pc:sldMkLst>
          <pc:docMk/>
          <pc:sldMk cId="552945115" sldId="286"/>
        </pc:sldMkLst>
        <pc:spChg chg="mod">
          <ac:chgData name="Marguerite Mainprize" userId="0dd679f5-e4c6-467e-8fc6-0650f07c0f23" providerId="ADAL" clId="{1B2EB379-EB4A-4B33-A40D-D90A009C5BF6}" dt="2026-01-15T15:12:00.189" v="13143" actId="20577"/>
          <ac:spMkLst>
            <pc:docMk/>
            <pc:sldMk cId="552945115" sldId="286"/>
            <ac:spMk id="3" creationId="{CAB7EA88-3F4E-A960-CE77-87443D38244F}"/>
          </ac:spMkLst>
        </pc:spChg>
      </pc:sldChg>
      <pc:sldChg chg="addSp delSp modSp add del mod modNotesTx">
        <pc:chgData name="Marguerite Mainprize" userId="0dd679f5-e4c6-467e-8fc6-0650f07c0f23" providerId="ADAL" clId="{1B2EB379-EB4A-4B33-A40D-D90A009C5BF6}" dt="2026-01-15T16:11:50.659" v="13144" actId="47"/>
        <pc:sldMkLst>
          <pc:docMk/>
          <pc:sldMk cId="2381808509" sldId="287"/>
        </pc:sldMkLst>
      </pc:sldChg>
      <pc:sldChg chg="modSp add mod">
        <pc:chgData name="Marguerite Mainprize" userId="0dd679f5-e4c6-467e-8fc6-0650f07c0f23" providerId="ADAL" clId="{1B2EB379-EB4A-4B33-A40D-D90A009C5BF6}" dt="2026-01-15T16:11:58.703" v="13161" actId="20577"/>
        <pc:sldMkLst>
          <pc:docMk/>
          <pc:sldMk cId="3184078019" sldId="288"/>
        </pc:sldMkLst>
        <pc:spChg chg="mod">
          <ac:chgData name="Marguerite Mainprize" userId="0dd679f5-e4c6-467e-8fc6-0650f07c0f23" providerId="ADAL" clId="{1B2EB379-EB4A-4B33-A40D-D90A009C5BF6}" dt="2026-01-15T16:11:58.703" v="13161" actId="20577"/>
          <ac:spMkLst>
            <pc:docMk/>
            <pc:sldMk cId="3184078019" sldId="288"/>
            <ac:spMk id="3" creationId="{DBDD563E-6EF7-D7B7-1D25-59E27AF0F731}"/>
          </ac:spMkLst>
        </pc:spChg>
        <pc:graphicFrameChg chg="mod">
          <ac:chgData name="Marguerite Mainprize" userId="0dd679f5-e4c6-467e-8fc6-0650f07c0f23" providerId="ADAL" clId="{1B2EB379-EB4A-4B33-A40D-D90A009C5BF6}" dt="2026-01-13T17:13:45.211" v="9539" actId="1036"/>
          <ac:graphicFrameMkLst>
            <pc:docMk/>
            <pc:sldMk cId="3184078019" sldId="288"/>
            <ac:graphicFrameMk id="2" creationId="{83C191B7-2056-107D-2D5F-3C7BC744C2E2}"/>
          </ac:graphicFrameMkLst>
        </pc:graphicFrameChg>
        <pc:graphicFrameChg chg="mod modGraphic">
          <ac:chgData name="Marguerite Mainprize" userId="0dd679f5-e4c6-467e-8fc6-0650f07c0f23" providerId="ADAL" clId="{1B2EB379-EB4A-4B33-A40D-D90A009C5BF6}" dt="2026-01-13T17:21:19.921" v="9887" actId="313"/>
          <ac:graphicFrameMkLst>
            <pc:docMk/>
            <pc:sldMk cId="3184078019" sldId="288"/>
            <ac:graphicFrameMk id="5" creationId="{A841B83C-D140-8EAE-8A2A-08D5F12E0C3B}"/>
          </ac:graphicFrameMkLst>
        </pc:graphicFrameChg>
      </pc:sldChg>
      <pc:sldChg chg="addSp modSp add mod">
        <pc:chgData name="Marguerite Mainprize" userId="0dd679f5-e4c6-467e-8fc6-0650f07c0f23" providerId="ADAL" clId="{1B2EB379-EB4A-4B33-A40D-D90A009C5BF6}" dt="2026-01-13T17:06:51.295" v="9459" actId="14100"/>
        <pc:sldMkLst>
          <pc:docMk/>
          <pc:sldMk cId="1664097719" sldId="289"/>
        </pc:sldMkLst>
        <pc:spChg chg="add mod">
          <ac:chgData name="Marguerite Mainprize" userId="0dd679f5-e4c6-467e-8fc6-0650f07c0f23" providerId="ADAL" clId="{1B2EB379-EB4A-4B33-A40D-D90A009C5BF6}" dt="2026-01-13T17:06:27.392" v="9449" actId="207"/>
          <ac:spMkLst>
            <pc:docMk/>
            <pc:sldMk cId="1664097719" sldId="289"/>
            <ac:spMk id="2" creationId="{AEE24744-9E45-743E-C595-C551AFD19779}"/>
          </ac:spMkLst>
        </pc:spChg>
        <pc:spChg chg="add mod">
          <ac:chgData name="Marguerite Mainprize" userId="0dd679f5-e4c6-467e-8fc6-0650f07c0f23" providerId="ADAL" clId="{1B2EB379-EB4A-4B33-A40D-D90A009C5BF6}" dt="2026-01-13T17:06:40.706" v="9454" actId="14100"/>
          <ac:spMkLst>
            <pc:docMk/>
            <pc:sldMk cId="1664097719" sldId="289"/>
            <ac:spMk id="3" creationId="{966D5F41-B733-E3A8-6C90-48BD53D56395}"/>
          </ac:spMkLst>
        </pc:spChg>
        <pc:spChg chg="add mod">
          <ac:chgData name="Marguerite Mainprize" userId="0dd679f5-e4c6-467e-8fc6-0650f07c0f23" providerId="ADAL" clId="{1B2EB379-EB4A-4B33-A40D-D90A009C5BF6}" dt="2026-01-13T17:06:51.295" v="9459" actId="14100"/>
          <ac:spMkLst>
            <pc:docMk/>
            <pc:sldMk cId="1664097719" sldId="289"/>
            <ac:spMk id="5" creationId="{12FD8E01-937B-5FF4-D8ED-5EF138B22AA4}"/>
          </ac:spMkLst>
        </pc:spChg>
      </pc:sldChg>
      <pc:sldChg chg="addSp delSp modSp add mod ord modClrScheme chgLayout modNotesTx">
        <pc:chgData name="Marguerite Mainprize" userId="0dd679f5-e4c6-467e-8fc6-0650f07c0f23" providerId="ADAL" clId="{1B2EB379-EB4A-4B33-A40D-D90A009C5BF6}" dt="2026-01-15T16:18:56.389" v="13205" actId="20577"/>
        <pc:sldMkLst>
          <pc:docMk/>
          <pc:sldMk cId="3682234258" sldId="290"/>
        </pc:sldMkLst>
        <pc:spChg chg="add mod ord">
          <ac:chgData name="Marguerite Mainprize" userId="0dd679f5-e4c6-467e-8fc6-0650f07c0f23" providerId="ADAL" clId="{1B2EB379-EB4A-4B33-A40D-D90A009C5BF6}" dt="2026-01-13T18:29:46.069" v="11098" actId="20577"/>
          <ac:spMkLst>
            <pc:docMk/>
            <pc:sldMk cId="3682234258" sldId="290"/>
            <ac:spMk id="2" creationId="{654ED0E3-8960-FED4-A49D-2ABD3AFF31B0}"/>
          </ac:spMkLst>
        </pc:spChg>
        <pc:spChg chg="mod ord">
          <ac:chgData name="Marguerite Mainprize" userId="0dd679f5-e4c6-467e-8fc6-0650f07c0f23" providerId="ADAL" clId="{1B2EB379-EB4A-4B33-A40D-D90A009C5BF6}" dt="2026-01-15T16:18:56.389" v="13205" actId="20577"/>
          <ac:spMkLst>
            <pc:docMk/>
            <pc:sldMk cId="3682234258" sldId="290"/>
            <ac:spMk id="3" creationId="{37AE80D8-081B-4E49-9ACD-7979E0B80AD8}"/>
          </ac:spMkLst>
        </pc:spChg>
        <pc:spChg chg="add mod ord">
          <ac:chgData name="Marguerite Mainprize" userId="0dd679f5-e4c6-467e-8fc6-0650f07c0f23" providerId="ADAL" clId="{1B2EB379-EB4A-4B33-A40D-D90A009C5BF6}" dt="2026-01-13T18:35:37.140" v="11398" actId="1076"/>
          <ac:spMkLst>
            <pc:docMk/>
            <pc:sldMk cId="3682234258" sldId="290"/>
            <ac:spMk id="5" creationId="{1B19F994-DD7F-6ECC-5871-DC395DEE22B0}"/>
          </ac:spMkLst>
        </pc:spChg>
        <pc:spChg chg="add mod ord">
          <ac:chgData name="Marguerite Mainprize" userId="0dd679f5-e4c6-467e-8fc6-0650f07c0f23" providerId="ADAL" clId="{1B2EB379-EB4A-4B33-A40D-D90A009C5BF6}" dt="2026-01-13T18:35:34.870" v="11397" actId="1076"/>
          <ac:spMkLst>
            <pc:docMk/>
            <pc:sldMk cId="3682234258" sldId="290"/>
            <ac:spMk id="8" creationId="{5F98FB5B-EF07-07BC-E8A5-55FAD12DEB5D}"/>
          </ac:spMkLst>
        </pc:spChg>
        <pc:spChg chg="add mod ord">
          <ac:chgData name="Marguerite Mainprize" userId="0dd679f5-e4c6-467e-8fc6-0650f07c0f23" providerId="ADAL" clId="{1B2EB379-EB4A-4B33-A40D-D90A009C5BF6}" dt="2026-01-13T19:13:07.994" v="12130" actId="27636"/>
          <ac:spMkLst>
            <pc:docMk/>
            <pc:sldMk cId="3682234258" sldId="290"/>
            <ac:spMk id="9" creationId="{A1B1D512-52F2-30AF-8581-ABB7A9F409C4}"/>
          </ac:spMkLst>
        </pc:spChg>
        <pc:spChg chg="add mod">
          <ac:chgData name="Marguerite Mainprize" userId="0dd679f5-e4c6-467e-8fc6-0650f07c0f23" providerId="ADAL" clId="{1B2EB379-EB4A-4B33-A40D-D90A009C5BF6}" dt="2026-01-13T18:35:49.253" v="11400" actId="14100"/>
          <ac:spMkLst>
            <pc:docMk/>
            <pc:sldMk cId="3682234258" sldId="290"/>
            <ac:spMk id="11" creationId="{1CFA6149-88DC-3FE6-67F8-9B56CBC9BC74}"/>
          </ac:spMkLst>
        </pc:spChg>
        <pc:spChg chg="add mod">
          <ac:chgData name="Marguerite Mainprize" userId="0dd679f5-e4c6-467e-8fc6-0650f07c0f23" providerId="ADAL" clId="{1B2EB379-EB4A-4B33-A40D-D90A009C5BF6}" dt="2026-01-13T19:13:16.592" v="12134" actId="255"/>
          <ac:spMkLst>
            <pc:docMk/>
            <pc:sldMk cId="3682234258" sldId="290"/>
            <ac:spMk id="12" creationId="{1357257D-D4CA-FC27-7350-3A990287E9E9}"/>
          </ac:spMkLst>
        </pc:spChg>
      </pc:sldChg>
      <pc:sldChg chg="modSp add mod modNotesTx">
        <pc:chgData name="Marguerite Mainprize" userId="0dd679f5-e4c6-467e-8fc6-0650f07c0f23" providerId="ADAL" clId="{1B2EB379-EB4A-4B33-A40D-D90A009C5BF6}" dt="2026-01-15T16:21:10.415" v="13323" actId="404"/>
        <pc:sldMkLst>
          <pc:docMk/>
          <pc:sldMk cId="2952847662" sldId="292"/>
        </pc:sldMkLst>
        <pc:spChg chg="mod">
          <ac:chgData name="Marguerite Mainprize" userId="0dd679f5-e4c6-467e-8fc6-0650f07c0f23" providerId="ADAL" clId="{1B2EB379-EB4A-4B33-A40D-D90A009C5BF6}" dt="2026-01-13T18:36:21.388" v="11418" actId="20577"/>
          <ac:spMkLst>
            <pc:docMk/>
            <pc:sldMk cId="2952847662" sldId="292"/>
            <ac:spMk id="2" creationId="{170077B9-8A2C-967A-5983-BF9C137C57EC}"/>
          </ac:spMkLst>
        </pc:spChg>
        <pc:spChg chg="mod">
          <ac:chgData name="Marguerite Mainprize" userId="0dd679f5-e4c6-467e-8fc6-0650f07c0f23" providerId="ADAL" clId="{1B2EB379-EB4A-4B33-A40D-D90A009C5BF6}" dt="2026-01-15T16:21:10.415" v="13323" actId="404"/>
          <ac:spMkLst>
            <pc:docMk/>
            <pc:sldMk cId="2952847662" sldId="292"/>
            <ac:spMk id="3" creationId="{031F16FA-F93F-0BBD-C246-DEDCAA1890AB}"/>
          </ac:spMkLst>
        </pc:spChg>
        <pc:spChg chg="mod">
          <ac:chgData name="Marguerite Mainprize" userId="0dd679f5-e4c6-467e-8fc6-0650f07c0f23" providerId="ADAL" clId="{1B2EB379-EB4A-4B33-A40D-D90A009C5BF6}" dt="2026-01-13T19:27:07.091" v="12341" actId="20577"/>
          <ac:spMkLst>
            <pc:docMk/>
            <pc:sldMk cId="2952847662" sldId="292"/>
            <ac:spMk id="9" creationId="{72F16F1D-7793-F088-03B0-362450C49BB4}"/>
          </ac:spMkLst>
        </pc:spChg>
        <pc:spChg chg="mod">
          <ac:chgData name="Marguerite Mainprize" userId="0dd679f5-e4c6-467e-8fc6-0650f07c0f23" providerId="ADAL" clId="{1B2EB379-EB4A-4B33-A40D-D90A009C5BF6}" dt="2026-01-13T19:21:33.135" v="12292" actId="404"/>
          <ac:spMkLst>
            <pc:docMk/>
            <pc:sldMk cId="2952847662" sldId="292"/>
            <ac:spMk id="12" creationId="{7E190942-0BCA-0317-FB61-618A9BD90235}"/>
          </ac:spMkLst>
        </pc:spChg>
      </pc:sldChg>
      <pc:sldChg chg="modSp add mod ord modNotesTx">
        <pc:chgData name="Marguerite Mainprize" userId="0dd679f5-e4c6-467e-8fc6-0650f07c0f23" providerId="ADAL" clId="{1B2EB379-EB4A-4B33-A40D-D90A009C5BF6}" dt="2026-01-15T16:20:59.926" v="13321" actId="404"/>
        <pc:sldMkLst>
          <pc:docMk/>
          <pc:sldMk cId="2784016106" sldId="293"/>
        </pc:sldMkLst>
        <pc:spChg chg="mod">
          <ac:chgData name="Marguerite Mainprize" userId="0dd679f5-e4c6-467e-8fc6-0650f07c0f23" providerId="ADAL" clId="{1B2EB379-EB4A-4B33-A40D-D90A009C5BF6}" dt="2026-01-15T15:03:28.482" v="13067" actId="27636"/>
          <ac:spMkLst>
            <pc:docMk/>
            <pc:sldMk cId="2784016106" sldId="293"/>
            <ac:spMk id="2" creationId="{BBEAC2CE-D6FE-EEF5-F715-34FB2249CE40}"/>
          </ac:spMkLst>
        </pc:spChg>
        <pc:spChg chg="mod">
          <ac:chgData name="Marguerite Mainprize" userId="0dd679f5-e4c6-467e-8fc6-0650f07c0f23" providerId="ADAL" clId="{1B2EB379-EB4A-4B33-A40D-D90A009C5BF6}" dt="2026-01-15T16:20:59.926" v="13321" actId="404"/>
          <ac:spMkLst>
            <pc:docMk/>
            <pc:sldMk cId="2784016106" sldId="293"/>
            <ac:spMk id="3" creationId="{DACC0123-651F-6BBA-ACF8-9AAA66A9C7D3}"/>
          </ac:spMkLst>
        </pc:spChg>
        <pc:spChg chg="mod">
          <ac:chgData name="Marguerite Mainprize" userId="0dd679f5-e4c6-467e-8fc6-0650f07c0f23" providerId="ADAL" clId="{1B2EB379-EB4A-4B33-A40D-D90A009C5BF6}" dt="2026-01-15T14:58:16.212" v="13006" actId="20577"/>
          <ac:spMkLst>
            <pc:docMk/>
            <pc:sldMk cId="2784016106" sldId="293"/>
            <ac:spMk id="9" creationId="{59075AB5-CC45-A5B7-B190-14C69AE16BA4}"/>
          </ac:spMkLst>
        </pc:spChg>
        <pc:spChg chg="mod">
          <ac:chgData name="Marguerite Mainprize" userId="0dd679f5-e4c6-467e-8fc6-0650f07c0f23" providerId="ADAL" clId="{1B2EB379-EB4A-4B33-A40D-D90A009C5BF6}" dt="2026-01-15T16:17:58.288" v="13172" actId="20577"/>
          <ac:spMkLst>
            <pc:docMk/>
            <pc:sldMk cId="2784016106" sldId="293"/>
            <ac:spMk id="12" creationId="{8D1DCEDA-07BD-B953-5EC9-4C6F7154EE00}"/>
          </ac:spMkLst>
        </pc:spChg>
      </pc:sldChg>
      <pc:sldChg chg="addSp delSp modSp add mod ord modNotesTx">
        <pc:chgData name="Marguerite Mainprize" userId="0dd679f5-e4c6-467e-8fc6-0650f07c0f23" providerId="ADAL" clId="{1B2EB379-EB4A-4B33-A40D-D90A009C5BF6}" dt="2026-01-15T16:20:49.874" v="13319" actId="404"/>
        <pc:sldMkLst>
          <pc:docMk/>
          <pc:sldMk cId="2594681560" sldId="294"/>
        </pc:sldMkLst>
        <pc:spChg chg="mod">
          <ac:chgData name="Marguerite Mainprize" userId="0dd679f5-e4c6-467e-8fc6-0650f07c0f23" providerId="ADAL" clId="{1B2EB379-EB4A-4B33-A40D-D90A009C5BF6}" dt="2026-01-14T13:12:34.347" v="12357" actId="27636"/>
          <ac:spMkLst>
            <pc:docMk/>
            <pc:sldMk cId="2594681560" sldId="294"/>
            <ac:spMk id="2" creationId="{3E8B057C-5CBE-2313-9D14-487FA5DCB761}"/>
          </ac:spMkLst>
        </pc:spChg>
        <pc:spChg chg="mod">
          <ac:chgData name="Marguerite Mainprize" userId="0dd679f5-e4c6-467e-8fc6-0650f07c0f23" providerId="ADAL" clId="{1B2EB379-EB4A-4B33-A40D-D90A009C5BF6}" dt="2026-01-15T16:20:49.874" v="13319" actId="404"/>
          <ac:spMkLst>
            <pc:docMk/>
            <pc:sldMk cId="2594681560" sldId="294"/>
            <ac:spMk id="3" creationId="{DEBF332B-5692-D012-1DAF-D472E2E8712F}"/>
          </ac:spMkLst>
        </pc:spChg>
        <pc:spChg chg="mod">
          <ac:chgData name="Marguerite Mainprize" userId="0dd679f5-e4c6-467e-8fc6-0650f07c0f23" providerId="ADAL" clId="{1B2EB379-EB4A-4B33-A40D-D90A009C5BF6}" dt="2026-01-14T15:04:31.237" v="12589" actId="403"/>
          <ac:spMkLst>
            <pc:docMk/>
            <pc:sldMk cId="2594681560" sldId="294"/>
            <ac:spMk id="9" creationId="{21F7BAD4-7B4E-6145-C2E6-D346AEB48963}"/>
          </ac:spMkLst>
        </pc:spChg>
        <pc:spChg chg="mod">
          <ac:chgData name="Marguerite Mainprize" userId="0dd679f5-e4c6-467e-8fc6-0650f07c0f23" providerId="ADAL" clId="{1B2EB379-EB4A-4B33-A40D-D90A009C5BF6}" dt="2026-01-14T15:04:17.134" v="12586" actId="404"/>
          <ac:spMkLst>
            <pc:docMk/>
            <pc:sldMk cId="2594681560" sldId="294"/>
            <ac:spMk id="12" creationId="{3144A3ED-72C3-DEF0-6682-B590A8979495}"/>
          </ac:spMkLst>
        </pc:spChg>
        <pc:picChg chg="add del mod">
          <ac:chgData name="Marguerite Mainprize" userId="0dd679f5-e4c6-467e-8fc6-0650f07c0f23" providerId="ADAL" clId="{1B2EB379-EB4A-4B33-A40D-D90A009C5BF6}" dt="2026-01-14T13:14:02.538" v="12437" actId="478"/>
          <ac:picMkLst>
            <pc:docMk/>
            <pc:sldMk cId="2594681560" sldId="294"/>
            <ac:picMk id="7" creationId="{E2B42EBA-34A4-204C-09A8-CD0D0E550E3E}"/>
          </ac:picMkLst>
        </pc:picChg>
      </pc:sldChg>
      <pc:sldChg chg="modSp add del mod ord">
        <pc:chgData name="Marguerite Mainprize" userId="0dd679f5-e4c6-467e-8fc6-0650f07c0f23" providerId="ADAL" clId="{1B2EB379-EB4A-4B33-A40D-D90A009C5BF6}" dt="2026-01-15T15:10:08.671" v="13074" actId="47"/>
        <pc:sldMkLst>
          <pc:docMk/>
          <pc:sldMk cId="1465172733" sldId="295"/>
        </pc:sldMkLst>
        <pc:spChg chg="mod">
          <ac:chgData name="Marguerite Mainprize" userId="0dd679f5-e4c6-467e-8fc6-0650f07c0f23" providerId="ADAL" clId="{1B2EB379-EB4A-4B33-A40D-D90A009C5BF6}" dt="2026-01-15T15:09:31.847" v="13070" actId="14100"/>
          <ac:spMkLst>
            <pc:docMk/>
            <pc:sldMk cId="1465172733" sldId="295"/>
            <ac:spMk id="3" creationId="{214B0483-9390-E971-CA67-ACF561B7DDB4}"/>
          </ac:spMkLst>
        </pc:spChg>
        <pc:spChg chg="mod">
          <ac:chgData name="Marguerite Mainprize" userId="0dd679f5-e4c6-467e-8fc6-0650f07c0f23" providerId="ADAL" clId="{1B2EB379-EB4A-4B33-A40D-D90A009C5BF6}" dt="2026-01-15T15:09:49.868" v="13072" actId="20577"/>
          <ac:spMkLst>
            <pc:docMk/>
            <pc:sldMk cId="1465172733" sldId="295"/>
            <ac:spMk id="12" creationId="{FC8607F2-B6E6-276D-5A47-7BFA94A99FBD}"/>
          </ac:spMkLst>
        </pc:spChg>
      </pc:sldChg>
      <pc:sldChg chg="addSp delSp modSp add mod ord modNotesTx">
        <pc:chgData name="Marguerite Mainprize" userId="0dd679f5-e4c6-467e-8fc6-0650f07c0f23" providerId="ADAL" clId="{1B2EB379-EB4A-4B33-A40D-D90A009C5BF6}" dt="2026-01-15T15:10:44.177" v="13076"/>
        <pc:sldMkLst>
          <pc:docMk/>
          <pc:sldMk cId="533966351" sldId="296"/>
        </pc:sldMkLst>
        <pc:spChg chg="mod">
          <ac:chgData name="Marguerite Mainprize" userId="0dd679f5-e4c6-467e-8fc6-0650f07c0f23" providerId="ADAL" clId="{1B2EB379-EB4A-4B33-A40D-D90A009C5BF6}" dt="2026-01-13T19:15:59.259" v="12175" actId="1076"/>
          <ac:spMkLst>
            <pc:docMk/>
            <pc:sldMk cId="533966351" sldId="296"/>
            <ac:spMk id="2" creationId="{967611F3-E3DB-C856-B103-900EA28AF220}"/>
          </ac:spMkLst>
        </pc:spChg>
        <pc:spChg chg="add mod">
          <ac:chgData name="Marguerite Mainprize" userId="0dd679f5-e4c6-467e-8fc6-0650f07c0f23" providerId="ADAL" clId="{1B2EB379-EB4A-4B33-A40D-D90A009C5BF6}" dt="2026-01-13T19:16:45.065" v="12181" actId="207"/>
          <ac:spMkLst>
            <pc:docMk/>
            <pc:sldMk cId="533966351" sldId="296"/>
            <ac:spMk id="19" creationId="{14634A28-E7A4-46F1-57F6-A0617D8A710E}"/>
          </ac:spMkLst>
        </pc:spChg>
        <pc:spChg chg="add mod">
          <ac:chgData name="Marguerite Mainprize" userId="0dd679f5-e4c6-467e-8fc6-0650f07c0f23" providerId="ADAL" clId="{1B2EB379-EB4A-4B33-A40D-D90A009C5BF6}" dt="2026-01-13T19:16:56.979" v="12184" actId="1076"/>
          <ac:spMkLst>
            <pc:docMk/>
            <pc:sldMk cId="533966351" sldId="296"/>
            <ac:spMk id="20" creationId="{5FEE5833-B51E-D38E-DAFD-77BC19A9B338}"/>
          </ac:spMkLst>
        </pc:spChg>
        <pc:spChg chg="add mod">
          <ac:chgData name="Marguerite Mainprize" userId="0dd679f5-e4c6-467e-8fc6-0650f07c0f23" providerId="ADAL" clId="{1B2EB379-EB4A-4B33-A40D-D90A009C5BF6}" dt="2026-01-13T19:17:01.128" v="12186" actId="1076"/>
          <ac:spMkLst>
            <pc:docMk/>
            <pc:sldMk cId="533966351" sldId="296"/>
            <ac:spMk id="21" creationId="{181C6181-4803-08F0-4B02-1B384B7EF905}"/>
          </ac:spMkLst>
        </pc:spChg>
        <pc:spChg chg="add mod">
          <ac:chgData name="Marguerite Mainprize" userId="0dd679f5-e4c6-467e-8fc6-0650f07c0f23" providerId="ADAL" clId="{1B2EB379-EB4A-4B33-A40D-D90A009C5BF6}" dt="2026-01-13T19:17:05.088" v="12188" actId="1076"/>
          <ac:spMkLst>
            <pc:docMk/>
            <pc:sldMk cId="533966351" sldId="296"/>
            <ac:spMk id="22" creationId="{B638CE08-1B8E-5F70-132F-3E3C5306B362}"/>
          </ac:spMkLst>
        </pc:spChg>
        <pc:spChg chg="add mod">
          <ac:chgData name="Marguerite Mainprize" userId="0dd679f5-e4c6-467e-8fc6-0650f07c0f23" providerId="ADAL" clId="{1B2EB379-EB4A-4B33-A40D-D90A009C5BF6}" dt="2026-01-13T19:17:08.692" v="12190" actId="1076"/>
          <ac:spMkLst>
            <pc:docMk/>
            <pc:sldMk cId="533966351" sldId="296"/>
            <ac:spMk id="23" creationId="{0ED2E7B1-766D-7BD4-31FE-07AE54752BDC}"/>
          </ac:spMkLst>
        </pc:spChg>
        <pc:picChg chg="add mod">
          <ac:chgData name="Marguerite Mainprize" userId="0dd679f5-e4c6-467e-8fc6-0650f07c0f23" providerId="ADAL" clId="{1B2EB379-EB4A-4B33-A40D-D90A009C5BF6}" dt="2026-01-13T19:16:47.544" v="12182" actId="1076"/>
          <ac:picMkLst>
            <pc:docMk/>
            <pc:sldMk cId="533966351" sldId="296"/>
            <ac:picMk id="18" creationId="{D92914B2-0049-834E-2137-0C6E9D879B6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093A5-1690-4A9F-A359-20D1F9E3071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CF0C0646-3E71-4D0A-ADF8-3BAC8F38ADFE}">
      <dgm:prSet phldrT="[Text]" phldr="0"/>
      <dgm:spPr/>
      <dgm:t>
        <a:bodyPr/>
        <a:lstStyle/>
        <a:p>
          <a:r>
            <a:rPr lang="en-US" dirty="0"/>
            <a:t>None to Mild</a:t>
          </a:r>
        </a:p>
        <a:p>
          <a:r>
            <a:rPr lang="en-US" dirty="0"/>
            <a:t>Preoperative Pain</a:t>
          </a:r>
        </a:p>
        <a:p>
          <a:r>
            <a:rPr lang="en-US" dirty="0"/>
            <a:t>85.5%</a:t>
          </a:r>
          <a:endParaRPr lang="en-CA" dirty="0"/>
        </a:p>
      </dgm:t>
    </dgm:pt>
    <dgm:pt modelId="{2E66ED5C-90F5-4A41-A7C5-36C1C6855EFA}" type="parTrans" cxnId="{CE8448D0-2406-4F17-B2D2-F41B4BA1638C}">
      <dgm:prSet/>
      <dgm:spPr/>
      <dgm:t>
        <a:bodyPr/>
        <a:lstStyle/>
        <a:p>
          <a:endParaRPr lang="en-CA"/>
        </a:p>
      </dgm:t>
    </dgm:pt>
    <dgm:pt modelId="{12786BDA-F845-459B-8968-6B820FB796F8}" type="sibTrans" cxnId="{CE8448D0-2406-4F17-B2D2-F41B4BA1638C}">
      <dgm:prSet/>
      <dgm:spPr/>
      <dgm:t>
        <a:bodyPr/>
        <a:lstStyle/>
        <a:p>
          <a:endParaRPr lang="en-CA"/>
        </a:p>
      </dgm:t>
    </dgm:pt>
    <dgm:pt modelId="{C027B0B4-E2B6-41BE-90CD-3723021312A2}">
      <dgm:prSet phldrT="[Text]" phldr="0"/>
      <dgm:spPr/>
      <dgm:t>
        <a:bodyPr/>
        <a:lstStyle/>
        <a:p>
          <a:r>
            <a:rPr lang="en-US" dirty="0"/>
            <a:t>Moderate to Severe</a:t>
          </a:r>
        </a:p>
        <a:p>
          <a:r>
            <a:rPr lang="en-US" dirty="0"/>
            <a:t>1-Year Postoperative Pain</a:t>
          </a:r>
        </a:p>
        <a:p>
          <a:r>
            <a:rPr lang="en-US" dirty="0"/>
            <a:t>2.3%</a:t>
          </a:r>
          <a:endParaRPr lang="en-CA" dirty="0"/>
        </a:p>
      </dgm:t>
    </dgm:pt>
    <dgm:pt modelId="{996C276D-3B58-453F-9092-1FF1B90D7A84}" type="parTrans" cxnId="{5851AA1B-346F-4725-902F-555241BD2C51}">
      <dgm:prSet/>
      <dgm:spPr/>
      <dgm:t>
        <a:bodyPr/>
        <a:lstStyle/>
        <a:p>
          <a:endParaRPr lang="en-CA"/>
        </a:p>
      </dgm:t>
    </dgm:pt>
    <dgm:pt modelId="{1E8BF937-C40E-4DA2-BD51-B1FD03DBBC40}" type="sibTrans" cxnId="{5851AA1B-346F-4725-902F-555241BD2C51}">
      <dgm:prSet/>
      <dgm:spPr/>
      <dgm:t>
        <a:bodyPr/>
        <a:lstStyle/>
        <a:p>
          <a:endParaRPr lang="en-CA"/>
        </a:p>
      </dgm:t>
    </dgm:pt>
    <dgm:pt modelId="{D1A217B4-2BBE-450B-A7E5-D03600802996}" type="pres">
      <dgm:prSet presAssocID="{872093A5-1690-4A9F-A359-20D1F9E3071B}" presName="Name0" presStyleCnt="0">
        <dgm:presLayoutVars>
          <dgm:dir/>
          <dgm:resizeHandles val="exact"/>
        </dgm:presLayoutVars>
      </dgm:prSet>
      <dgm:spPr/>
    </dgm:pt>
    <dgm:pt modelId="{7261EF37-5113-4D76-8255-7144BB2BA8EB}" type="pres">
      <dgm:prSet presAssocID="{CF0C0646-3E71-4D0A-ADF8-3BAC8F38ADFE}" presName="node" presStyleLbl="node1" presStyleIdx="0" presStyleCnt="2" custLinFactY="100000" custLinFactNeighborX="-117" custLinFactNeighborY="124725">
        <dgm:presLayoutVars>
          <dgm:bulletEnabled val="1"/>
        </dgm:presLayoutVars>
      </dgm:prSet>
      <dgm:spPr/>
    </dgm:pt>
    <dgm:pt modelId="{0298BDF3-796C-4D8A-A986-BB39F2225E90}" type="pres">
      <dgm:prSet presAssocID="{12786BDA-F845-459B-8968-6B820FB796F8}" presName="sibTrans" presStyleLbl="sibTrans2D1" presStyleIdx="0" presStyleCnt="1"/>
      <dgm:spPr/>
    </dgm:pt>
    <dgm:pt modelId="{17BDA169-39FF-47F7-A4A3-50A1B5EF51FA}" type="pres">
      <dgm:prSet presAssocID="{12786BDA-F845-459B-8968-6B820FB796F8}" presName="connectorText" presStyleLbl="sibTrans2D1" presStyleIdx="0" presStyleCnt="1"/>
      <dgm:spPr/>
    </dgm:pt>
    <dgm:pt modelId="{4E539C05-7D2D-4385-9414-937411EB0A35}" type="pres">
      <dgm:prSet presAssocID="{C027B0B4-E2B6-41BE-90CD-3723021312A2}" presName="node" presStyleLbl="node1" presStyleIdx="1" presStyleCnt="2">
        <dgm:presLayoutVars>
          <dgm:bulletEnabled val="1"/>
        </dgm:presLayoutVars>
      </dgm:prSet>
      <dgm:spPr/>
    </dgm:pt>
  </dgm:ptLst>
  <dgm:cxnLst>
    <dgm:cxn modelId="{5851AA1B-346F-4725-902F-555241BD2C51}" srcId="{872093A5-1690-4A9F-A359-20D1F9E3071B}" destId="{C027B0B4-E2B6-41BE-90CD-3723021312A2}" srcOrd="1" destOrd="0" parTransId="{996C276D-3B58-453F-9092-1FF1B90D7A84}" sibTransId="{1E8BF937-C40E-4DA2-BD51-B1FD03DBBC40}"/>
    <dgm:cxn modelId="{AF9CC794-750F-481E-A32C-F2AAF3816EEC}" type="presOf" srcId="{12786BDA-F845-459B-8968-6B820FB796F8}" destId="{0298BDF3-796C-4D8A-A986-BB39F2225E90}" srcOrd="0" destOrd="0" presId="urn:microsoft.com/office/officeart/2005/8/layout/process1"/>
    <dgm:cxn modelId="{3A1CF8A4-83AF-48E0-9E0A-B4CC82CBB810}" type="presOf" srcId="{872093A5-1690-4A9F-A359-20D1F9E3071B}" destId="{D1A217B4-2BBE-450B-A7E5-D03600802996}" srcOrd="0" destOrd="0" presId="urn:microsoft.com/office/officeart/2005/8/layout/process1"/>
    <dgm:cxn modelId="{858C70B0-0C86-4400-B649-56E96C2A51C0}" type="presOf" srcId="{12786BDA-F845-459B-8968-6B820FB796F8}" destId="{17BDA169-39FF-47F7-A4A3-50A1B5EF51FA}" srcOrd="1" destOrd="0" presId="urn:microsoft.com/office/officeart/2005/8/layout/process1"/>
    <dgm:cxn modelId="{12A0E1C4-9FED-4683-BABE-670B152F81CB}" type="presOf" srcId="{CF0C0646-3E71-4D0A-ADF8-3BAC8F38ADFE}" destId="{7261EF37-5113-4D76-8255-7144BB2BA8EB}" srcOrd="0" destOrd="0" presId="urn:microsoft.com/office/officeart/2005/8/layout/process1"/>
    <dgm:cxn modelId="{DFB704C8-38BF-4824-AB3E-E7FB1466A7B1}" type="presOf" srcId="{C027B0B4-E2B6-41BE-90CD-3723021312A2}" destId="{4E539C05-7D2D-4385-9414-937411EB0A35}" srcOrd="0" destOrd="0" presId="urn:microsoft.com/office/officeart/2005/8/layout/process1"/>
    <dgm:cxn modelId="{CE8448D0-2406-4F17-B2D2-F41B4BA1638C}" srcId="{872093A5-1690-4A9F-A359-20D1F9E3071B}" destId="{CF0C0646-3E71-4D0A-ADF8-3BAC8F38ADFE}" srcOrd="0" destOrd="0" parTransId="{2E66ED5C-90F5-4A41-A7C5-36C1C6855EFA}" sibTransId="{12786BDA-F845-459B-8968-6B820FB796F8}"/>
    <dgm:cxn modelId="{96F27658-A933-4CE6-BD28-6A43F3AE7134}" type="presParOf" srcId="{D1A217B4-2BBE-450B-A7E5-D03600802996}" destId="{7261EF37-5113-4D76-8255-7144BB2BA8EB}" srcOrd="0" destOrd="0" presId="urn:microsoft.com/office/officeart/2005/8/layout/process1"/>
    <dgm:cxn modelId="{1AAA77EA-D446-49EF-BCC5-CF33B28DA820}" type="presParOf" srcId="{D1A217B4-2BBE-450B-A7E5-D03600802996}" destId="{0298BDF3-796C-4D8A-A986-BB39F2225E90}" srcOrd="1" destOrd="0" presId="urn:microsoft.com/office/officeart/2005/8/layout/process1"/>
    <dgm:cxn modelId="{D1EF550E-8777-49F7-984B-D2847BB3F15F}" type="presParOf" srcId="{0298BDF3-796C-4D8A-A986-BB39F2225E90}" destId="{17BDA169-39FF-47F7-A4A3-50A1B5EF51FA}" srcOrd="0" destOrd="0" presId="urn:microsoft.com/office/officeart/2005/8/layout/process1"/>
    <dgm:cxn modelId="{6DCE284B-E128-4C57-878F-8A2ED0BA6ADC}" type="presParOf" srcId="{D1A217B4-2BBE-450B-A7E5-D03600802996}" destId="{4E539C05-7D2D-4385-9414-937411EB0A3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093A5-1690-4A9F-A359-20D1F9E3071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CF0C0646-3E71-4D0A-ADF8-3BAC8F38ADFE}">
      <dgm:prSet phldrT="[Text]" phldr="0"/>
      <dgm:spPr/>
      <dgm:t>
        <a:bodyPr/>
        <a:lstStyle/>
        <a:p>
          <a:r>
            <a:rPr lang="en-US" dirty="0"/>
            <a:t>Non-Clinically Significant</a:t>
          </a:r>
        </a:p>
        <a:p>
          <a:r>
            <a:rPr lang="en-US" dirty="0"/>
            <a:t>Preoperative Pain Interference</a:t>
          </a:r>
        </a:p>
        <a:p>
          <a:r>
            <a:rPr lang="en-US" dirty="0"/>
            <a:t>83.1%</a:t>
          </a:r>
          <a:endParaRPr lang="en-CA" dirty="0"/>
        </a:p>
      </dgm:t>
    </dgm:pt>
    <dgm:pt modelId="{2E66ED5C-90F5-4A41-A7C5-36C1C6855EFA}" type="parTrans" cxnId="{CE8448D0-2406-4F17-B2D2-F41B4BA1638C}">
      <dgm:prSet/>
      <dgm:spPr/>
      <dgm:t>
        <a:bodyPr/>
        <a:lstStyle/>
        <a:p>
          <a:endParaRPr lang="en-CA"/>
        </a:p>
      </dgm:t>
    </dgm:pt>
    <dgm:pt modelId="{12786BDA-F845-459B-8968-6B820FB796F8}" type="sibTrans" cxnId="{CE8448D0-2406-4F17-B2D2-F41B4BA1638C}">
      <dgm:prSet/>
      <dgm:spPr/>
      <dgm:t>
        <a:bodyPr/>
        <a:lstStyle/>
        <a:p>
          <a:endParaRPr lang="en-CA"/>
        </a:p>
      </dgm:t>
    </dgm:pt>
    <dgm:pt modelId="{C027B0B4-E2B6-41BE-90CD-3723021312A2}">
      <dgm:prSet phldrT="[Text]" phldr="0"/>
      <dgm:spPr/>
      <dgm:t>
        <a:bodyPr/>
        <a:lstStyle/>
        <a:p>
          <a:r>
            <a:rPr lang="en-US" dirty="0"/>
            <a:t>Clinically Significant</a:t>
          </a:r>
        </a:p>
        <a:p>
          <a:r>
            <a:rPr lang="en-US" dirty="0"/>
            <a:t>1-Year Postoperative Pain Interference</a:t>
          </a:r>
        </a:p>
        <a:p>
          <a:r>
            <a:rPr lang="en-US" dirty="0"/>
            <a:t>0.8%</a:t>
          </a:r>
          <a:endParaRPr lang="en-CA" dirty="0"/>
        </a:p>
      </dgm:t>
    </dgm:pt>
    <dgm:pt modelId="{996C276D-3B58-453F-9092-1FF1B90D7A84}" type="parTrans" cxnId="{5851AA1B-346F-4725-902F-555241BD2C51}">
      <dgm:prSet/>
      <dgm:spPr/>
      <dgm:t>
        <a:bodyPr/>
        <a:lstStyle/>
        <a:p>
          <a:endParaRPr lang="en-CA"/>
        </a:p>
      </dgm:t>
    </dgm:pt>
    <dgm:pt modelId="{1E8BF937-C40E-4DA2-BD51-B1FD03DBBC40}" type="sibTrans" cxnId="{5851AA1B-346F-4725-902F-555241BD2C51}">
      <dgm:prSet/>
      <dgm:spPr/>
      <dgm:t>
        <a:bodyPr/>
        <a:lstStyle/>
        <a:p>
          <a:endParaRPr lang="en-CA"/>
        </a:p>
      </dgm:t>
    </dgm:pt>
    <dgm:pt modelId="{D1A217B4-2BBE-450B-A7E5-D03600802996}" type="pres">
      <dgm:prSet presAssocID="{872093A5-1690-4A9F-A359-20D1F9E3071B}" presName="Name0" presStyleCnt="0">
        <dgm:presLayoutVars>
          <dgm:dir/>
          <dgm:resizeHandles val="exact"/>
        </dgm:presLayoutVars>
      </dgm:prSet>
      <dgm:spPr/>
    </dgm:pt>
    <dgm:pt modelId="{7261EF37-5113-4D76-8255-7144BB2BA8EB}" type="pres">
      <dgm:prSet presAssocID="{CF0C0646-3E71-4D0A-ADF8-3BAC8F38ADFE}" presName="node" presStyleLbl="node1" presStyleIdx="0" presStyleCnt="2" custLinFactY="100000" custLinFactNeighborX="-117" custLinFactNeighborY="124725">
        <dgm:presLayoutVars>
          <dgm:bulletEnabled val="1"/>
        </dgm:presLayoutVars>
      </dgm:prSet>
      <dgm:spPr/>
    </dgm:pt>
    <dgm:pt modelId="{0298BDF3-796C-4D8A-A986-BB39F2225E90}" type="pres">
      <dgm:prSet presAssocID="{12786BDA-F845-459B-8968-6B820FB796F8}" presName="sibTrans" presStyleLbl="sibTrans2D1" presStyleIdx="0" presStyleCnt="1"/>
      <dgm:spPr/>
    </dgm:pt>
    <dgm:pt modelId="{17BDA169-39FF-47F7-A4A3-50A1B5EF51FA}" type="pres">
      <dgm:prSet presAssocID="{12786BDA-F845-459B-8968-6B820FB796F8}" presName="connectorText" presStyleLbl="sibTrans2D1" presStyleIdx="0" presStyleCnt="1"/>
      <dgm:spPr/>
    </dgm:pt>
    <dgm:pt modelId="{4E539C05-7D2D-4385-9414-937411EB0A35}" type="pres">
      <dgm:prSet presAssocID="{C027B0B4-E2B6-41BE-90CD-3723021312A2}" presName="node" presStyleLbl="node1" presStyleIdx="1" presStyleCnt="2">
        <dgm:presLayoutVars>
          <dgm:bulletEnabled val="1"/>
        </dgm:presLayoutVars>
      </dgm:prSet>
      <dgm:spPr/>
    </dgm:pt>
  </dgm:ptLst>
  <dgm:cxnLst>
    <dgm:cxn modelId="{5851AA1B-346F-4725-902F-555241BD2C51}" srcId="{872093A5-1690-4A9F-A359-20D1F9E3071B}" destId="{C027B0B4-E2B6-41BE-90CD-3723021312A2}" srcOrd="1" destOrd="0" parTransId="{996C276D-3B58-453F-9092-1FF1B90D7A84}" sibTransId="{1E8BF937-C40E-4DA2-BD51-B1FD03DBBC40}"/>
    <dgm:cxn modelId="{AF9CC794-750F-481E-A32C-F2AAF3816EEC}" type="presOf" srcId="{12786BDA-F845-459B-8968-6B820FB796F8}" destId="{0298BDF3-796C-4D8A-A986-BB39F2225E90}" srcOrd="0" destOrd="0" presId="urn:microsoft.com/office/officeart/2005/8/layout/process1"/>
    <dgm:cxn modelId="{3A1CF8A4-83AF-48E0-9E0A-B4CC82CBB810}" type="presOf" srcId="{872093A5-1690-4A9F-A359-20D1F9E3071B}" destId="{D1A217B4-2BBE-450B-A7E5-D03600802996}" srcOrd="0" destOrd="0" presId="urn:microsoft.com/office/officeart/2005/8/layout/process1"/>
    <dgm:cxn modelId="{858C70B0-0C86-4400-B649-56E96C2A51C0}" type="presOf" srcId="{12786BDA-F845-459B-8968-6B820FB796F8}" destId="{17BDA169-39FF-47F7-A4A3-50A1B5EF51FA}" srcOrd="1" destOrd="0" presId="urn:microsoft.com/office/officeart/2005/8/layout/process1"/>
    <dgm:cxn modelId="{12A0E1C4-9FED-4683-BABE-670B152F81CB}" type="presOf" srcId="{CF0C0646-3E71-4D0A-ADF8-3BAC8F38ADFE}" destId="{7261EF37-5113-4D76-8255-7144BB2BA8EB}" srcOrd="0" destOrd="0" presId="urn:microsoft.com/office/officeart/2005/8/layout/process1"/>
    <dgm:cxn modelId="{DFB704C8-38BF-4824-AB3E-E7FB1466A7B1}" type="presOf" srcId="{C027B0B4-E2B6-41BE-90CD-3723021312A2}" destId="{4E539C05-7D2D-4385-9414-937411EB0A35}" srcOrd="0" destOrd="0" presId="urn:microsoft.com/office/officeart/2005/8/layout/process1"/>
    <dgm:cxn modelId="{CE8448D0-2406-4F17-B2D2-F41B4BA1638C}" srcId="{872093A5-1690-4A9F-A359-20D1F9E3071B}" destId="{CF0C0646-3E71-4D0A-ADF8-3BAC8F38ADFE}" srcOrd="0" destOrd="0" parTransId="{2E66ED5C-90F5-4A41-A7C5-36C1C6855EFA}" sibTransId="{12786BDA-F845-459B-8968-6B820FB796F8}"/>
    <dgm:cxn modelId="{96F27658-A933-4CE6-BD28-6A43F3AE7134}" type="presParOf" srcId="{D1A217B4-2BBE-450B-A7E5-D03600802996}" destId="{7261EF37-5113-4D76-8255-7144BB2BA8EB}" srcOrd="0" destOrd="0" presId="urn:microsoft.com/office/officeart/2005/8/layout/process1"/>
    <dgm:cxn modelId="{1AAA77EA-D446-49EF-BCC5-CF33B28DA820}" type="presParOf" srcId="{D1A217B4-2BBE-450B-A7E5-D03600802996}" destId="{0298BDF3-796C-4D8A-A986-BB39F2225E90}" srcOrd="1" destOrd="0" presId="urn:microsoft.com/office/officeart/2005/8/layout/process1"/>
    <dgm:cxn modelId="{D1EF550E-8777-49F7-984B-D2847BB3F15F}" type="presParOf" srcId="{0298BDF3-796C-4D8A-A986-BB39F2225E90}" destId="{17BDA169-39FF-47F7-A4A3-50A1B5EF51FA}" srcOrd="0" destOrd="0" presId="urn:microsoft.com/office/officeart/2005/8/layout/process1"/>
    <dgm:cxn modelId="{6DCE284B-E128-4C57-878F-8A2ED0BA6ADC}" type="presParOf" srcId="{D1A217B4-2BBE-450B-A7E5-D03600802996}" destId="{4E539C05-7D2D-4385-9414-937411EB0A3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1EF37-5113-4D76-8255-7144BB2BA8EB}">
      <dsp:nvSpPr>
        <dsp:cNvPr id="0" name=""/>
        <dsp:cNvSpPr/>
      </dsp:nvSpPr>
      <dsp:spPr>
        <a:xfrm>
          <a:off x="3" y="0"/>
          <a:ext cx="3714393" cy="1597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None to Mild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Preoperative Pain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85.5%</a:t>
          </a:r>
          <a:endParaRPr lang="en-CA" sz="2400" kern="1200" dirty="0"/>
        </a:p>
      </dsp:txBody>
      <dsp:txXfrm>
        <a:off x="46794" y="46791"/>
        <a:ext cx="3620811" cy="1503988"/>
      </dsp:txXfrm>
    </dsp:sp>
    <dsp:sp modelId="{0298BDF3-796C-4D8A-A986-BB39F2225E90}">
      <dsp:nvSpPr>
        <dsp:cNvPr id="0" name=""/>
        <dsp:cNvSpPr/>
      </dsp:nvSpPr>
      <dsp:spPr>
        <a:xfrm>
          <a:off x="4086270" y="338200"/>
          <a:ext cx="788372" cy="9211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4086270" y="522434"/>
        <a:ext cx="551860" cy="552701"/>
      </dsp:txXfrm>
    </dsp:sp>
    <dsp:sp modelId="{4E539C05-7D2D-4385-9414-937411EB0A35}">
      <dsp:nvSpPr>
        <dsp:cNvPr id="0" name=""/>
        <dsp:cNvSpPr/>
      </dsp:nvSpPr>
      <dsp:spPr>
        <a:xfrm>
          <a:off x="5201892" y="0"/>
          <a:ext cx="3714393" cy="1597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Moderate to Severe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1-Year Postoperative Pain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2.3%</a:t>
          </a:r>
          <a:endParaRPr lang="en-CA" sz="2400" kern="1200" dirty="0"/>
        </a:p>
      </dsp:txBody>
      <dsp:txXfrm>
        <a:off x="5248683" y="46791"/>
        <a:ext cx="3620811" cy="1503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1EF37-5113-4D76-8255-7144BB2BA8EB}">
      <dsp:nvSpPr>
        <dsp:cNvPr id="0" name=""/>
        <dsp:cNvSpPr/>
      </dsp:nvSpPr>
      <dsp:spPr>
        <a:xfrm>
          <a:off x="4" y="0"/>
          <a:ext cx="4547231" cy="1561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Non-Clinically Significant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Preoperative Pain Interference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83.1%</a:t>
          </a:r>
          <a:endParaRPr lang="en-CA" sz="2100" kern="1200" dirty="0"/>
        </a:p>
      </dsp:txBody>
      <dsp:txXfrm>
        <a:off x="45741" y="45737"/>
        <a:ext cx="4455757" cy="1470097"/>
      </dsp:txXfrm>
    </dsp:sp>
    <dsp:sp modelId="{0298BDF3-796C-4D8A-A986-BB39F2225E90}">
      <dsp:nvSpPr>
        <dsp:cNvPr id="0" name=""/>
        <dsp:cNvSpPr/>
      </dsp:nvSpPr>
      <dsp:spPr>
        <a:xfrm>
          <a:off x="5002491" y="216928"/>
          <a:ext cx="965141" cy="112771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700" kern="1200"/>
        </a:p>
      </dsp:txBody>
      <dsp:txXfrm>
        <a:off x="5002491" y="442471"/>
        <a:ext cx="675599" cy="676627"/>
      </dsp:txXfrm>
    </dsp:sp>
    <dsp:sp modelId="{4E539C05-7D2D-4385-9414-937411EB0A35}">
      <dsp:nvSpPr>
        <dsp:cNvPr id="0" name=""/>
        <dsp:cNvSpPr/>
      </dsp:nvSpPr>
      <dsp:spPr>
        <a:xfrm>
          <a:off x="6368256" y="0"/>
          <a:ext cx="4547231" cy="1561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Clinically Significant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1-Year Postoperative Pain Interference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0.8%</a:t>
          </a:r>
          <a:endParaRPr lang="en-CA" sz="2100" kern="1200" dirty="0"/>
        </a:p>
      </dsp:txBody>
      <dsp:txXfrm>
        <a:off x="6413993" y="45737"/>
        <a:ext cx="4455757" cy="147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49B2-4AF4-4C83-B239-9D0D90612D61}" type="datetimeFigureOut">
              <a:rPr lang="en-CA" smtClean="0"/>
              <a:t>15/01/2026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4CB03-1CF0-4F3F-BD53-1C448BFBDE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15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scientificresearch.com/journals/jsar/articles/chronic-pain-after-laparoscopic-transabdominal-preperitoneal-inguinal-hernia-repair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nk.springer.com/article/10.1007/s10029-025-03469-7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min presentation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50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34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9F8D9-0B5D-43EF-F312-2782D58B8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57A20-4575-E4CE-A2D9-CA91A3FC6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6F5F8-DB68-B007-0551-B1062F51B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EF444-FB83-395E-0FCA-8ADAB54C5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30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6D687-985B-3FAD-427B-8DB236E10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16ED85-D92B-2B7D-2905-2761631AD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F277D-C793-9FB7-433D-579EB60C8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467D-3456-463C-99DA-4ED3FD637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41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E561D-171A-A5D5-89E9-73F5C82E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8DA5C-C023-F675-1C3D-FD16D2BB6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DE948-4475-5E93-0766-060863041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C670-0BCD-2409-A4D8-9CED9370C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81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1302-F66C-669C-1E51-A071A2CDA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748AAA-2969-2B56-C15A-EAF88CBA9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90F33D-C1D9-50E1-08BE-147936CCB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N=1100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C8FC7-E5ED-E879-4EAF-3739E95FF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085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641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B917-63A3-CB90-28BC-5D84D69EA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FBD4D-541C-3364-5C53-BC9D943E8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33EF2-EFD5-BDE2-4195-DD670CDAE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0DE56-EBFE-13F3-3A75-94F6F82B8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48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A3FE5-B4D7-1642-579E-7E174A243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F91F4-313F-ABAF-B8B2-525297362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A4F11-1F42-1665-D6EC-2BBF3D720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39B8-16D3-D940-4437-857306E21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584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9826-7A95-E8CE-9780-5CF594EC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2FC45-55AC-ED3D-3F73-8AB745701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913A8-6686-A590-5E78-C28D0A475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Hernia specific quality of life assessment instrument </a:t>
            </a:r>
          </a:p>
          <a:p>
            <a:r>
              <a:rPr lang="en-US" dirty="0"/>
              <a:t>Overall patient satisfaction with experience and care is HIGH- patients love the piano, grounds, food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407B3-46D0-35C9-77AF-659757CBB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884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51F7E-6C9C-53D7-D0D7-D7F8B821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0893F-01B8-2589-BE45-B0176CBBE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F0333-A55C-A9F4-2726-3BAC64F46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9F65B-6EE3-6D60-1429-3B902E68F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47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805C4-B8AB-3D49-F14C-118E67DCA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20449-3FA8-B814-9A36-18B4A57C1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F360F-1F92-F0B3-C637-CCE399766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E7625-FAC6-14C8-C931-5B1E9EF56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573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265E3-4C6E-9AAE-5930-335B1A191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76411-EFBE-70B8-3E27-FB8AB7EEC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B8F63-1766-A017-0C0A-6221AAB17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Significant improvement in QOL</a:t>
            </a:r>
          </a:p>
          <a:p>
            <a:r>
              <a:rPr lang="en-CA" dirty="0"/>
              <a:t>N=532, 6 months 189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379E7-7B6D-B922-3698-E033D1387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291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609A-E697-4885-6B23-ED469B000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66E766-AAAC-274B-45F2-962A9B25F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27171-2528-6BFD-73BE-39BD2B106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Hernia specific quality of life assessment instrument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C6B80-8502-B7F6-9498-4EEFEB68D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085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66B0-3F82-BDD0-DCD1-7F26992D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2D637-2BB4-AA37-68DA-370C7D508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6BA23-B29D-36B6-4971-67F295568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4005-3602-1553-6809-C297215D9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758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6B575-46C8-7693-7229-B6E1E71D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38689-A7AD-88F1-4F04-EE1242171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9B312-1C9B-EA02-A275-F62DC9F90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Ahmadinejad I, Jalali A, Ahmadinejad M, Soltanian A,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Ahamdinejad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Shirzadi A,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Chaghamirzayi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Inguinal hernia: Lichtenstein VS Shouldice technique repair: A randomized controlled trial. Surg Open Sci. 2024 Jan 15;17:70-74. doi: 10.1016/j.sopen.2024.01.001. PMID: 38298435; PMCID: PMC10828570.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Laparoscopic vs open inguinal hernia repair. A randomized, controlled trial.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Tanphiphat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Tanprayoon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Sangsubhan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Chatamra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K. Surg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Endosc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1998;12:846–851. doi: 10.1007/s004649900727. 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Bowling K, El-Badawy S,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Massri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Rait J, Atkinson J, Leong S, Stuart A, Srinivas G. Laparoscopic and open inguinal hernia repair: Patient reported outcomes in the elderly from a single centre - A prospective cohort study. Ann Med Surg (Lond). 2017 Aug 29;22:12-15. doi: 10.1016/j.amsu.2017.08.013. PMID: 28878892; PMCID: PMC5577406.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Romain B, Gillion JF, Ortega-Deballon P, Meyer N; Club Hernie. Patient's satisfaction at 2 years after groin hernia repair: any difference according to the technique? Hernia. 2018 Oct;22(5):801-812. doi: 10.1007/s10029-018-1796-y. Epub 2018 Jul 3. PMID: 29971566.</a:t>
            </a:r>
          </a:p>
          <a:p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44264-FC57-186D-0622-DDA04874C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407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BD95-2BD5-18CB-0F45-71B72DDC6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80597-1DFE-C9EF-344E-62F0A5172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8C162-3B11-C1FF-5470-3426BFC87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Shah, Mohammed Yunus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CA" sz="1200" b="0" i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CA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,*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Raut, Pratik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CA" sz="1200" b="0" i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Wilkinson, T.R.V. MS</a:t>
            </a:r>
            <a:r>
              <a:rPr lang="en-CA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Agrawal, Vijay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CA" sz="1200" b="0" i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Surgical outcomes of laparoscopic total extraperitoneal (TEP) inguinal hernia repair compared with Lichtenstein tension-free open mesh inguinal hernia repair: A prospective randomized study. Medicine 101(26):p e29746, July 1, 2022. | DOI: 10.1097/MD.0000000000029746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Varshney A, Kawatra V, Watal U, Abraham NT, Avinash M, Pugalendhi AS, Rana S. Comparing Laparoscopic Total Extraperitoneal and Lichtenstein Mesh Repair for Inguinal Hernias: A Focus on Patient Outcomes. Cureus. 2024 Apr 1;16(4):e57373. doi: 10.7759/cureus.57373. PMID: 38694654; PMCID: PMC11061776.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Pereira C, Varghese B.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Desarda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Non-mesh Technique Versus Lichtenstein Technique for the Treatment of Primary Inguinal Hernias: A Systematic Review and Meta-Analysis. Cureus. 2022 Nov 18;14(11):e31630. doi: 10.7759/cureus.31630. PMID: 36540427; PMCID: PMC9759756.</a:t>
            </a:r>
          </a:p>
          <a:p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CA" dirty="0"/>
            </a:b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0FB07-E438-94F0-216B-ED60DF3CF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174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ECA34-7508-955E-0FAB-2F1FEEE85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B29BA-7B8C-BBDE-1096-3F4D58D07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6FD6A-A864-EC50-7CB6-6C4F5C1D8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66BD9-B3C1-B15F-5860-161A76026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425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1712-743D-A762-E398-E38CCCBCD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D0516-383C-E866-9777-F8F535BEF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5519A-CA1A-63A6-78C9-2220D79EB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Romero-Silva MA, Caballero-Alvarado J, Zavaleta-Corvera C. Efficacy of totally extraperitoneal endoscopic hernioplasty (TEP) versus Lichtenstein hernioplasty: a systematic review and meta-analysis. Hernia. 2025 Apr 1;29(1):130. doi: 10.1007/s10029-025-03322-x. PMID: 40167793.</a:t>
            </a:r>
          </a:p>
          <a:p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Sunamak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Donmez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Yildirim D, Hut A, Erdem VM, Erdem DA,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Ozata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IH, Cakir M,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Open mesh and laparoscopic total extraperitoneal inguinal hernia repair under spinal and general anesthesia. Ther Clin Risk Manag. 2018 Oct 1;14:1839-1845. doi: 10.2147/TCRM.S175314. PMID: 30319265; PMCID: PMC6171754.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hlinkClick r:id="rId3"/>
              </a:rPr>
              <a:t>Chronic Pain after Laparoscopic Transabdominal Preperitoneal I...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>
              <a:effectLst/>
            </a:endParaRPr>
          </a:p>
          <a:p>
            <a:r>
              <a:rPr lang="en-CA" dirty="0">
                <a:hlinkClick r:id="rId4"/>
              </a:rPr>
              <a:t>Chronic groin pain after Lichtenstein inguinal hernia repair: partially absorbable light-weight mesh versus conventional light-weight versus heavy-weight mesh | Hernia</a:t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94DB3-3901-41DC-C3BF-5C2DC41D7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328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B88F4-DA78-341C-FE60-4A914548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8E2E5-A909-F6F7-634B-83B0FFE74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C6213-B6DA-E290-D927-F2D0A7C4F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5ED6E-5ED8-A85D-2D1F-FD5105834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265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073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73427-572C-2C05-FAEA-5DE861E97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074B2-489B-A72E-3C53-E9F61EFEE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E8BB8-107C-E2FB-E8B4-46F22ED75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EABD-7A83-ADAD-3E27-0578BBD14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92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34261-DA05-C390-CC7D-9C78CDEA3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5C97D-16EC-7C60-23CE-17185E181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DA925-A586-338B-0F3A-FD8912401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932F-5D5C-BB36-33D4-7ED2AA461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706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EFC34-15BE-9531-75D1-2278FCEA9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7897B-B430-0A0D-691E-9BB88502B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FB206-0009-F4B4-71AF-8886D696A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613A1-D9E9-758C-9477-0D5151EA6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933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02B75-BC5D-4424-D1C3-F55F0BA6D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FC9DF-4F84-E0D7-DA26-AAEC79E8A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FE86E-4A5C-6810-ADFE-5A4F098C3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Ongoing collaborations </a:t>
            </a:r>
            <a:r>
              <a:rPr lang="en-CA"/>
              <a:t>with researchers </a:t>
            </a:r>
            <a:r>
              <a:rPr lang="en-CA" dirty="0"/>
              <a:t>and surgeons around the world </a:t>
            </a:r>
          </a:p>
          <a:p>
            <a:endParaRPr lang="en-CA" dirty="0"/>
          </a:p>
          <a:p>
            <a:r>
              <a:rPr lang="en-CA" dirty="0"/>
              <a:t>18 publications in the last 5 years, more under peer review and being written up</a:t>
            </a:r>
          </a:p>
          <a:p>
            <a:endParaRPr lang="en-CA" dirty="0"/>
          </a:p>
          <a:p>
            <a:r>
              <a:rPr lang="en-CA" dirty="0"/>
              <a:t>Ongoing short and long term follow up program that has collected data from over 7400 patients in the past 2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7659-4E14-AA5B-5F39-7E1FEA749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492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10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2ABEB-CD94-FD68-75EC-36E06B37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3EECB-47F8-0EDA-E771-541662451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A9FD2-BB69-ECFC-1F40-A9BFB5B5D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identification, isolation, and dissection beyond the internal ring to fully mobilize and deal with indirect hernia 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indirect sac should be reduced or excised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Identification, dissection, and reduction of a peritoneal protrusion, medial to the vas deferens at the level of the internal ring, to rule out the presence of a small or occult 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indirect hernia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identify possible interstitial hernias, surrounding the internal ring or in other locations where they 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commonly found</a:t>
            </a:r>
          </a:p>
          <a:p>
            <a:endParaRPr lang="en-US" sz="2200" u="sng" dirty="0"/>
          </a:p>
          <a:p>
            <a:r>
              <a:rPr lang="en-US" sz="2200" u="sng" dirty="0"/>
              <a:t>First line: </a:t>
            </a:r>
            <a:r>
              <a:rPr lang="en-US" sz="2200" dirty="0"/>
              <a:t>transversalis fascia and the medial abdominal wall muscles and incorporate the proximal cremasteric stump</a:t>
            </a:r>
          </a:p>
          <a:p>
            <a:r>
              <a:rPr lang="en-US" sz="2200" u="sng" dirty="0"/>
              <a:t>Second line: </a:t>
            </a:r>
            <a:r>
              <a:rPr lang="en-US" sz="2200" dirty="0"/>
              <a:t>medial flap (transversus abdominus, internal oblique arch, and rectus) down to the shelving edge of the inguinal ligament</a:t>
            </a:r>
          </a:p>
          <a:p>
            <a:r>
              <a:rPr lang="en-US" sz="2200" u="sng" dirty="0"/>
              <a:t>Third line: </a:t>
            </a:r>
            <a:r>
              <a:rPr lang="en-US" sz="2200" dirty="0"/>
              <a:t>more superficial layers of the medial flap down to the shelving edge of the inguinal ligament</a:t>
            </a:r>
          </a:p>
          <a:p>
            <a:r>
              <a:rPr lang="en-US" sz="2200" u="sng" dirty="0"/>
              <a:t>Fourth line: </a:t>
            </a:r>
            <a:r>
              <a:rPr lang="en-US" sz="2200" dirty="0"/>
              <a:t>anterior wall medial muscles and more superficial portion of the shelving edge of the inguinal ligament/ external oblique fascia. Caliber of the internal ring is checked (to ensure enough space for the spermatic cord +/- nerves to pass through)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98477-487E-1E83-31B2-075FDF508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22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00F0E-494F-3E75-3934-0B8860C49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E0F77-9166-8EC6-7944-F10B4DB43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12CF5-FAAE-9558-DE3B-32C05BA46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High volume=large internal registry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89B01-5C78-A969-DD0E-05C49A648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74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7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FF3B-EF6A-9ABE-1B57-2BFF305F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B7242-065C-DFAD-DA8A-D44A905D4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271BB-E245-1D81-E34F-9F0B68846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5573A-69E0-1F07-28A9-42568E329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04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E4859-CC62-D402-1AE2-E1DAFA28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6D641-26E6-6D47-E952-7DCB25DE8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C452A-85BF-1A20-5AA9-BB5C18BE5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F07A-8A78-85A8-1BB1-ED7E6655D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60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DDAE9-F1C3-636F-771E-103785085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6ABAF-335F-4799-D758-5F37F3DD1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475B0-79CF-C78B-4446-D7E722BB3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PROMS- recent data, only inguinal hernias, n=1290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8C2D6-76B8-FCA4-FCC2-9585C15C3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4CB03-1CF0-4F3F-BD53-1C448BFBDE4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06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mainprize@shouldice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 sz="4400" b="1">
                <a:solidFill>
                  <a:srgbClr val="003893"/>
                </a:solidFill>
              </a:defRPr>
            </a:pPr>
            <a:r>
              <a:rPr lang="en-US" sz="5600" dirty="0"/>
              <a:t>Long Term Outcomes after Shouldice Inguinal Hernia Repair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79" y="5916340"/>
            <a:ext cx="10909643" cy="814515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defRPr sz="2400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Marguerite Mainprize, PhD (Dr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rer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med candidate) MSc BSc(Hons) CCRP</a:t>
            </a:r>
          </a:p>
        </p:txBody>
      </p:sp>
      <p:pic>
        <p:nvPicPr>
          <p:cNvPr id="5" name="Picture 4" descr="A logo with text and a blue circle&#10;&#10;AI-generated content may be incorrect.">
            <a:extLst>
              <a:ext uri="{FF2B5EF4-FFF2-40B4-BE49-F238E27FC236}">
                <a16:creationId xmlns:a16="http://schemas.microsoft.com/office/drawing/2014/main" id="{8EC3E318-7A92-E90B-183A-FA4941CF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08" y="642557"/>
            <a:ext cx="6439588" cy="2640230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F57E8-AAB2-C323-57D2-2192EA4D6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B566-8D50-3241-6E18-E8D4280C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4362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Chronic Postsurgical Pain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CD9B3-6D17-E4A3-CA69-CB4300BE331B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2280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042C3-9D41-4487-13D9-A3E24C698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6D66CD-B707-5E59-5C04-7556EC1F132C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5092B-C926-A60B-BE43-693D08B51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87" y="1263300"/>
            <a:ext cx="5963482" cy="344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28ECF-8EBE-C4E6-50D1-62DD6E8F1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879" y="74041"/>
            <a:ext cx="4825264" cy="58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001F8-4730-7A20-A4AE-E9868DB4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F75A5-4CD7-ABBB-88CA-BBEF46B43EC2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553C0-7400-5E7B-4321-6235B5F3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87" y="1263300"/>
            <a:ext cx="5963482" cy="344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213E34-A5BB-AE13-D092-878DB83F9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879" y="74041"/>
            <a:ext cx="4825264" cy="58270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EE24744-9E45-743E-C595-C551AFD19779}"/>
              </a:ext>
            </a:extLst>
          </p:cNvPr>
          <p:cNvSpPr/>
          <p:nvPr/>
        </p:nvSpPr>
        <p:spPr>
          <a:xfrm>
            <a:off x="3300248" y="2837793"/>
            <a:ext cx="2459421" cy="472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6D5F41-B733-E3A8-6C90-48BD53D56395}"/>
              </a:ext>
            </a:extLst>
          </p:cNvPr>
          <p:cNvSpPr/>
          <p:nvPr/>
        </p:nvSpPr>
        <p:spPr>
          <a:xfrm>
            <a:off x="1818289" y="3180979"/>
            <a:ext cx="2207173" cy="472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FD8E01-937B-5FF4-D8ED-5EF138B22AA4}"/>
              </a:ext>
            </a:extLst>
          </p:cNvPr>
          <p:cNvSpPr/>
          <p:nvPr/>
        </p:nvSpPr>
        <p:spPr>
          <a:xfrm>
            <a:off x="4315659" y="3245868"/>
            <a:ext cx="1191761" cy="408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09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15B39-D58C-A8B2-96C7-7B067572F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E292-7080-8072-F936-7C4BFDF5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3539"/>
            <a:ext cx="10972800" cy="918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Brief Pain Inventory- Short Form: Pain Intensity &amp; Interference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4BD8A-BBDE-8C5B-3A0F-3F67C66CB5F4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5D328-DBA6-FB6F-211D-A0A21FE7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6" y="1243702"/>
            <a:ext cx="5513840" cy="2991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26C33-0282-285D-E81F-EE849F1CE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147" y="996819"/>
            <a:ext cx="2877922" cy="5334895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7B9BE4B8-9784-421D-91B4-77EA69A32CE7}"/>
              </a:ext>
            </a:extLst>
          </p:cNvPr>
          <p:cNvSpPr/>
          <p:nvPr/>
        </p:nvSpPr>
        <p:spPr>
          <a:xfrm>
            <a:off x="73572" y="2476598"/>
            <a:ext cx="5612525" cy="1187669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E1ED44-139B-E849-CE34-EDB55F051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35" y="4724827"/>
            <a:ext cx="4563112" cy="952633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E9FB248D-BE68-B2D1-9938-78740C7C52D9}"/>
              </a:ext>
            </a:extLst>
          </p:cNvPr>
          <p:cNvSpPr/>
          <p:nvPr/>
        </p:nvSpPr>
        <p:spPr>
          <a:xfrm>
            <a:off x="3612931" y="5146797"/>
            <a:ext cx="4966138" cy="571860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06936-B45B-29BF-AC57-106D645FA2D8}"/>
              </a:ext>
            </a:extLst>
          </p:cNvPr>
          <p:cNvSpPr txBox="1"/>
          <p:nvPr/>
        </p:nvSpPr>
        <p:spPr>
          <a:xfrm>
            <a:off x="6844147" y="570729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Bande et al, 2020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2977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8448D-97EF-4C90-55D2-B67364624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D563E-6EF7-D7B7-1D25-59E27AF0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93" y="378900"/>
            <a:ext cx="11698014" cy="347839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en-CA" sz="2800" b="1" i="1" dirty="0"/>
          </a:p>
          <a:p>
            <a:pPr marL="57150" indent="0">
              <a:buNone/>
            </a:pPr>
            <a:r>
              <a:rPr lang="en-CA" sz="2800" b="1" i="1" dirty="0"/>
              <a:t>Who developed pain 1 year after surgery?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61D5E-FC0F-C72E-BA6E-ACE902B2AB3E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C191B7-2056-107D-2D5F-3C7BC744C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990097"/>
              </p:ext>
            </p:extLst>
          </p:nvPr>
        </p:nvGraphicFramePr>
        <p:xfrm>
          <a:off x="1636986" y="2238706"/>
          <a:ext cx="8918027" cy="159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41B83C-D140-8EAE-8A2A-08D5F12E0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844784"/>
              </p:ext>
            </p:extLst>
          </p:nvPr>
        </p:nvGraphicFramePr>
        <p:xfrm>
          <a:off x="637189" y="4629022"/>
          <a:ext cx="10917621" cy="156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8407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3220-91B4-2C15-BFE2-30B5E5AF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8F80-5845-0E32-B3C2-26CF931F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70997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Return to Normal Activities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61400E-06BA-F13D-18D4-7AF730C8EF19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0654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5040-ADF6-05EE-8C82-ADE9D149B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6D1D-D71F-9E49-8F8B-259EC154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02" y="4099034"/>
            <a:ext cx="10972800" cy="1324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98.5%</a:t>
            </a:r>
            <a:r>
              <a:rPr lang="en-CA" dirty="0"/>
              <a:t> reported returning to normal activities 1 year after surgery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2FD62-3DA3-AE6F-736A-E4C6D1663C90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7BD21-0D76-5A31-6AAA-B8F804653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2" y="1799690"/>
            <a:ext cx="10803004" cy="14854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70D45E-72DC-7BC1-65C1-882FAF94A053}"/>
              </a:ext>
            </a:extLst>
          </p:cNvPr>
          <p:cNvSpPr txBox="1">
            <a:spLocks/>
          </p:cNvSpPr>
          <p:nvPr/>
        </p:nvSpPr>
        <p:spPr>
          <a:xfrm>
            <a:off x="105103" y="650017"/>
            <a:ext cx="6495393" cy="70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CA" dirty="0"/>
              <a:t>Pain Study, n=1100, inguinal hernias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0931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E34C3-B494-EC33-E116-DEB06722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9718-82C7-C58F-A406-0CEE8349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29259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Repair Satisfaction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0A5C7-0985-4FDA-6E92-9EE26F0EFE46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4513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BCEA-BA8E-93EC-91FF-6E168F52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E103-462C-43C2-FD2E-B747F77E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5" y="1460433"/>
            <a:ext cx="10972800" cy="1046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</a:rPr>
              <a:t>95.7%</a:t>
            </a:r>
            <a:r>
              <a:rPr lang="en-CA" sz="2800" dirty="0"/>
              <a:t> of patients reported being satisfied or very satisfied with their Shouldice Repair 1-year after surgery</a:t>
            </a:r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95AD3-FB62-1B07-D66B-016DC0A3EA43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B2FD5-AA13-ABD9-6B19-F18EE5E2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827" y="3429000"/>
            <a:ext cx="5706774" cy="2748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7E525-11B6-4C31-A67D-B8A0990D8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82" y="3387461"/>
            <a:ext cx="4996586" cy="3012868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4D8D2504-91A8-0741-6FA6-4D2B65BE2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9775" y="3737740"/>
            <a:ext cx="914400" cy="9144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603EB28-6E44-9A40-DE8E-DE3C68D25D89}"/>
              </a:ext>
            </a:extLst>
          </p:cNvPr>
          <p:cNvSpPr/>
          <p:nvPr/>
        </p:nvSpPr>
        <p:spPr>
          <a:xfrm rot="20905299">
            <a:off x="58870" y="2824304"/>
            <a:ext cx="1885571" cy="7777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HERQL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BF4858-9EDC-8103-4F5A-1AD810FE848A}"/>
              </a:ext>
            </a:extLst>
          </p:cNvPr>
          <p:cNvSpPr txBox="1">
            <a:spLocks/>
          </p:cNvSpPr>
          <p:nvPr/>
        </p:nvSpPr>
        <p:spPr>
          <a:xfrm>
            <a:off x="262758" y="536484"/>
            <a:ext cx="5833242" cy="391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CA" sz="2800" dirty="0"/>
              <a:t>PROMs Study , n=1738, </a:t>
            </a:r>
            <a:r>
              <a:rPr lang="en-CA" sz="2800" i="1" dirty="0"/>
              <a:t>all hernias</a:t>
            </a:r>
          </a:p>
          <a:p>
            <a:pPr lvl="1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4019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53C3E-6B7F-F66A-04C9-6111CB5BB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4B9B-E165-BD5B-D4F8-B032A915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7218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Quality of Life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9E9A7-A8B9-23E9-3A9C-0DD308018FC8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3777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643B0-B8C2-6F35-B8C3-7D319D78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B9D5-FADA-2E2E-3B04-4248213C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7216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What is the Shouldice Repair at the Shouldice Hospital?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5C9EB-5930-B5B5-438F-F3D03629B1D8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5010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BF11C-784C-9FB4-C08B-D88A34562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1BA9-8C19-02AF-D3CD-17742C1CD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213" y="276154"/>
            <a:ext cx="4382814" cy="548904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CA" dirty="0"/>
              <a:t>EQ-5D-3L (index &amp; VAS)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8ECFC-7109-341A-D629-6CD9D6336D8A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410D1-0E93-6861-E358-AADA66584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7" y="1"/>
            <a:ext cx="5147383" cy="2235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615F1F-4BE1-C4BA-EE50-2B911DBB6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213" y="975088"/>
            <a:ext cx="5252723" cy="518685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F82DCA-DAA9-A9BF-7541-30187095D940}"/>
              </a:ext>
            </a:extLst>
          </p:cNvPr>
          <p:cNvSpPr txBox="1">
            <a:spLocks/>
          </p:cNvSpPr>
          <p:nvPr/>
        </p:nvSpPr>
        <p:spPr>
          <a:xfrm>
            <a:off x="162969" y="2385409"/>
            <a:ext cx="7005145" cy="377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CA" dirty="0"/>
          </a:p>
          <a:p>
            <a:pPr marL="57150" indent="0">
              <a:buFont typeface="Arial"/>
              <a:buNone/>
            </a:pPr>
            <a:r>
              <a:rPr lang="en-CA" dirty="0"/>
              <a:t>Preop				6 months Postop</a:t>
            </a:r>
          </a:p>
          <a:p>
            <a:pPr marL="57150" indent="0">
              <a:buFont typeface="Arial"/>
              <a:buNone/>
            </a:pPr>
            <a:r>
              <a:rPr lang="en-CA" dirty="0"/>
              <a:t>0.83 &amp; 79.5 </a:t>
            </a:r>
            <a:r>
              <a:rPr lang="en-CA" dirty="0">
                <a:sym typeface="Wingdings" panose="05000000000000000000" pitchFamily="2" charset="2"/>
              </a:rPr>
              <a:t> 0.95 &amp; 85.25 (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p&lt;0.001</a:t>
            </a:r>
            <a:r>
              <a:rPr lang="en-CA" dirty="0">
                <a:sym typeface="Wingdings" panose="05000000000000000000" pitchFamily="2" charset="2"/>
              </a:rPr>
              <a:t>)</a:t>
            </a:r>
          </a:p>
          <a:p>
            <a:pPr marL="57150" indent="0">
              <a:buFont typeface="Arial"/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67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8CA92-EC8F-6D38-6C2F-E35A3555F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860B-2A55-D3B3-A2BE-D776526BD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3316"/>
            <a:ext cx="10972800" cy="43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</a:rPr>
              <a:t>85.4% </a:t>
            </a:r>
            <a:r>
              <a:rPr lang="en-CA" sz="2800" dirty="0"/>
              <a:t>of patients at 1 year after surgery reported an improvement in quality-of-life (slight or a lot) after undergoing hernia repair</a:t>
            </a:r>
          </a:p>
          <a:p>
            <a:pPr marL="0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24801-71ED-4E04-DB22-87A6FBA912C9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D900F0-081B-4028-1466-7395B8461D56}"/>
              </a:ext>
            </a:extLst>
          </p:cNvPr>
          <p:cNvSpPr/>
          <p:nvPr/>
        </p:nvSpPr>
        <p:spPr>
          <a:xfrm rot="20905299">
            <a:off x="907522" y="3098410"/>
            <a:ext cx="1885571" cy="7777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HERQL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9E22E-1931-79A4-84BD-14D54770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907" y="3286727"/>
            <a:ext cx="7463551" cy="29265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ED1ADE-3003-5952-82EF-098197F4BA6F}"/>
              </a:ext>
            </a:extLst>
          </p:cNvPr>
          <p:cNvSpPr txBox="1">
            <a:spLocks/>
          </p:cNvSpPr>
          <p:nvPr/>
        </p:nvSpPr>
        <p:spPr>
          <a:xfrm>
            <a:off x="294289" y="410128"/>
            <a:ext cx="5444359" cy="634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CA" sz="2800" dirty="0"/>
              <a:t>PROMs Study, n=1855, </a:t>
            </a:r>
            <a:r>
              <a:rPr lang="en-CA" sz="2800" i="1" dirty="0"/>
              <a:t>all hernias</a:t>
            </a:r>
            <a:endParaRPr lang="en-CA" sz="28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0587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772C-17E8-D481-2D19-089547D0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74F6-C080-D809-C8ED-03C3A452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Comparison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B4ED4-473C-44DC-CF2C-1A811DE9E5F3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9050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BC53-0691-AAB0-5082-53866BD0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057C-5CBE-2313-9D14-487FA5DC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Satisfaction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20DF8-1560-3AC8-69C0-8A15450F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410" y="1539602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Shouldice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F332B-5692-D012-1DAF-D472E2E87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66.7% </a:t>
            </a:r>
            <a:r>
              <a:rPr lang="en-US" sz="1600" dirty="0"/>
              <a:t>[Ahmadinejad et al, 2024]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95.7% </a:t>
            </a:r>
            <a:r>
              <a:rPr lang="en-US" sz="1400" dirty="0"/>
              <a:t>[Shouldice Hospital PROMs Study, 2023-2025]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DC8A0C-BFCC-4A38-9817-2456DB313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7837" y="1535113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Lichtenstein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F7BAD4-7B4E-6145-C2E6-D346AEB48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9122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66.7% </a:t>
            </a:r>
            <a:r>
              <a:rPr lang="en-US" sz="1600" dirty="0"/>
              <a:t>[Ahmadinejad et al, 2024]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95.8%</a:t>
            </a:r>
            <a:r>
              <a:rPr lang="en-US" sz="1600" dirty="0"/>
              <a:t> </a:t>
            </a:r>
            <a:r>
              <a:rPr lang="en-US" sz="1800" dirty="0"/>
              <a:t>[Romain et al, 2018]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3138A-0771-8DAB-63A5-9A75C7E55053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B0B147D-F1B8-80FC-DD0F-9A997EEA3DDE}"/>
              </a:ext>
            </a:extLst>
          </p:cNvPr>
          <p:cNvSpPr txBox="1">
            <a:spLocks/>
          </p:cNvSpPr>
          <p:nvPr/>
        </p:nvSpPr>
        <p:spPr>
          <a:xfrm>
            <a:off x="9010169" y="1539602"/>
            <a:ext cx="2004671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Laparoscopic</a:t>
            </a:r>
            <a:endParaRPr lang="en-CA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144A3ED-72C3-DEF0-6682-B590A8979495}"/>
              </a:ext>
            </a:extLst>
          </p:cNvPr>
          <p:cNvSpPr txBox="1">
            <a:spLocks/>
          </p:cNvSpPr>
          <p:nvPr/>
        </p:nvSpPr>
        <p:spPr>
          <a:xfrm>
            <a:off x="8400265" y="2174875"/>
            <a:ext cx="32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88.7% </a:t>
            </a:r>
            <a:r>
              <a:rPr lang="en-US" sz="1800" dirty="0"/>
              <a:t>[Tanphiphat et al, 1998]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97% </a:t>
            </a:r>
            <a:r>
              <a:rPr lang="en-US" sz="1800" dirty="0"/>
              <a:t>[Romain et al, 2018]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4681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EFFB2-5CE3-4685-73E4-5ACA6DF4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C2CE-D6FE-EEF5-F715-34FB224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to Normal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01B96-A679-FAC6-A331-CFD03EF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410" y="1539602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Shouldice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0123-651F-6BBA-ACF8-9AAA66A9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21 days </a:t>
            </a:r>
            <a:r>
              <a:rPr lang="en-US" sz="1400" dirty="0"/>
              <a:t>[Shouldice Hospital Pain Study, 2019-2023]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B4CFA0-D3B4-BAF5-D84A-29E2C7C7C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7837" y="1535113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Lichtenstein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075AB5-CC45-A5B7-B190-14C69AE16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9122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19.8 days (SD:4.6) </a:t>
            </a:r>
            <a:r>
              <a:rPr lang="en-US" sz="1400" dirty="0"/>
              <a:t>[Shah et al, 2022]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24.48 (SD:9.43) </a:t>
            </a:r>
            <a:r>
              <a:rPr lang="en-US" sz="1600" dirty="0"/>
              <a:t>[Pereira and Varghese, 2022]</a:t>
            </a:r>
            <a:endParaRPr lang="en-CA" sz="16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86.33 days (SD:8.5) </a:t>
            </a:r>
            <a:r>
              <a:rPr lang="en-CA" sz="1200" dirty="0"/>
              <a:t>[Varshney et al, 2024]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CE9E82-DB41-0139-B7D5-0BD72D500D3E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1E1053-6841-3002-DC15-325C34AD3DB0}"/>
              </a:ext>
            </a:extLst>
          </p:cNvPr>
          <p:cNvSpPr txBox="1">
            <a:spLocks/>
          </p:cNvSpPr>
          <p:nvPr/>
        </p:nvSpPr>
        <p:spPr>
          <a:xfrm>
            <a:off x="9010169" y="1539602"/>
            <a:ext cx="2004671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Laparoscopic</a:t>
            </a:r>
            <a:endParaRPr lang="en-CA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D1DCEDA-07BD-B953-5EC9-4C6F7154EE00}"/>
              </a:ext>
            </a:extLst>
          </p:cNvPr>
          <p:cNvSpPr txBox="1">
            <a:spLocks/>
          </p:cNvSpPr>
          <p:nvPr/>
        </p:nvSpPr>
        <p:spPr>
          <a:xfrm>
            <a:off x="8400265" y="2174875"/>
            <a:ext cx="32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13.6 days (SD:6.8) </a:t>
            </a:r>
            <a:r>
              <a:rPr lang="en-US" sz="1400" dirty="0"/>
              <a:t>[Shah et al, 2022]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80.71 days (SD:10.51) </a:t>
            </a:r>
            <a:r>
              <a:rPr lang="en-US" sz="1200" dirty="0"/>
              <a:t>[Varshney et al, 2024]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4016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B18A-AF67-E3BC-0199-A045E4340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11F3-E3DB-C856-B103-900EA28A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78"/>
            <a:ext cx="33046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of Life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5FA62-2766-DFAE-E7FC-9C4399A0B6E9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2914B2-0049-834E-2137-0C6E9D879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16" y="594678"/>
            <a:ext cx="8767283" cy="603511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634A28-E7A4-46F1-57F6-A0617D8A710E}"/>
              </a:ext>
            </a:extLst>
          </p:cNvPr>
          <p:cNvSpPr/>
          <p:nvPr/>
        </p:nvSpPr>
        <p:spPr>
          <a:xfrm>
            <a:off x="9028386" y="1860331"/>
            <a:ext cx="2858814" cy="409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EE5833-B51E-D38E-DAFD-77BC19A9B338}"/>
              </a:ext>
            </a:extLst>
          </p:cNvPr>
          <p:cNvSpPr/>
          <p:nvPr/>
        </p:nvSpPr>
        <p:spPr>
          <a:xfrm>
            <a:off x="8928538" y="2748455"/>
            <a:ext cx="2858814" cy="409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1C6181-4803-08F0-4B02-1B384B7EF905}"/>
              </a:ext>
            </a:extLst>
          </p:cNvPr>
          <p:cNvSpPr/>
          <p:nvPr/>
        </p:nvSpPr>
        <p:spPr>
          <a:xfrm>
            <a:off x="8928538" y="3596049"/>
            <a:ext cx="2858814" cy="409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38CE08-1B8E-5F70-132F-3E3C5306B362}"/>
              </a:ext>
            </a:extLst>
          </p:cNvPr>
          <p:cNvSpPr/>
          <p:nvPr/>
        </p:nvSpPr>
        <p:spPr>
          <a:xfrm>
            <a:off x="8928538" y="4443643"/>
            <a:ext cx="2858814" cy="409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D2E7B1-766D-7BD4-31FE-07AE54752BDC}"/>
              </a:ext>
            </a:extLst>
          </p:cNvPr>
          <p:cNvSpPr/>
          <p:nvPr/>
        </p:nvSpPr>
        <p:spPr>
          <a:xfrm>
            <a:off x="8928538" y="5357198"/>
            <a:ext cx="2858814" cy="409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966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AA6BA-0C89-09DA-6A0C-9EBB389F1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77B9-8A2C-967A-5983-BF9C137C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CPIP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A3C28-E7D0-AAA7-B108-7104B21B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410" y="1539602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Shouldice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16FA-F93F-0BBD-C246-DEDCAA18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0.8-2.3% </a:t>
            </a:r>
            <a:r>
              <a:rPr lang="en-US" sz="1400" dirty="0"/>
              <a:t>[Shouldice Hospital Pain Study, 2019-2023]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2.2%</a:t>
            </a:r>
            <a:r>
              <a:rPr lang="en-US" sz="2800" dirty="0"/>
              <a:t> </a:t>
            </a:r>
            <a:r>
              <a:rPr lang="en-US" sz="1600" dirty="0"/>
              <a:t>[Ahmadinejad et al, 2024]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6.5% </a:t>
            </a:r>
            <a:r>
              <a:rPr lang="en-US" sz="1800" dirty="0"/>
              <a:t>[Pompeu et al, 2024]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A9E581-309C-E2D8-4CD5-46CF6C4A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7837" y="1535113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Lichtenstein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F16F1D-7793-F088-03B0-362450C49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9122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4.6%</a:t>
            </a:r>
            <a:r>
              <a:rPr lang="en-US" sz="2800" dirty="0"/>
              <a:t> </a:t>
            </a:r>
            <a:r>
              <a:rPr lang="en-US" sz="1600" dirty="0"/>
              <a:t>[Ahmadinejad et al, 2024]</a:t>
            </a:r>
            <a:endParaRPr lang="en-CA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6.5%</a:t>
            </a:r>
            <a:r>
              <a:rPr lang="en-US" sz="1800" dirty="0"/>
              <a:t> [Pompeu et al, 2024]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10.4%</a:t>
            </a:r>
            <a:r>
              <a:rPr lang="en-US" sz="1800" dirty="0"/>
              <a:t> </a:t>
            </a:r>
            <a:r>
              <a:rPr lang="en-US" sz="1600" dirty="0"/>
              <a:t>[Romero-Silva et al, 2025]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3-20% </a:t>
            </a:r>
            <a:r>
              <a:rPr lang="en-US" sz="1600" dirty="0"/>
              <a:t>[Budney et al, 2025]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6E659-AA89-CE07-A5E6-7AF424572A45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73E57E7-9523-9D93-61E9-9D2E2FF14E36}"/>
              </a:ext>
            </a:extLst>
          </p:cNvPr>
          <p:cNvSpPr txBox="1">
            <a:spLocks/>
          </p:cNvSpPr>
          <p:nvPr/>
        </p:nvSpPr>
        <p:spPr>
          <a:xfrm>
            <a:off x="9010169" y="1539602"/>
            <a:ext cx="2004671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Laparoscopic</a:t>
            </a:r>
            <a:endParaRPr lang="en-CA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E190942-0BCA-0317-FB61-618A9BD90235}"/>
              </a:ext>
            </a:extLst>
          </p:cNvPr>
          <p:cNvSpPr txBox="1">
            <a:spLocks/>
          </p:cNvSpPr>
          <p:nvPr/>
        </p:nvSpPr>
        <p:spPr>
          <a:xfrm>
            <a:off x="8400265" y="2174875"/>
            <a:ext cx="32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2.9%</a:t>
            </a:r>
            <a:r>
              <a:rPr lang="en-US" sz="2800" dirty="0"/>
              <a:t> </a:t>
            </a:r>
            <a:r>
              <a:rPr lang="en-US" sz="1600" dirty="0"/>
              <a:t>[TEP, </a:t>
            </a:r>
            <a:r>
              <a:rPr lang="en-US" sz="1600" dirty="0" err="1"/>
              <a:t>Sunamak</a:t>
            </a:r>
            <a:r>
              <a:rPr lang="en-US" sz="1600" dirty="0"/>
              <a:t> et al, 2018]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3.4% </a:t>
            </a:r>
            <a:r>
              <a:rPr lang="en-US" sz="1800" dirty="0"/>
              <a:t>[TEP, Shah et al, 2022]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r>
              <a:rPr lang="en-US" dirty="0"/>
              <a:t>2.4-10.6% </a:t>
            </a:r>
            <a:r>
              <a:rPr lang="en-US" sz="1000" dirty="0"/>
              <a:t>[TAPP, </a:t>
            </a:r>
            <a:r>
              <a:rPr lang="en-US" sz="1000" dirty="0" err="1"/>
              <a:t>Mateska</a:t>
            </a:r>
            <a:r>
              <a:rPr lang="en-US" sz="1000" dirty="0"/>
              <a:t> and Kunst, 2024]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284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EB02-1142-115D-AA3F-E0AD87EF4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D0E3-8960-FED4-A49D-2ABD3AFF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9F994-DD7F-6ECC-5871-DC395DEE2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410" y="1539602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Shouldice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80D8-081B-4E49-9ACD-7979E0B80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0.23-0.71% </a:t>
            </a:r>
            <a:r>
              <a:rPr lang="en-US" sz="1400" dirty="0"/>
              <a:t>[Shouldice Hospital research &amp; stats, 2023-2024]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3.3% </a:t>
            </a:r>
            <a:r>
              <a:rPr lang="en-US" sz="1800" dirty="0"/>
              <a:t>[Bux et al, 2022]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7.1% </a:t>
            </a:r>
            <a:r>
              <a:rPr lang="en-US" sz="1600" dirty="0"/>
              <a:t>[Ahmadinejad et al, 2024]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98FB5B-EF07-07BC-E8A5-55FAD12DE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7837" y="1535113"/>
            <a:ext cx="1800000" cy="720000"/>
          </a:xfrm>
        </p:spPr>
        <p:txBody>
          <a:bodyPr/>
          <a:lstStyle/>
          <a:p>
            <a:pPr algn="ctr"/>
            <a:r>
              <a:rPr lang="en-US" dirty="0"/>
              <a:t>Lichtenstein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B1D512-52F2-30AF-8581-ABB7A9F40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9122" y="2174875"/>
            <a:ext cx="3240000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0.83% </a:t>
            </a:r>
            <a:r>
              <a:rPr lang="en-US" sz="1800" dirty="0"/>
              <a:t>[Kockerling et al, 2015]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1.6% </a:t>
            </a:r>
            <a:r>
              <a:rPr lang="en-US" sz="1900" dirty="0"/>
              <a:t>[Shah et al, 2022]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2.4% </a:t>
            </a:r>
            <a:r>
              <a:rPr lang="en-US" sz="1900" dirty="0"/>
              <a:t>[Kamani et al, 2024]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3% </a:t>
            </a:r>
            <a:r>
              <a:rPr lang="en-US" sz="1900" dirty="0"/>
              <a:t>[Ahmadinejad et al, 2024]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C1C6F-8F6F-E1BE-E312-4592EEECCD78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CFA6149-88DC-3FE6-67F8-9B56CBC9BC74}"/>
              </a:ext>
            </a:extLst>
          </p:cNvPr>
          <p:cNvSpPr txBox="1">
            <a:spLocks/>
          </p:cNvSpPr>
          <p:nvPr/>
        </p:nvSpPr>
        <p:spPr>
          <a:xfrm>
            <a:off x="9010169" y="1539602"/>
            <a:ext cx="2004671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Laparoscopic</a:t>
            </a:r>
            <a:endParaRPr lang="en-CA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357257D-D4CA-FC27-7350-3A990287E9E9}"/>
              </a:ext>
            </a:extLst>
          </p:cNvPr>
          <p:cNvSpPr txBox="1">
            <a:spLocks/>
          </p:cNvSpPr>
          <p:nvPr/>
        </p:nvSpPr>
        <p:spPr>
          <a:xfrm>
            <a:off x="8400265" y="2174875"/>
            <a:ext cx="32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0.94% </a:t>
            </a:r>
            <a:r>
              <a:rPr lang="en-US" sz="1800" dirty="0"/>
              <a:t>[TEP, Bux et al, 2022]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1% </a:t>
            </a:r>
            <a:r>
              <a:rPr lang="en-US" sz="1800" dirty="0"/>
              <a:t>[TAPP, Niebuhr et al, 2017]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2.2% </a:t>
            </a:r>
            <a:r>
              <a:rPr lang="en-US" sz="1800" dirty="0"/>
              <a:t>[TEP, Shah et al, 2022]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6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223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73317-BAE8-AD3E-A517-BD4CB4FA9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2BB1-7F45-D775-5707-91BCBF95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Summary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F9BE0-2A03-9EFE-0136-8833364BD873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21649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21EEA-250F-2FD9-BC74-2F70ABA54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7EA88-3F4E-A960-CE77-87443D38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588583"/>
            <a:ext cx="11803118" cy="5381296"/>
          </a:xfrm>
        </p:spPr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Retrospective data collection </a:t>
            </a:r>
            <a:r>
              <a:rPr lang="en-CA" sz="2800" u="sng" dirty="0"/>
              <a:t>recurrence rate: 0.23-0.71%</a:t>
            </a:r>
          </a:p>
          <a:p>
            <a:endParaRPr lang="en-CA" sz="2800" dirty="0"/>
          </a:p>
          <a:p>
            <a:r>
              <a:rPr lang="en-CA" sz="2800" dirty="0"/>
              <a:t>Prospective cohort data </a:t>
            </a:r>
            <a:r>
              <a:rPr lang="en-CA" sz="2800" u="sng" dirty="0"/>
              <a:t>CPIP: 0.8%-2.3%</a:t>
            </a:r>
          </a:p>
          <a:p>
            <a:endParaRPr lang="en-CA" sz="2800" dirty="0"/>
          </a:p>
          <a:p>
            <a:r>
              <a:rPr lang="en-CA" sz="2800" dirty="0"/>
              <a:t>Prospective cohort data </a:t>
            </a:r>
            <a:r>
              <a:rPr lang="en-CA" sz="2800" u="sng" dirty="0"/>
              <a:t>quality of life: significant improvements from </a:t>
            </a:r>
            <a:r>
              <a:rPr lang="en-CA" sz="2800" u="sng"/>
              <a:t>preoperative values</a:t>
            </a:r>
            <a:endParaRPr lang="en-CA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EC92E-9311-8A1A-8836-909E34ABA951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5294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574E0-1323-3787-FDAE-E1A103B6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43029-2782-F358-8E89-60CFB6DD44E2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A5249-CD80-3369-0100-14E71A27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98" y="0"/>
            <a:ext cx="5268586" cy="215634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128E99-D751-5363-DBAF-D5BF9D06AD4A}"/>
              </a:ext>
            </a:extLst>
          </p:cNvPr>
          <p:cNvSpPr txBox="1">
            <a:spLocks/>
          </p:cNvSpPr>
          <p:nvPr/>
        </p:nvSpPr>
        <p:spPr>
          <a:xfrm>
            <a:off x="893379" y="2072950"/>
            <a:ext cx="10331669" cy="309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CA" sz="2800" dirty="0"/>
              <a:t>Preoperative Preparation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CA" sz="2400" dirty="0"/>
              <a:t>Clinical diagnosis, prehab, weight control, &amp; setting expectations</a:t>
            </a:r>
          </a:p>
          <a:p>
            <a:pPr marL="514350" indent="-514350">
              <a:buAutoNum type="arabicPeriod"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2. Conscious sedation and Local anesthesia 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3. Oblique inguinal incision, nerve identification, and femoral check</a:t>
            </a:r>
          </a:p>
          <a:p>
            <a:pPr marL="0" indent="0">
              <a:buNone/>
            </a:pP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999922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BF340-DA28-E8FD-B038-EF27DD6A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7A59-2B45-A8CC-F836-0CD94F10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Future Work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AA455-0349-3F0B-7992-53ED739C0F76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41872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B613-79DF-6B02-0289-3B400D43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89B4-AC07-FC98-5485-4D87CD50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27842"/>
            <a:ext cx="10972800" cy="5389179"/>
          </a:xfrm>
        </p:spPr>
        <p:txBody>
          <a:bodyPr>
            <a:normAutofit/>
          </a:bodyPr>
          <a:lstStyle/>
          <a:p>
            <a:endParaRPr lang="en-CA" sz="3000" dirty="0"/>
          </a:p>
          <a:p>
            <a:r>
              <a:rPr lang="en-CA" sz="3000" dirty="0"/>
              <a:t>Ongoing patient education and inclusion in research </a:t>
            </a:r>
          </a:p>
          <a:p>
            <a:endParaRPr lang="en-CA" sz="3000" dirty="0"/>
          </a:p>
          <a:p>
            <a:r>
              <a:rPr lang="en-CA" sz="3000" dirty="0"/>
              <a:t>Quality initiatives to continue to improve short- and long-term complications</a:t>
            </a:r>
          </a:p>
          <a:p>
            <a:endParaRPr lang="en-CA" sz="3000" dirty="0"/>
          </a:p>
          <a:p>
            <a:r>
              <a:rPr lang="en-CA" sz="3000" dirty="0"/>
              <a:t>Ongoing research!!</a:t>
            </a:r>
            <a:endParaRPr lang="en-CA" sz="2600" dirty="0"/>
          </a:p>
          <a:p>
            <a:pPr lvl="1"/>
            <a:r>
              <a:rPr lang="en-CA" sz="3000" dirty="0"/>
              <a:t>RCTs, collaborative work,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FCACF-39CF-7D1F-9653-56D6D01F6E35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3640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3AF5E-9FF4-220F-86E0-949471965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8591CA-4C98-63E0-E4D5-F242D10C415D}"/>
              </a:ext>
            </a:extLst>
          </p:cNvPr>
          <p:cNvSpPr/>
          <p:nvPr/>
        </p:nvSpPr>
        <p:spPr>
          <a:xfrm>
            <a:off x="1523999" y="-1"/>
            <a:ext cx="9301655" cy="4864936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A541D-F39D-D01C-38A4-E2B25352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94094"/>
            <a:ext cx="1097280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sz="6200" dirty="0">
                <a:solidFill>
                  <a:schemeClr val="bg1"/>
                </a:solidFill>
              </a:rPr>
              <a:t>Thank you!</a:t>
            </a:r>
            <a:endParaRPr sz="6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25C7-2B23-F9F6-F235-B4733675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035" y="4864935"/>
            <a:ext cx="6721929" cy="1681842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3"/>
              </a:rPr>
              <a:t>mmainprize@shouldice.com</a:t>
            </a:r>
            <a:r>
              <a:rPr lang="en-CA" dirty="0"/>
              <a:t> </a:t>
            </a:r>
          </a:p>
          <a:p>
            <a:pPr marL="0" indent="0" algn="ctr">
              <a:buNone/>
            </a:pPr>
            <a:r>
              <a:rPr lang="en-CA" dirty="0"/>
              <a:t>905-889-1125, 297</a:t>
            </a:r>
          </a:p>
        </p:txBody>
      </p:sp>
      <p:pic>
        <p:nvPicPr>
          <p:cNvPr id="6" name="Picture 5" descr="A flag pole in front of a white house&#10;&#10;AI-generated content may be incorrect.">
            <a:extLst>
              <a:ext uri="{FF2B5EF4-FFF2-40B4-BE49-F238E27FC236}">
                <a16:creationId xmlns:a16="http://schemas.microsoft.com/office/drawing/2014/main" id="{D4C14732-070B-A2A6-B74B-A6BE533EC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003" y="1637094"/>
            <a:ext cx="7713645" cy="30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4B71-D679-E2C2-8431-11669F96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15CA72-C23B-A1EA-FBDD-944FF65385FA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FC17D-40EA-775F-2432-AD4217E16278}"/>
              </a:ext>
            </a:extLst>
          </p:cNvPr>
          <p:cNvSpPr txBox="1">
            <a:spLocks/>
          </p:cNvSpPr>
          <p:nvPr/>
        </p:nvSpPr>
        <p:spPr>
          <a:xfrm>
            <a:off x="553729" y="881919"/>
            <a:ext cx="10058400" cy="5094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/>
              <a:t>4. Splitting of Cremasteric Muscles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Resection of medial &amp; posterior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5. Hernia identification and treatment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6. Posterior wall reconstruction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4 lines with permanent monofilament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7. Postoperative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Early ambulation, opioid sparing, &amp; patient as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60F99-6C46-5BBB-7EF9-3C7482B79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66" y="338957"/>
            <a:ext cx="3159741" cy="618008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1E68B3-9068-558F-FF21-ED374CCE7819}"/>
              </a:ext>
            </a:extLst>
          </p:cNvPr>
          <p:cNvSpPr txBox="1">
            <a:spLocks/>
          </p:cNvSpPr>
          <p:nvPr/>
        </p:nvSpPr>
        <p:spPr>
          <a:xfrm>
            <a:off x="8066689" y="6572321"/>
            <a:ext cx="3916764" cy="285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000" dirty="0"/>
              <a:t>Photo credit: Dr. Yilbas, Dr. Henao, Dr. Spencer-Netto, and Dr. Alnumay</a:t>
            </a:r>
          </a:p>
        </p:txBody>
      </p:sp>
    </p:spTree>
    <p:extLst>
      <p:ext uri="{BB962C8B-B14F-4D97-AF65-F5344CB8AC3E}">
        <p14:creationId xmlns:p14="http://schemas.microsoft.com/office/powerpoint/2010/main" val="17370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52F7F-D433-E0B9-805F-22E3D654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EFFD0-3AB3-A1C9-2E15-17ED044CA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255" y="2174328"/>
            <a:ext cx="7609490" cy="2509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High volume centre (~7000 ops/year)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Experts (up to 700+ ops/year)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&lt;430,000 operations to date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BF30A-5CA6-46FD-55B8-7241D30C94C5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873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82C0E-62A4-0ED6-30AC-15E0274AB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67C5-9A71-E62D-410E-0F553E16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7935"/>
            <a:ext cx="10972800" cy="1143000"/>
          </a:xfrm>
        </p:spPr>
        <p:txBody>
          <a:bodyPr/>
          <a:lstStyle/>
          <a:p>
            <a:pPr>
              <a:defRPr sz="3600">
                <a:solidFill>
                  <a:srgbClr val="003893"/>
                </a:solidFill>
              </a:defRPr>
            </a:pPr>
            <a:r>
              <a:rPr lang="en-CA" dirty="0"/>
              <a:t>Recurrence Rates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67802-49FA-0769-1300-281FAE7DCD76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1499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B35E2-0EE3-D619-5378-252FF88C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28DA-59CE-33F4-5872-77DAACD7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11" y="1580555"/>
            <a:ext cx="4390820" cy="1828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Patient Dinners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EE42C-881B-DC1B-1B50-ADF7D3EB2789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1EC78-28BE-D117-06B9-316333C0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22" y="1189670"/>
            <a:ext cx="6270319" cy="48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88039-11BC-23A7-0865-39BB06D1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2496-2A62-B72F-C7C6-6F66FAB1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2" y="1883980"/>
            <a:ext cx="6884276" cy="2519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1" dirty="0"/>
              <a:t>Beryl’s Table </a:t>
            </a:r>
            <a:r>
              <a:rPr lang="en-CA" i="1" dirty="0">
                <a:sym typeface="Wingdings" panose="05000000000000000000" pitchFamily="2" charset="2"/>
              </a:rPr>
              <a:t></a:t>
            </a:r>
            <a:r>
              <a:rPr lang="en-CA" i="1" dirty="0"/>
              <a:t> ALL HERNIAS</a:t>
            </a:r>
          </a:p>
          <a:p>
            <a:pPr lvl="1"/>
            <a:r>
              <a:rPr lang="en-CA" dirty="0"/>
              <a:t>2023: 0.71% (47/6660)</a:t>
            </a:r>
          </a:p>
          <a:p>
            <a:pPr lvl="1"/>
            <a:r>
              <a:rPr lang="en-CA" dirty="0"/>
              <a:t>Cumulative Rate 1952-2023: 1.19%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ABBD2-BB84-34F9-6EA9-A4B24D2A8D6A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0FF56-CBE9-50DE-798A-B701A559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757" y="0"/>
            <a:ext cx="3984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8717A-6063-7AE2-E668-2977EEEFC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A2BF-EDA2-C641-2174-1362B0B2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09" y="629995"/>
            <a:ext cx="10972800" cy="5802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Previous Publications </a:t>
            </a:r>
            <a:r>
              <a:rPr lang="en-CA" sz="2000" dirty="0"/>
              <a:t>(1975 &amp; 1990s)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Current Research on Inguinal Hernias: 0.23%</a:t>
            </a:r>
          </a:p>
          <a:p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21D603-A38D-C84C-781F-D179A0F0995A}"/>
              </a:ext>
            </a:extLst>
          </p:cNvPr>
          <p:cNvSpPr/>
          <p:nvPr/>
        </p:nvSpPr>
        <p:spPr>
          <a:xfrm>
            <a:off x="1524000" y="0"/>
            <a:ext cx="9144000" cy="32004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B3063-F1F9-523A-1A31-CA9D23EC3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84" y="425669"/>
            <a:ext cx="5844134" cy="3999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A8196C-F054-9549-EEAA-F5B87150E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82" y="1256670"/>
            <a:ext cx="5103993" cy="30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6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29235</TotalTime>
  <Words>1683</Words>
  <Application>Microsoft Office PowerPoint</Application>
  <PresentationFormat>Widescreen</PresentationFormat>
  <Paragraphs>272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Calibri</vt:lpstr>
      <vt:lpstr>Wingdings</vt:lpstr>
      <vt:lpstr>Office Theme</vt:lpstr>
      <vt:lpstr>Long Term Outcomes after Shouldice Inguinal Hernia Repair</vt:lpstr>
      <vt:lpstr>What is the Shouldice Repair at the Shouldice Hospital?</vt:lpstr>
      <vt:lpstr>PowerPoint Presentation</vt:lpstr>
      <vt:lpstr>PowerPoint Presentation</vt:lpstr>
      <vt:lpstr>PowerPoint Presentation</vt:lpstr>
      <vt:lpstr>Recurrence Rates</vt:lpstr>
      <vt:lpstr>PowerPoint Presentation</vt:lpstr>
      <vt:lpstr>PowerPoint Presentation</vt:lpstr>
      <vt:lpstr>PowerPoint Presentation</vt:lpstr>
      <vt:lpstr>Chronic Postsurgical Pain</vt:lpstr>
      <vt:lpstr>PowerPoint Presentation</vt:lpstr>
      <vt:lpstr>PowerPoint Presentation</vt:lpstr>
      <vt:lpstr>PowerPoint Presentation</vt:lpstr>
      <vt:lpstr>PowerPoint Presentation</vt:lpstr>
      <vt:lpstr>Return to Normal Activities</vt:lpstr>
      <vt:lpstr>PowerPoint Presentation</vt:lpstr>
      <vt:lpstr>Repair Satisfaction</vt:lpstr>
      <vt:lpstr>PowerPoint Presentation</vt:lpstr>
      <vt:lpstr>Quality of Life</vt:lpstr>
      <vt:lpstr>PowerPoint Presentation</vt:lpstr>
      <vt:lpstr>PowerPoint Presentation</vt:lpstr>
      <vt:lpstr>Comparison</vt:lpstr>
      <vt:lpstr>Satisfaction</vt:lpstr>
      <vt:lpstr>Return to Normal</vt:lpstr>
      <vt:lpstr>Quality of Life</vt:lpstr>
      <vt:lpstr>CPIP</vt:lpstr>
      <vt:lpstr>Recurrences</vt:lpstr>
      <vt:lpstr>Summary</vt:lpstr>
      <vt:lpstr>PowerPoint Presentation</vt:lpstr>
      <vt:lpstr>Future Work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Marguerite Mainprize</dc:creator>
  <cp:keywords/>
  <dc:description>generated using python-pptx</dc:description>
  <cp:lastModifiedBy>Marguerite Mainprize</cp:lastModifiedBy>
  <cp:revision>1</cp:revision>
  <dcterms:created xsi:type="dcterms:W3CDTF">2013-01-27T09:14:16Z</dcterms:created>
  <dcterms:modified xsi:type="dcterms:W3CDTF">2026-01-15T17:34:52Z</dcterms:modified>
  <cp:category/>
</cp:coreProperties>
</file>