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639" r:id="rId2"/>
    <p:sldId id="652" r:id="rId3"/>
    <p:sldId id="672" r:id="rId4"/>
    <p:sldId id="676" r:id="rId5"/>
    <p:sldId id="678" r:id="rId6"/>
    <p:sldId id="684" r:id="rId7"/>
    <p:sldId id="675" r:id="rId8"/>
    <p:sldId id="679" r:id="rId9"/>
    <p:sldId id="685" r:id="rId10"/>
    <p:sldId id="686" r:id="rId11"/>
    <p:sldId id="692" r:id="rId12"/>
    <p:sldId id="687" r:id="rId13"/>
    <p:sldId id="693" r:id="rId14"/>
    <p:sldId id="694" r:id="rId15"/>
    <p:sldId id="674" r:id="rId16"/>
    <p:sldId id="63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AC261E-BC6D-E344-A288-E08272D15C44}">
          <p14:sldIdLst/>
        </p14:section>
        <p14:section name="Default Section" id="{36B8320B-07AC-C542-B752-54170BC78435}">
          <p14:sldIdLst/>
        </p14:section>
        <p14:section name="Title Slide Options" id="{658983F5-1E9B-904E-B43A-63D7C55F874E}">
          <p14:sldIdLst>
            <p14:sldId id="639"/>
          </p14:sldIdLst>
        </p14:section>
        <p14:section name="Content Slides" id="{A4E9E20F-49EE-024A-BDC1-C015D1AAC1AD}">
          <p14:sldIdLst>
            <p14:sldId id="652"/>
            <p14:sldId id="672"/>
            <p14:sldId id="676"/>
            <p14:sldId id="678"/>
            <p14:sldId id="684"/>
            <p14:sldId id="675"/>
            <p14:sldId id="679"/>
            <p14:sldId id="685"/>
            <p14:sldId id="686"/>
            <p14:sldId id="692"/>
            <p14:sldId id="687"/>
            <p14:sldId id="693"/>
            <p14:sldId id="694"/>
            <p14:sldId id="674"/>
          </p14:sldIdLst>
        </p14:section>
        <p14:section name="Thank You Slides" id="{09CC7A69-F621-904B-BD77-31C203DF6A56}">
          <p14:sldIdLst>
            <p14:sldId id="6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C2AE"/>
    <a:srgbClr val="52C8B1"/>
    <a:srgbClr val="0B5062"/>
    <a:srgbClr val="018D8F"/>
    <a:srgbClr val="04858A"/>
    <a:srgbClr val="077B91"/>
    <a:srgbClr val="00A2B5"/>
    <a:srgbClr val="007C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5"/>
    <p:restoredTop sz="66496"/>
  </p:normalViewPr>
  <p:slideViewPr>
    <p:cSldViewPr snapToGrid="0" showGuides="1">
      <p:cViewPr varScale="1">
        <p:scale>
          <a:sx n="88" d="100"/>
          <a:sy n="88" d="100"/>
        </p:scale>
        <p:origin x="1952" y="184"/>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BDC67-A497-694C-81EE-43D272543D59}" type="doc">
      <dgm:prSet loTypeId="urn:microsoft.com/office/officeart/2005/8/layout/hChevron3" loCatId="" qsTypeId="urn:microsoft.com/office/officeart/2005/8/quickstyle/simple1" qsCatId="simple" csTypeId="urn:microsoft.com/office/officeart/2005/8/colors/accent1_2" csCatId="accent1" phldr="1"/>
      <dgm:spPr/>
    </dgm:pt>
    <dgm:pt modelId="{B96C3531-AB17-324F-AE17-E4C863E97722}">
      <dgm:prSet phldrT="[Text]">
        <dgm:style>
          <a:lnRef idx="0">
            <a:scrgbClr r="0" g="0" b="0"/>
          </a:lnRef>
          <a:fillRef idx="0">
            <a:scrgbClr r="0" g="0" b="0"/>
          </a:fillRef>
          <a:effectRef idx="0">
            <a:scrgbClr r="0" g="0" b="0"/>
          </a:effectRef>
          <a:fontRef idx="minor">
            <a:schemeClr val="lt1"/>
          </a:fontRef>
        </dgm:style>
      </dgm:prSet>
      <dgm:spPr>
        <a:solidFill>
          <a:schemeClr val="accent1"/>
        </a:solidFill>
        <a:ln w="19050">
          <a:solidFill>
            <a:schemeClr val="tx1"/>
          </a:solidFill>
        </a:ln>
      </dgm:spPr>
      <dgm:t>
        <a:bodyPr/>
        <a:lstStyle/>
        <a:p>
          <a:r>
            <a:rPr lang="en-US" dirty="0"/>
            <a:t>Pre-op</a:t>
          </a:r>
        </a:p>
      </dgm:t>
    </dgm:pt>
    <dgm:pt modelId="{501C9B90-B53B-D847-B6D9-E56245C20EB5}" type="parTrans" cxnId="{A9707EB9-E328-7346-8030-63843C22E655}">
      <dgm:prSet/>
      <dgm:spPr/>
      <dgm:t>
        <a:bodyPr/>
        <a:lstStyle/>
        <a:p>
          <a:endParaRPr lang="en-US"/>
        </a:p>
      </dgm:t>
    </dgm:pt>
    <dgm:pt modelId="{A26926D0-D176-6A4A-9C1C-4860FA2F7348}" type="sibTrans" cxnId="{A9707EB9-E328-7346-8030-63843C22E655}">
      <dgm:prSet/>
      <dgm:spPr/>
      <dgm:t>
        <a:bodyPr/>
        <a:lstStyle/>
        <a:p>
          <a:endParaRPr lang="en-US"/>
        </a:p>
      </dgm:t>
    </dgm:pt>
    <dgm:pt modelId="{5C4EDD3D-F2F3-8044-A5A8-EC777D937101}">
      <dgm:prSet phldrT="[Text]">
        <dgm:style>
          <a:lnRef idx="2">
            <a:schemeClr val="dk1"/>
          </a:lnRef>
          <a:fillRef idx="1">
            <a:schemeClr val="lt1"/>
          </a:fillRef>
          <a:effectRef idx="0">
            <a:schemeClr val="dk1"/>
          </a:effectRef>
          <a:fontRef idx="minor">
            <a:schemeClr val="dk1"/>
          </a:fontRef>
        </dgm:style>
      </dgm:prSet>
      <dgm:spPr/>
      <dgm:t>
        <a:bodyPr/>
        <a:lstStyle/>
        <a:p>
          <a:r>
            <a:rPr lang="en-US" dirty="0">
              <a:solidFill>
                <a:sysClr val="windowText" lastClr="000000"/>
              </a:solidFill>
            </a:rPr>
            <a:t>Surgery</a:t>
          </a:r>
        </a:p>
      </dgm:t>
    </dgm:pt>
    <dgm:pt modelId="{0CD38488-D18A-8C46-9CAF-538F0F711D73}" type="parTrans" cxnId="{5F210CF3-8B72-394E-B300-8B75BB76AF09}">
      <dgm:prSet/>
      <dgm:spPr/>
      <dgm:t>
        <a:bodyPr/>
        <a:lstStyle/>
        <a:p>
          <a:endParaRPr lang="en-US"/>
        </a:p>
      </dgm:t>
    </dgm:pt>
    <dgm:pt modelId="{A1A5C2FD-8558-654E-8181-88D64CFD4C61}" type="sibTrans" cxnId="{5F210CF3-8B72-394E-B300-8B75BB76AF09}">
      <dgm:prSet/>
      <dgm:spPr/>
      <dgm:t>
        <a:bodyPr/>
        <a:lstStyle/>
        <a:p>
          <a:endParaRPr lang="en-US"/>
        </a:p>
      </dgm:t>
    </dgm:pt>
    <dgm:pt modelId="{0646EB51-3D2B-E748-B2CB-758FCB27209A}">
      <dgm:prSet phldrT="[Text]">
        <dgm:style>
          <a:lnRef idx="2">
            <a:schemeClr val="dk1"/>
          </a:lnRef>
          <a:fillRef idx="1">
            <a:schemeClr val="lt1"/>
          </a:fillRef>
          <a:effectRef idx="0">
            <a:schemeClr val="dk1"/>
          </a:effectRef>
          <a:fontRef idx="minor">
            <a:schemeClr val="dk1"/>
          </a:fontRef>
        </dgm:style>
      </dgm:prSet>
      <dgm:spPr/>
      <dgm:t>
        <a:bodyPr/>
        <a:lstStyle/>
        <a:p>
          <a:r>
            <a:rPr lang="en-US" dirty="0"/>
            <a:t>Post-op</a:t>
          </a:r>
        </a:p>
      </dgm:t>
    </dgm:pt>
    <dgm:pt modelId="{6DC7FE19-3F5D-9449-8A92-8D792D78AF50}" type="parTrans" cxnId="{070519DB-A7C0-B148-BC15-94CC7C6FFC25}">
      <dgm:prSet/>
      <dgm:spPr/>
      <dgm:t>
        <a:bodyPr/>
        <a:lstStyle/>
        <a:p>
          <a:endParaRPr lang="en-US"/>
        </a:p>
      </dgm:t>
    </dgm:pt>
    <dgm:pt modelId="{B1294569-C05D-D94E-8308-F9A164552677}" type="sibTrans" cxnId="{070519DB-A7C0-B148-BC15-94CC7C6FFC25}">
      <dgm:prSet/>
      <dgm:spPr/>
      <dgm:t>
        <a:bodyPr/>
        <a:lstStyle/>
        <a:p>
          <a:endParaRPr lang="en-US"/>
        </a:p>
      </dgm:t>
    </dgm:pt>
    <dgm:pt modelId="{5EB20F6E-0554-A44D-8E3C-ECEACB43D125}" type="pres">
      <dgm:prSet presAssocID="{D0FBDC67-A497-694C-81EE-43D272543D59}" presName="Name0" presStyleCnt="0">
        <dgm:presLayoutVars>
          <dgm:dir/>
          <dgm:resizeHandles val="exact"/>
        </dgm:presLayoutVars>
      </dgm:prSet>
      <dgm:spPr/>
    </dgm:pt>
    <dgm:pt modelId="{AF30F4EC-1332-C347-9E42-2B16216A00AA}" type="pres">
      <dgm:prSet presAssocID="{B96C3531-AB17-324F-AE17-E4C863E97722}" presName="parTxOnly" presStyleLbl="node1" presStyleIdx="0" presStyleCnt="3">
        <dgm:presLayoutVars>
          <dgm:bulletEnabled val="1"/>
        </dgm:presLayoutVars>
      </dgm:prSet>
      <dgm:spPr/>
    </dgm:pt>
    <dgm:pt modelId="{EB693D2F-F9E1-DF45-A907-C942CD45E915}" type="pres">
      <dgm:prSet presAssocID="{A26926D0-D176-6A4A-9C1C-4860FA2F7348}" presName="parSpace" presStyleCnt="0"/>
      <dgm:spPr/>
    </dgm:pt>
    <dgm:pt modelId="{836A3266-61DD-564E-AFD5-D5D47A140393}" type="pres">
      <dgm:prSet presAssocID="{5C4EDD3D-F2F3-8044-A5A8-EC777D937101}" presName="parTxOnly" presStyleLbl="node1" presStyleIdx="1" presStyleCnt="3">
        <dgm:presLayoutVars>
          <dgm:bulletEnabled val="1"/>
        </dgm:presLayoutVars>
      </dgm:prSet>
      <dgm:spPr/>
    </dgm:pt>
    <dgm:pt modelId="{1C390C88-4CC6-2C4D-B0C7-B2A798CF1EC2}" type="pres">
      <dgm:prSet presAssocID="{A1A5C2FD-8558-654E-8181-88D64CFD4C61}" presName="parSpace" presStyleCnt="0"/>
      <dgm:spPr/>
    </dgm:pt>
    <dgm:pt modelId="{4264B989-46A8-B940-B095-8E9A6A229610}" type="pres">
      <dgm:prSet presAssocID="{0646EB51-3D2B-E748-B2CB-758FCB27209A}" presName="parTxOnly" presStyleLbl="node1" presStyleIdx="2" presStyleCnt="3">
        <dgm:presLayoutVars>
          <dgm:bulletEnabled val="1"/>
        </dgm:presLayoutVars>
      </dgm:prSet>
      <dgm:spPr/>
    </dgm:pt>
  </dgm:ptLst>
  <dgm:cxnLst>
    <dgm:cxn modelId="{6C72C12E-616C-2846-9CD3-98940A1575B5}" type="presOf" srcId="{B96C3531-AB17-324F-AE17-E4C863E97722}" destId="{AF30F4EC-1332-C347-9E42-2B16216A00AA}" srcOrd="0" destOrd="0" presId="urn:microsoft.com/office/officeart/2005/8/layout/hChevron3"/>
    <dgm:cxn modelId="{CADE776E-4A89-CF4E-8BD2-104223CD386F}" type="presOf" srcId="{0646EB51-3D2B-E748-B2CB-758FCB27209A}" destId="{4264B989-46A8-B940-B095-8E9A6A229610}" srcOrd="0" destOrd="0" presId="urn:microsoft.com/office/officeart/2005/8/layout/hChevron3"/>
    <dgm:cxn modelId="{2D345E8A-D59B-324A-852E-7CE93A6609BE}" type="presOf" srcId="{5C4EDD3D-F2F3-8044-A5A8-EC777D937101}" destId="{836A3266-61DD-564E-AFD5-D5D47A140393}" srcOrd="0" destOrd="0" presId="urn:microsoft.com/office/officeart/2005/8/layout/hChevron3"/>
    <dgm:cxn modelId="{A9707EB9-E328-7346-8030-63843C22E655}" srcId="{D0FBDC67-A497-694C-81EE-43D272543D59}" destId="{B96C3531-AB17-324F-AE17-E4C863E97722}" srcOrd="0" destOrd="0" parTransId="{501C9B90-B53B-D847-B6D9-E56245C20EB5}" sibTransId="{A26926D0-D176-6A4A-9C1C-4860FA2F7348}"/>
    <dgm:cxn modelId="{CDB003D0-11F4-5343-A5F3-207F987CC9AC}" type="presOf" srcId="{D0FBDC67-A497-694C-81EE-43D272543D59}" destId="{5EB20F6E-0554-A44D-8E3C-ECEACB43D125}" srcOrd="0" destOrd="0" presId="urn:microsoft.com/office/officeart/2005/8/layout/hChevron3"/>
    <dgm:cxn modelId="{070519DB-A7C0-B148-BC15-94CC7C6FFC25}" srcId="{D0FBDC67-A497-694C-81EE-43D272543D59}" destId="{0646EB51-3D2B-E748-B2CB-758FCB27209A}" srcOrd="2" destOrd="0" parTransId="{6DC7FE19-3F5D-9449-8A92-8D792D78AF50}" sibTransId="{B1294569-C05D-D94E-8308-F9A164552677}"/>
    <dgm:cxn modelId="{5F210CF3-8B72-394E-B300-8B75BB76AF09}" srcId="{D0FBDC67-A497-694C-81EE-43D272543D59}" destId="{5C4EDD3D-F2F3-8044-A5A8-EC777D937101}" srcOrd="1" destOrd="0" parTransId="{0CD38488-D18A-8C46-9CAF-538F0F711D73}" sibTransId="{A1A5C2FD-8558-654E-8181-88D64CFD4C61}"/>
    <dgm:cxn modelId="{53B3BB79-6615-C141-A08C-86ABA28E9C22}" type="presParOf" srcId="{5EB20F6E-0554-A44D-8E3C-ECEACB43D125}" destId="{AF30F4EC-1332-C347-9E42-2B16216A00AA}" srcOrd="0" destOrd="0" presId="urn:microsoft.com/office/officeart/2005/8/layout/hChevron3"/>
    <dgm:cxn modelId="{56063AD3-41D6-AD4A-91D9-462DCB23B356}" type="presParOf" srcId="{5EB20F6E-0554-A44D-8E3C-ECEACB43D125}" destId="{EB693D2F-F9E1-DF45-A907-C942CD45E915}" srcOrd="1" destOrd="0" presId="urn:microsoft.com/office/officeart/2005/8/layout/hChevron3"/>
    <dgm:cxn modelId="{FAFC346A-456D-C644-AABD-29F045D92329}" type="presParOf" srcId="{5EB20F6E-0554-A44D-8E3C-ECEACB43D125}" destId="{836A3266-61DD-564E-AFD5-D5D47A140393}" srcOrd="2" destOrd="0" presId="urn:microsoft.com/office/officeart/2005/8/layout/hChevron3"/>
    <dgm:cxn modelId="{49EE74FD-28D8-7344-8D3D-082904FA0771}" type="presParOf" srcId="{5EB20F6E-0554-A44D-8E3C-ECEACB43D125}" destId="{1C390C88-4CC6-2C4D-B0C7-B2A798CF1EC2}" srcOrd="3" destOrd="0" presId="urn:microsoft.com/office/officeart/2005/8/layout/hChevron3"/>
    <dgm:cxn modelId="{884D8D8C-DC4B-F24F-8D92-D45625E89BC6}" type="presParOf" srcId="{5EB20F6E-0554-A44D-8E3C-ECEACB43D125}" destId="{4264B989-46A8-B940-B095-8E9A6A229610}"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FBDC67-A497-694C-81EE-43D272543D59}" type="doc">
      <dgm:prSet loTypeId="urn:microsoft.com/office/officeart/2005/8/layout/hChevron3" loCatId="" qsTypeId="urn:microsoft.com/office/officeart/2005/8/quickstyle/simple1" qsCatId="simple" csTypeId="urn:microsoft.com/office/officeart/2005/8/colors/accent1_2" csCatId="accent1" phldr="1"/>
      <dgm:spPr/>
    </dgm:pt>
    <dgm:pt modelId="{B96C3531-AB17-324F-AE17-E4C863E97722}">
      <dgm:prSet phldrT="[Text]">
        <dgm:style>
          <a:lnRef idx="0">
            <a:scrgbClr r="0" g="0" b="0"/>
          </a:lnRef>
          <a:fillRef idx="0">
            <a:scrgbClr r="0" g="0" b="0"/>
          </a:fillRef>
          <a:effectRef idx="0">
            <a:scrgbClr r="0" g="0" b="0"/>
          </a:effectRef>
          <a:fontRef idx="minor">
            <a:schemeClr val="lt1"/>
          </a:fontRef>
        </dgm:style>
      </dgm:prSet>
      <dgm:spPr>
        <a:noFill/>
        <a:ln w="19050">
          <a:solidFill>
            <a:schemeClr val="tx1"/>
          </a:solidFill>
        </a:ln>
      </dgm:spPr>
      <dgm:t>
        <a:bodyPr/>
        <a:lstStyle/>
        <a:p>
          <a:r>
            <a:rPr lang="en-US" dirty="0">
              <a:solidFill>
                <a:schemeClr val="tx1"/>
              </a:solidFill>
            </a:rPr>
            <a:t>Pre-op</a:t>
          </a:r>
        </a:p>
      </dgm:t>
    </dgm:pt>
    <dgm:pt modelId="{501C9B90-B53B-D847-B6D9-E56245C20EB5}" type="parTrans" cxnId="{A9707EB9-E328-7346-8030-63843C22E655}">
      <dgm:prSet/>
      <dgm:spPr/>
      <dgm:t>
        <a:bodyPr/>
        <a:lstStyle/>
        <a:p>
          <a:endParaRPr lang="en-US"/>
        </a:p>
      </dgm:t>
    </dgm:pt>
    <dgm:pt modelId="{A26926D0-D176-6A4A-9C1C-4860FA2F7348}" type="sibTrans" cxnId="{A9707EB9-E328-7346-8030-63843C22E655}">
      <dgm:prSet/>
      <dgm:spPr/>
      <dgm:t>
        <a:bodyPr/>
        <a:lstStyle/>
        <a:p>
          <a:endParaRPr lang="en-US"/>
        </a:p>
      </dgm:t>
    </dgm:pt>
    <dgm:pt modelId="{5C4EDD3D-F2F3-8044-A5A8-EC777D937101}">
      <dgm:prSet phldrT="[Text]">
        <dgm:style>
          <a:lnRef idx="2">
            <a:schemeClr val="dk1"/>
          </a:lnRef>
          <a:fillRef idx="1">
            <a:schemeClr val="lt1"/>
          </a:fillRef>
          <a:effectRef idx="0">
            <a:schemeClr val="dk1"/>
          </a:effectRef>
          <a:fontRef idx="minor">
            <a:schemeClr val="dk1"/>
          </a:fontRef>
        </dgm:style>
      </dgm:prSet>
      <dgm:spPr>
        <a:solidFill>
          <a:schemeClr val="accent1"/>
        </a:solidFill>
      </dgm:spPr>
      <dgm:t>
        <a:bodyPr/>
        <a:lstStyle/>
        <a:p>
          <a:r>
            <a:rPr lang="en-US">
              <a:solidFill>
                <a:schemeClr val="bg1"/>
              </a:solidFill>
            </a:rPr>
            <a:t>Surgery</a:t>
          </a:r>
          <a:endParaRPr lang="en-US" dirty="0">
            <a:solidFill>
              <a:schemeClr val="bg1"/>
            </a:solidFill>
          </a:endParaRPr>
        </a:p>
      </dgm:t>
    </dgm:pt>
    <dgm:pt modelId="{0CD38488-D18A-8C46-9CAF-538F0F711D73}" type="parTrans" cxnId="{5F210CF3-8B72-394E-B300-8B75BB76AF09}">
      <dgm:prSet/>
      <dgm:spPr/>
      <dgm:t>
        <a:bodyPr/>
        <a:lstStyle/>
        <a:p>
          <a:endParaRPr lang="en-US"/>
        </a:p>
      </dgm:t>
    </dgm:pt>
    <dgm:pt modelId="{A1A5C2FD-8558-654E-8181-88D64CFD4C61}" type="sibTrans" cxnId="{5F210CF3-8B72-394E-B300-8B75BB76AF09}">
      <dgm:prSet/>
      <dgm:spPr/>
      <dgm:t>
        <a:bodyPr/>
        <a:lstStyle/>
        <a:p>
          <a:endParaRPr lang="en-US"/>
        </a:p>
      </dgm:t>
    </dgm:pt>
    <dgm:pt modelId="{0646EB51-3D2B-E748-B2CB-758FCB27209A}">
      <dgm:prSet phldrT="[Text]">
        <dgm:style>
          <a:lnRef idx="2">
            <a:schemeClr val="dk1"/>
          </a:lnRef>
          <a:fillRef idx="1">
            <a:schemeClr val="lt1"/>
          </a:fillRef>
          <a:effectRef idx="0">
            <a:schemeClr val="dk1"/>
          </a:effectRef>
          <a:fontRef idx="minor">
            <a:schemeClr val="dk1"/>
          </a:fontRef>
        </dgm:style>
      </dgm:prSet>
      <dgm:spPr/>
      <dgm:t>
        <a:bodyPr/>
        <a:lstStyle/>
        <a:p>
          <a:r>
            <a:rPr lang="en-US" dirty="0"/>
            <a:t>Post-op</a:t>
          </a:r>
        </a:p>
      </dgm:t>
    </dgm:pt>
    <dgm:pt modelId="{6DC7FE19-3F5D-9449-8A92-8D792D78AF50}" type="parTrans" cxnId="{070519DB-A7C0-B148-BC15-94CC7C6FFC25}">
      <dgm:prSet/>
      <dgm:spPr/>
      <dgm:t>
        <a:bodyPr/>
        <a:lstStyle/>
        <a:p>
          <a:endParaRPr lang="en-US"/>
        </a:p>
      </dgm:t>
    </dgm:pt>
    <dgm:pt modelId="{B1294569-C05D-D94E-8308-F9A164552677}" type="sibTrans" cxnId="{070519DB-A7C0-B148-BC15-94CC7C6FFC25}">
      <dgm:prSet/>
      <dgm:spPr/>
      <dgm:t>
        <a:bodyPr/>
        <a:lstStyle/>
        <a:p>
          <a:endParaRPr lang="en-US"/>
        </a:p>
      </dgm:t>
    </dgm:pt>
    <dgm:pt modelId="{5EB20F6E-0554-A44D-8E3C-ECEACB43D125}" type="pres">
      <dgm:prSet presAssocID="{D0FBDC67-A497-694C-81EE-43D272543D59}" presName="Name0" presStyleCnt="0">
        <dgm:presLayoutVars>
          <dgm:dir/>
          <dgm:resizeHandles val="exact"/>
        </dgm:presLayoutVars>
      </dgm:prSet>
      <dgm:spPr/>
    </dgm:pt>
    <dgm:pt modelId="{AF30F4EC-1332-C347-9E42-2B16216A00AA}" type="pres">
      <dgm:prSet presAssocID="{B96C3531-AB17-324F-AE17-E4C863E97722}" presName="parTxOnly" presStyleLbl="node1" presStyleIdx="0" presStyleCnt="3">
        <dgm:presLayoutVars>
          <dgm:bulletEnabled val="1"/>
        </dgm:presLayoutVars>
      </dgm:prSet>
      <dgm:spPr/>
    </dgm:pt>
    <dgm:pt modelId="{EB693D2F-F9E1-DF45-A907-C942CD45E915}" type="pres">
      <dgm:prSet presAssocID="{A26926D0-D176-6A4A-9C1C-4860FA2F7348}" presName="parSpace" presStyleCnt="0"/>
      <dgm:spPr/>
    </dgm:pt>
    <dgm:pt modelId="{836A3266-61DD-564E-AFD5-D5D47A140393}" type="pres">
      <dgm:prSet presAssocID="{5C4EDD3D-F2F3-8044-A5A8-EC777D937101}" presName="parTxOnly" presStyleLbl="node1" presStyleIdx="1" presStyleCnt="3">
        <dgm:presLayoutVars>
          <dgm:bulletEnabled val="1"/>
        </dgm:presLayoutVars>
      </dgm:prSet>
      <dgm:spPr/>
    </dgm:pt>
    <dgm:pt modelId="{1C390C88-4CC6-2C4D-B0C7-B2A798CF1EC2}" type="pres">
      <dgm:prSet presAssocID="{A1A5C2FD-8558-654E-8181-88D64CFD4C61}" presName="parSpace" presStyleCnt="0"/>
      <dgm:spPr/>
    </dgm:pt>
    <dgm:pt modelId="{4264B989-46A8-B940-B095-8E9A6A229610}" type="pres">
      <dgm:prSet presAssocID="{0646EB51-3D2B-E748-B2CB-758FCB27209A}" presName="parTxOnly" presStyleLbl="node1" presStyleIdx="2" presStyleCnt="3">
        <dgm:presLayoutVars>
          <dgm:bulletEnabled val="1"/>
        </dgm:presLayoutVars>
      </dgm:prSet>
      <dgm:spPr/>
    </dgm:pt>
  </dgm:ptLst>
  <dgm:cxnLst>
    <dgm:cxn modelId="{6C72C12E-616C-2846-9CD3-98940A1575B5}" type="presOf" srcId="{B96C3531-AB17-324F-AE17-E4C863E97722}" destId="{AF30F4EC-1332-C347-9E42-2B16216A00AA}" srcOrd="0" destOrd="0" presId="urn:microsoft.com/office/officeart/2005/8/layout/hChevron3"/>
    <dgm:cxn modelId="{CADE776E-4A89-CF4E-8BD2-104223CD386F}" type="presOf" srcId="{0646EB51-3D2B-E748-B2CB-758FCB27209A}" destId="{4264B989-46A8-B940-B095-8E9A6A229610}" srcOrd="0" destOrd="0" presId="urn:microsoft.com/office/officeart/2005/8/layout/hChevron3"/>
    <dgm:cxn modelId="{2D345E8A-D59B-324A-852E-7CE93A6609BE}" type="presOf" srcId="{5C4EDD3D-F2F3-8044-A5A8-EC777D937101}" destId="{836A3266-61DD-564E-AFD5-D5D47A140393}" srcOrd="0" destOrd="0" presId="urn:microsoft.com/office/officeart/2005/8/layout/hChevron3"/>
    <dgm:cxn modelId="{A9707EB9-E328-7346-8030-63843C22E655}" srcId="{D0FBDC67-A497-694C-81EE-43D272543D59}" destId="{B96C3531-AB17-324F-AE17-E4C863E97722}" srcOrd="0" destOrd="0" parTransId="{501C9B90-B53B-D847-B6D9-E56245C20EB5}" sibTransId="{A26926D0-D176-6A4A-9C1C-4860FA2F7348}"/>
    <dgm:cxn modelId="{CDB003D0-11F4-5343-A5F3-207F987CC9AC}" type="presOf" srcId="{D0FBDC67-A497-694C-81EE-43D272543D59}" destId="{5EB20F6E-0554-A44D-8E3C-ECEACB43D125}" srcOrd="0" destOrd="0" presId="urn:microsoft.com/office/officeart/2005/8/layout/hChevron3"/>
    <dgm:cxn modelId="{070519DB-A7C0-B148-BC15-94CC7C6FFC25}" srcId="{D0FBDC67-A497-694C-81EE-43D272543D59}" destId="{0646EB51-3D2B-E748-B2CB-758FCB27209A}" srcOrd="2" destOrd="0" parTransId="{6DC7FE19-3F5D-9449-8A92-8D792D78AF50}" sibTransId="{B1294569-C05D-D94E-8308-F9A164552677}"/>
    <dgm:cxn modelId="{5F210CF3-8B72-394E-B300-8B75BB76AF09}" srcId="{D0FBDC67-A497-694C-81EE-43D272543D59}" destId="{5C4EDD3D-F2F3-8044-A5A8-EC777D937101}" srcOrd="1" destOrd="0" parTransId="{0CD38488-D18A-8C46-9CAF-538F0F711D73}" sibTransId="{A1A5C2FD-8558-654E-8181-88D64CFD4C61}"/>
    <dgm:cxn modelId="{53B3BB79-6615-C141-A08C-86ABA28E9C22}" type="presParOf" srcId="{5EB20F6E-0554-A44D-8E3C-ECEACB43D125}" destId="{AF30F4EC-1332-C347-9E42-2B16216A00AA}" srcOrd="0" destOrd="0" presId="urn:microsoft.com/office/officeart/2005/8/layout/hChevron3"/>
    <dgm:cxn modelId="{56063AD3-41D6-AD4A-91D9-462DCB23B356}" type="presParOf" srcId="{5EB20F6E-0554-A44D-8E3C-ECEACB43D125}" destId="{EB693D2F-F9E1-DF45-A907-C942CD45E915}" srcOrd="1" destOrd="0" presId="urn:microsoft.com/office/officeart/2005/8/layout/hChevron3"/>
    <dgm:cxn modelId="{FAFC346A-456D-C644-AABD-29F045D92329}" type="presParOf" srcId="{5EB20F6E-0554-A44D-8E3C-ECEACB43D125}" destId="{836A3266-61DD-564E-AFD5-D5D47A140393}" srcOrd="2" destOrd="0" presId="urn:microsoft.com/office/officeart/2005/8/layout/hChevron3"/>
    <dgm:cxn modelId="{49EE74FD-28D8-7344-8D3D-082904FA0771}" type="presParOf" srcId="{5EB20F6E-0554-A44D-8E3C-ECEACB43D125}" destId="{1C390C88-4CC6-2C4D-B0C7-B2A798CF1EC2}" srcOrd="3" destOrd="0" presId="urn:microsoft.com/office/officeart/2005/8/layout/hChevron3"/>
    <dgm:cxn modelId="{884D8D8C-DC4B-F24F-8D92-D45625E89BC6}" type="presParOf" srcId="{5EB20F6E-0554-A44D-8E3C-ECEACB43D125}" destId="{4264B989-46A8-B940-B095-8E9A6A229610}" srcOrd="4" destOrd="0" presId="urn:microsoft.com/office/officeart/2005/8/layout/hChevron3"/>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BDC67-A497-694C-81EE-43D272543D59}" type="doc">
      <dgm:prSet loTypeId="urn:microsoft.com/office/officeart/2005/8/layout/hChevron3" loCatId="" qsTypeId="urn:microsoft.com/office/officeart/2005/8/quickstyle/simple1" qsCatId="simple" csTypeId="urn:microsoft.com/office/officeart/2005/8/colors/accent1_2" csCatId="accent1" phldr="1"/>
      <dgm:spPr/>
    </dgm:pt>
    <dgm:pt modelId="{B96C3531-AB17-324F-AE17-E4C863E97722}">
      <dgm:prSet phldrT="[Text]">
        <dgm:style>
          <a:lnRef idx="0">
            <a:scrgbClr r="0" g="0" b="0"/>
          </a:lnRef>
          <a:fillRef idx="0">
            <a:scrgbClr r="0" g="0" b="0"/>
          </a:fillRef>
          <a:effectRef idx="0">
            <a:scrgbClr r="0" g="0" b="0"/>
          </a:effectRef>
          <a:fontRef idx="minor">
            <a:schemeClr val="lt1"/>
          </a:fontRef>
        </dgm:style>
      </dgm:prSet>
      <dgm:spPr>
        <a:noFill/>
        <a:ln w="19050">
          <a:solidFill>
            <a:schemeClr val="tx1"/>
          </a:solidFill>
        </a:ln>
      </dgm:spPr>
      <dgm:t>
        <a:bodyPr/>
        <a:lstStyle/>
        <a:p>
          <a:r>
            <a:rPr lang="en-US" dirty="0">
              <a:solidFill>
                <a:schemeClr val="tx1"/>
              </a:solidFill>
            </a:rPr>
            <a:t>Pre-op</a:t>
          </a:r>
        </a:p>
      </dgm:t>
    </dgm:pt>
    <dgm:pt modelId="{501C9B90-B53B-D847-B6D9-E56245C20EB5}" type="parTrans" cxnId="{A9707EB9-E328-7346-8030-63843C22E655}">
      <dgm:prSet/>
      <dgm:spPr/>
      <dgm:t>
        <a:bodyPr/>
        <a:lstStyle/>
        <a:p>
          <a:endParaRPr lang="en-US"/>
        </a:p>
      </dgm:t>
    </dgm:pt>
    <dgm:pt modelId="{A26926D0-D176-6A4A-9C1C-4860FA2F7348}" type="sibTrans" cxnId="{A9707EB9-E328-7346-8030-63843C22E655}">
      <dgm:prSet/>
      <dgm:spPr/>
      <dgm:t>
        <a:bodyPr/>
        <a:lstStyle/>
        <a:p>
          <a:endParaRPr lang="en-US"/>
        </a:p>
      </dgm:t>
    </dgm:pt>
    <dgm:pt modelId="{5C4EDD3D-F2F3-8044-A5A8-EC777D937101}">
      <dgm:prSet phldrT="[Text]">
        <dgm:style>
          <a:lnRef idx="2">
            <a:schemeClr val="dk1"/>
          </a:lnRef>
          <a:fillRef idx="1">
            <a:schemeClr val="lt1"/>
          </a:fillRef>
          <a:effectRef idx="0">
            <a:schemeClr val="dk1"/>
          </a:effectRef>
          <a:fontRef idx="minor">
            <a:schemeClr val="dk1"/>
          </a:fontRef>
        </dgm:style>
      </dgm:prSet>
      <dgm:spPr>
        <a:noFill/>
      </dgm:spPr>
      <dgm:t>
        <a:bodyPr/>
        <a:lstStyle/>
        <a:p>
          <a:r>
            <a:rPr lang="en-US" dirty="0">
              <a:solidFill>
                <a:schemeClr val="tx1"/>
              </a:solidFill>
            </a:rPr>
            <a:t>Surgery</a:t>
          </a:r>
        </a:p>
      </dgm:t>
    </dgm:pt>
    <dgm:pt modelId="{0CD38488-D18A-8C46-9CAF-538F0F711D73}" type="parTrans" cxnId="{5F210CF3-8B72-394E-B300-8B75BB76AF09}">
      <dgm:prSet/>
      <dgm:spPr/>
      <dgm:t>
        <a:bodyPr/>
        <a:lstStyle/>
        <a:p>
          <a:endParaRPr lang="en-US"/>
        </a:p>
      </dgm:t>
    </dgm:pt>
    <dgm:pt modelId="{A1A5C2FD-8558-654E-8181-88D64CFD4C61}" type="sibTrans" cxnId="{5F210CF3-8B72-394E-B300-8B75BB76AF09}">
      <dgm:prSet/>
      <dgm:spPr/>
      <dgm:t>
        <a:bodyPr/>
        <a:lstStyle/>
        <a:p>
          <a:endParaRPr lang="en-US"/>
        </a:p>
      </dgm:t>
    </dgm:pt>
    <dgm:pt modelId="{0646EB51-3D2B-E748-B2CB-758FCB27209A}">
      <dgm:prSet phldrT="[Text]">
        <dgm:style>
          <a:lnRef idx="2">
            <a:schemeClr val="dk1"/>
          </a:lnRef>
          <a:fillRef idx="1">
            <a:schemeClr val="lt1"/>
          </a:fillRef>
          <a:effectRef idx="0">
            <a:schemeClr val="dk1"/>
          </a:effectRef>
          <a:fontRef idx="minor">
            <a:schemeClr val="dk1"/>
          </a:fontRef>
        </dgm:style>
      </dgm:prSet>
      <dgm:spPr>
        <a:solidFill>
          <a:schemeClr val="accent1"/>
        </a:solidFill>
      </dgm:spPr>
      <dgm:t>
        <a:bodyPr/>
        <a:lstStyle/>
        <a:p>
          <a:r>
            <a:rPr lang="en-US" dirty="0">
              <a:solidFill>
                <a:schemeClr val="bg1"/>
              </a:solidFill>
            </a:rPr>
            <a:t>Post-op</a:t>
          </a:r>
        </a:p>
      </dgm:t>
    </dgm:pt>
    <dgm:pt modelId="{6DC7FE19-3F5D-9449-8A92-8D792D78AF50}" type="parTrans" cxnId="{070519DB-A7C0-B148-BC15-94CC7C6FFC25}">
      <dgm:prSet/>
      <dgm:spPr/>
      <dgm:t>
        <a:bodyPr/>
        <a:lstStyle/>
        <a:p>
          <a:endParaRPr lang="en-US"/>
        </a:p>
      </dgm:t>
    </dgm:pt>
    <dgm:pt modelId="{B1294569-C05D-D94E-8308-F9A164552677}" type="sibTrans" cxnId="{070519DB-A7C0-B148-BC15-94CC7C6FFC25}">
      <dgm:prSet/>
      <dgm:spPr/>
      <dgm:t>
        <a:bodyPr/>
        <a:lstStyle/>
        <a:p>
          <a:endParaRPr lang="en-US"/>
        </a:p>
      </dgm:t>
    </dgm:pt>
    <dgm:pt modelId="{5EB20F6E-0554-A44D-8E3C-ECEACB43D125}" type="pres">
      <dgm:prSet presAssocID="{D0FBDC67-A497-694C-81EE-43D272543D59}" presName="Name0" presStyleCnt="0">
        <dgm:presLayoutVars>
          <dgm:dir/>
          <dgm:resizeHandles val="exact"/>
        </dgm:presLayoutVars>
      </dgm:prSet>
      <dgm:spPr/>
    </dgm:pt>
    <dgm:pt modelId="{AF30F4EC-1332-C347-9E42-2B16216A00AA}" type="pres">
      <dgm:prSet presAssocID="{B96C3531-AB17-324F-AE17-E4C863E97722}" presName="parTxOnly" presStyleLbl="node1" presStyleIdx="0" presStyleCnt="3">
        <dgm:presLayoutVars>
          <dgm:bulletEnabled val="1"/>
        </dgm:presLayoutVars>
      </dgm:prSet>
      <dgm:spPr/>
    </dgm:pt>
    <dgm:pt modelId="{EB693D2F-F9E1-DF45-A907-C942CD45E915}" type="pres">
      <dgm:prSet presAssocID="{A26926D0-D176-6A4A-9C1C-4860FA2F7348}" presName="parSpace" presStyleCnt="0"/>
      <dgm:spPr/>
    </dgm:pt>
    <dgm:pt modelId="{836A3266-61DD-564E-AFD5-D5D47A140393}" type="pres">
      <dgm:prSet presAssocID="{5C4EDD3D-F2F3-8044-A5A8-EC777D937101}" presName="parTxOnly" presStyleLbl="node1" presStyleIdx="1" presStyleCnt="3">
        <dgm:presLayoutVars>
          <dgm:bulletEnabled val="1"/>
        </dgm:presLayoutVars>
      </dgm:prSet>
      <dgm:spPr/>
    </dgm:pt>
    <dgm:pt modelId="{1C390C88-4CC6-2C4D-B0C7-B2A798CF1EC2}" type="pres">
      <dgm:prSet presAssocID="{A1A5C2FD-8558-654E-8181-88D64CFD4C61}" presName="parSpace" presStyleCnt="0"/>
      <dgm:spPr/>
    </dgm:pt>
    <dgm:pt modelId="{4264B989-46A8-B940-B095-8E9A6A229610}" type="pres">
      <dgm:prSet presAssocID="{0646EB51-3D2B-E748-B2CB-758FCB27209A}" presName="parTxOnly" presStyleLbl="node1" presStyleIdx="2" presStyleCnt="3">
        <dgm:presLayoutVars>
          <dgm:bulletEnabled val="1"/>
        </dgm:presLayoutVars>
      </dgm:prSet>
      <dgm:spPr/>
    </dgm:pt>
  </dgm:ptLst>
  <dgm:cxnLst>
    <dgm:cxn modelId="{6C72C12E-616C-2846-9CD3-98940A1575B5}" type="presOf" srcId="{B96C3531-AB17-324F-AE17-E4C863E97722}" destId="{AF30F4EC-1332-C347-9E42-2B16216A00AA}" srcOrd="0" destOrd="0" presId="urn:microsoft.com/office/officeart/2005/8/layout/hChevron3"/>
    <dgm:cxn modelId="{CADE776E-4A89-CF4E-8BD2-104223CD386F}" type="presOf" srcId="{0646EB51-3D2B-E748-B2CB-758FCB27209A}" destId="{4264B989-46A8-B940-B095-8E9A6A229610}" srcOrd="0" destOrd="0" presId="urn:microsoft.com/office/officeart/2005/8/layout/hChevron3"/>
    <dgm:cxn modelId="{2D345E8A-D59B-324A-852E-7CE93A6609BE}" type="presOf" srcId="{5C4EDD3D-F2F3-8044-A5A8-EC777D937101}" destId="{836A3266-61DD-564E-AFD5-D5D47A140393}" srcOrd="0" destOrd="0" presId="urn:microsoft.com/office/officeart/2005/8/layout/hChevron3"/>
    <dgm:cxn modelId="{A9707EB9-E328-7346-8030-63843C22E655}" srcId="{D0FBDC67-A497-694C-81EE-43D272543D59}" destId="{B96C3531-AB17-324F-AE17-E4C863E97722}" srcOrd="0" destOrd="0" parTransId="{501C9B90-B53B-D847-B6D9-E56245C20EB5}" sibTransId="{A26926D0-D176-6A4A-9C1C-4860FA2F7348}"/>
    <dgm:cxn modelId="{CDB003D0-11F4-5343-A5F3-207F987CC9AC}" type="presOf" srcId="{D0FBDC67-A497-694C-81EE-43D272543D59}" destId="{5EB20F6E-0554-A44D-8E3C-ECEACB43D125}" srcOrd="0" destOrd="0" presId="urn:microsoft.com/office/officeart/2005/8/layout/hChevron3"/>
    <dgm:cxn modelId="{070519DB-A7C0-B148-BC15-94CC7C6FFC25}" srcId="{D0FBDC67-A497-694C-81EE-43D272543D59}" destId="{0646EB51-3D2B-E748-B2CB-758FCB27209A}" srcOrd="2" destOrd="0" parTransId="{6DC7FE19-3F5D-9449-8A92-8D792D78AF50}" sibTransId="{B1294569-C05D-D94E-8308-F9A164552677}"/>
    <dgm:cxn modelId="{5F210CF3-8B72-394E-B300-8B75BB76AF09}" srcId="{D0FBDC67-A497-694C-81EE-43D272543D59}" destId="{5C4EDD3D-F2F3-8044-A5A8-EC777D937101}" srcOrd="1" destOrd="0" parTransId="{0CD38488-D18A-8C46-9CAF-538F0F711D73}" sibTransId="{A1A5C2FD-8558-654E-8181-88D64CFD4C61}"/>
    <dgm:cxn modelId="{53B3BB79-6615-C141-A08C-86ABA28E9C22}" type="presParOf" srcId="{5EB20F6E-0554-A44D-8E3C-ECEACB43D125}" destId="{AF30F4EC-1332-C347-9E42-2B16216A00AA}" srcOrd="0" destOrd="0" presId="urn:microsoft.com/office/officeart/2005/8/layout/hChevron3"/>
    <dgm:cxn modelId="{56063AD3-41D6-AD4A-91D9-462DCB23B356}" type="presParOf" srcId="{5EB20F6E-0554-A44D-8E3C-ECEACB43D125}" destId="{EB693D2F-F9E1-DF45-A907-C942CD45E915}" srcOrd="1" destOrd="0" presId="urn:microsoft.com/office/officeart/2005/8/layout/hChevron3"/>
    <dgm:cxn modelId="{FAFC346A-456D-C644-AABD-29F045D92329}" type="presParOf" srcId="{5EB20F6E-0554-A44D-8E3C-ECEACB43D125}" destId="{836A3266-61DD-564E-AFD5-D5D47A140393}" srcOrd="2" destOrd="0" presId="urn:microsoft.com/office/officeart/2005/8/layout/hChevron3"/>
    <dgm:cxn modelId="{49EE74FD-28D8-7344-8D3D-082904FA0771}" type="presParOf" srcId="{5EB20F6E-0554-A44D-8E3C-ECEACB43D125}" destId="{1C390C88-4CC6-2C4D-B0C7-B2A798CF1EC2}" srcOrd="3" destOrd="0" presId="urn:microsoft.com/office/officeart/2005/8/layout/hChevron3"/>
    <dgm:cxn modelId="{884D8D8C-DC4B-F24F-8D92-D45625E89BC6}" type="presParOf" srcId="{5EB20F6E-0554-A44D-8E3C-ECEACB43D125}" destId="{4264B989-46A8-B940-B095-8E9A6A229610}" srcOrd="4" destOrd="0" presId="urn:microsoft.com/office/officeart/2005/8/layout/hChevron3"/>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8BF788-E2E2-A249-B77B-7C5C169C5D04}" type="doc">
      <dgm:prSet loTypeId="urn:microsoft.com/office/officeart/2005/8/layout/hProcess7" loCatId="" qsTypeId="urn:microsoft.com/office/officeart/2005/8/quickstyle/simple1" qsCatId="simple" csTypeId="urn:microsoft.com/office/officeart/2005/8/colors/accent1_5" csCatId="accent1" phldr="1"/>
      <dgm:spPr/>
      <dgm:t>
        <a:bodyPr/>
        <a:lstStyle/>
        <a:p>
          <a:endParaRPr lang="en-US"/>
        </a:p>
      </dgm:t>
    </dgm:pt>
    <dgm:pt modelId="{03507356-3D20-4F45-857B-755EFB5851CC}">
      <dgm:prSet phldrT="[Text]"/>
      <dgm:spPr>
        <a:solidFill>
          <a:srgbClr val="00A2B5"/>
        </a:solidFill>
      </dgm:spPr>
      <dgm:t>
        <a:bodyPr/>
        <a:lstStyle/>
        <a:p>
          <a:r>
            <a:rPr lang="en-US" dirty="0"/>
            <a:t>Week 0-2</a:t>
          </a:r>
        </a:p>
      </dgm:t>
    </dgm:pt>
    <dgm:pt modelId="{FAA33434-0C3E-8F41-93AC-C6D06640C969}" type="parTrans" cxnId="{FF9FE748-02BA-304C-A40F-761F10861E7A}">
      <dgm:prSet/>
      <dgm:spPr/>
      <dgm:t>
        <a:bodyPr/>
        <a:lstStyle/>
        <a:p>
          <a:endParaRPr lang="en-US"/>
        </a:p>
      </dgm:t>
    </dgm:pt>
    <dgm:pt modelId="{AE74E3F5-B306-D949-8D33-37609D6C096F}" type="sibTrans" cxnId="{FF9FE748-02BA-304C-A40F-761F10861E7A}">
      <dgm:prSet/>
      <dgm:spPr/>
      <dgm:t>
        <a:bodyPr/>
        <a:lstStyle/>
        <a:p>
          <a:endParaRPr lang="en-US"/>
        </a:p>
      </dgm:t>
    </dgm:pt>
    <dgm:pt modelId="{35B4BD9C-3830-6944-B800-50439B286B98}">
      <dgm:prSet phldrT="[Text]"/>
      <dgm:spPr/>
      <dgm:t>
        <a:bodyPr/>
        <a:lstStyle/>
        <a:p>
          <a:r>
            <a:rPr lang="en-US" dirty="0"/>
            <a:t>PROTECTION</a:t>
          </a:r>
        </a:p>
        <a:p>
          <a:r>
            <a:rPr lang="en-US" dirty="0"/>
            <a:t>Self-directed</a:t>
          </a:r>
        </a:p>
      </dgm:t>
    </dgm:pt>
    <dgm:pt modelId="{0A7BD2EF-0CBE-1047-9011-1F1EE65D5E67}" type="parTrans" cxnId="{3AC0AFAF-4943-7C44-BE5F-014F22A53C96}">
      <dgm:prSet/>
      <dgm:spPr/>
      <dgm:t>
        <a:bodyPr/>
        <a:lstStyle/>
        <a:p>
          <a:endParaRPr lang="en-US"/>
        </a:p>
      </dgm:t>
    </dgm:pt>
    <dgm:pt modelId="{6370E4A0-1FCD-004F-8CB4-99156275DBFC}" type="sibTrans" cxnId="{3AC0AFAF-4943-7C44-BE5F-014F22A53C96}">
      <dgm:prSet/>
      <dgm:spPr/>
      <dgm:t>
        <a:bodyPr/>
        <a:lstStyle/>
        <a:p>
          <a:endParaRPr lang="en-US"/>
        </a:p>
      </dgm:t>
    </dgm:pt>
    <dgm:pt modelId="{171498EE-B603-6B4D-9B04-57A899DEEA54}">
      <dgm:prSet phldrT="[Text]"/>
      <dgm:spPr>
        <a:solidFill>
          <a:srgbClr val="077B91"/>
        </a:solidFill>
      </dgm:spPr>
      <dgm:t>
        <a:bodyPr/>
        <a:lstStyle/>
        <a:p>
          <a:r>
            <a:rPr lang="en-US" dirty="0"/>
            <a:t>Week 2-4</a:t>
          </a:r>
        </a:p>
      </dgm:t>
    </dgm:pt>
    <dgm:pt modelId="{F2A1F2D0-6213-9E4D-96AC-E9CBA02F5A6C}" type="parTrans" cxnId="{691A97B9-39D6-6D49-A25C-90DE67AC7D36}">
      <dgm:prSet/>
      <dgm:spPr/>
      <dgm:t>
        <a:bodyPr/>
        <a:lstStyle/>
        <a:p>
          <a:endParaRPr lang="en-US"/>
        </a:p>
      </dgm:t>
    </dgm:pt>
    <dgm:pt modelId="{C50FFB3D-710F-B54C-8E04-D56040D4A80F}" type="sibTrans" cxnId="{691A97B9-39D6-6D49-A25C-90DE67AC7D36}">
      <dgm:prSet/>
      <dgm:spPr/>
      <dgm:t>
        <a:bodyPr/>
        <a:lstStyle/>
        <a:p>
          <a:endParaRPr lang="en-US"/>
        </a:p>
      </dgm:t>
    </dgm:pt>
    <dgm:pt modelId="{FB11FF7D-7811-D446-8FBA-B8EF76F88E75}">
      <dgm:prSet phldrT="[Text]"/>
      <dgm:spPr/>
      <dgm:t>
        <a:bodyPr/>
        <a:lstStyle/>
        <a:p>
          <a:r>
            <a:rPr lang="en-US" dirty="0"/>
            <a:t>ACTIVATION</a:t>
          </a:r>
        </a:p>
        <a:p>
          <a:r>
            <a:rPr lang="en-US" dirty="0"/>
            <a:t>PT 1x/week</a:t>
          </a:r>
        </a:p>
      </dgm:t>
    </dgm:pt>
    <dgm:pt modelId="{045CAC80-306E-BF42-8657-82706AE0D335}" type="parTrans" cxnId="{76CB69D9-0B2C-E44D-B4BB-7CFD8E981F39}">
      <dgm:prSet/>
      <dgm:spPr/>
      <dgm:t>
        <a:bodyPr/>
        <a:lstStyle/>
        <a:p>
          <a:endParaRPr lang="en-US"/>
        </a:p>
      </dgm:t>
    </dgm:pt>
    <dgm:pt modelId="{EFD1E24F-8080-9048-BF13-DD0A4CAF3EA9}" type="sibTrans" cxnId="{76CB69D9-0B2C-E44D-B4BB-7CFD8E981F39}">
      <dgm:prSet/>
      <dgm:spPr/>
      <dgm:t>
        <a:bodyPr/>
        <a:lstStyle/>
        <a:p>
          <a:endParaRPr lang="en-US"/>
        </a:p>
      </dgm:t>
    </dgm:pt>
    <dgm:pt modelId="{0BA83153-EF10-9B40-ACE5-1AF4A59B8A9F}">
      <dgm:prSet phldrT="[Text]"/>
      <dgm:spPr>
        <a:solidFill>
          <a:srgbClr val="018D8F"/>
        </a:solidFill>
      </dgm:spPr>
      <dgm:t>
        <a:bodyPr/>
        <a:lstStyle/>
        <a:p>
          <a:r>
            <a:rPr lang="en-US" dirty="0"/>
            <a:t>Week 4-8</a:t>
          </a:r>
        </a:p>
      </dgm:t>
    </dgm:pt>
    <dgm:pt modelId="{591A3A01-28DF-3B49-923D-81E02B583FC1}" type="parTrans" cxnId="{E78B51B1-21C1-9C49-B62E-7AB78DCFD572}">
      <dgm:prSet/>
      <dgm:spPr/>
      <dgm:t>
        <a:bodyPr/>
        <a:lstStyle/>
        <a:p>
          <a:endParaRPr lang="en-US"/>
        </a:p>
      </dgm:t>
    </dgm:pt>
    <dgm:pt modelId="{92C78A59-B4C8-FB4E-B3EB-06983B3F0294}" type="sibTrans" cxnId="{E78B51B1-21C1-9C49-B62E-7AB78DCFD572}">
      <dgm:prSet/>
      <dgm:spPr/>
      <dgm:t>
        <a:bodyPr/>
        <a:lstStyle/>
        <a:p>
          <a:endParaRPr lang="en-US"/>
        </a:p>
      </dgm:t>
    </dgm:pt>
    <dgm:pt modelId="{79AD75FA-A7BE-A547-A720-3E0BECDDE1E8}">
      <dgm:prSet phldrT="[Text]"/>
      <dgm:spPr/>
      <dgm:t>
        <a:bodyPr/>
        <a:lstStyle/>
        <a:p>
          <a:r>
            <a:rPr lang="en-US" dirty="0"/>
            <a:t>LOADING</a:t>
          </a:r>
        </a:p>
        <a:p>
          <a:r>
            <a:rPr lang="en-US" dirty="0"/>
            <a:t>PT 1x/week</a:t>
          </a:r>
        </a:p>
      </dgm:t>
    </dgm:pt>
    <dgm:pt modelId="{34E5094A-3570-4448-95D6-F70EA35B321D}" type="parTrans" cxnId="{9D58BBCD-4CDF-5E49-B8C2-1DDD2540E319}">
      <dgm:prSet/>
      <dgm:spPr/>
      <dgm:t>
        <a:bodyPr/>
        <a:lstStyle/>
        <a:p>
          <a:endParaRPr lang="en-US"/>
        </a:p>
      </dgm:t>
    </dgm:pt>
    <dgm:pt modelId="{382ECCA2-7BF4-A542-AE9A-452BD69FD08B}" type="sibTrans" cxnId="{9D58BBCD-4CDF-5E49-B8C2-1DDD2540E319}">
      <dgm:prSet/>
      <dgm:spPr/>
      <dgm:t>
        <a:bodyPr/>
        <a:lstStyle/>
        <a:p>
          <a:endParaRPr lang="en-US"/>
        </a:p>
      </dgm:t>
    </dgm:pt>
    <dgm:pt modelId="{DAF8E90D-0FD0-6E4C-A5E7-35E8682AD705}">
      <dgm:prSet/>
      <dgm:spPr>
        <a:solidFill>
          <a:srgbClr val="0B5062"/>
        </a:solidFill>
      </dgm:spPr>
      <dgm:t>
        <a:bodyPr/>
        <a:lstStyle/>
        <a:p>
          <a:r>
            <a:rPr lang="en-US" dirty="0"/>
            <a:t>Week 8-12</a:t>
          </a:r>
        </a:p>
      </dgm:t>
    </dgm:pt>
    <dgm:pt modelId="{1833FCC7-5C61-D447-83F8-691CACC588B1}" type="parTrans" cxnId="{77D0D982-C6D0-1945-89B4-21564E7EA691}">
      <dgm:prSet/>
      <dgm:spPr/>
      <dgm:t>
        <a:bodyPr/>
        <a:lstStyle/>
        <a:p>
          <a:endParaRPr lang="en-US"/>
        </a:p>
      </dgm:t>
    </dgm:pt>
    <dgm:pt modelId="{60045CFF-9CFD-BB4C-A56F-1687376EE5D6}" type="sibTrans" cxnId="{77D0D982-C6D0-1945-89B4-21564E7EA691}">
      <dgm:prSet/>
      <dgm:spPr/>
      <dgm:t>
        <a:bodyPr/>
        <a:lstStyle/>
        <a:p>
          <a:endParaRPr lang="en-US"/>
        </a:p>
      </dgm:t>
    </dgm:pt>
    <dgm:pt modelId="{F7025607-3CF7-F647-B8B2-3C465D2B47EB}">
      <dgm:prSet/>
      <dgm:spPr>
        <a:solidFill>
          <a:srgbClr val="4BC2AE"/>
        </a:solidFill>
      </dgm:spPr>
      <dgm:t>
        <a:bodyPr/>
        <a:lstStyle/>
        <a:p>
          <a:r>
            <a:rPr lang="en-US" dirty="0"/>
            <a:t>Week 12-16</a:t>
          </a:r>
        </a:p>
      </dgm:t>
    </dgm:pt>
    <dgm:pt modelId="{1BDE0697-5725-1C46-99AA-D035B728D4F2}" type="parTrans" cxnId="{78D1AE46-EDED-7C4E-BF01-F33FD686179D}">
      <dgm:prSet/>
      <dgm:spPr/>
      <dgm:t>
        <a:bodyPr/>
        <a:lstStyle/>
        <a:p>
          <a:endParaRPr lang="en-US"/>
        </a:p>
      </dgm:t>
    </dgm:pt>
    <dgm:pt modelId="{A2413FF0-D2F4-994A-A1B6-7A7B6D947A27}" type="sibTrans" cxnId="{78D1AE46-EDED-7C4E-BF01-F33FD686179D}">
      <dgm:prSet/>
      <dgm:spPr/>
      <dgm:t>
        <a:bodyPr/>
        <a:lstStyle/>
        <a:p>
          <a:endParaRPr lang="en-US"/>
        </a:p>
      </dgm:t>
    </dgm:pt>
    <dgm:pt modelId="{CCA330C3-62B1-3645-9443-ADFB5C211057}">
      <dgm:prSet phldrT="[Text]"/>
      <dgm:spPr/>
      <dgm:t>
        <a:bodyPr/>
        <a:lstStyle/>
        <a:p>
          <a:r>
            <a:rPr lang="en-US" dirty="0"/>
            <a:t>STRENGTH</a:t>
          </a:r>
        </a:p>
        <a:p>
          <a:r>
            <a:rPr lang="en-US" dirty="0"/>
            <a:t>PT 2x/week</a:t>
          </a:r>
        </a:p>
      </dgm:t>
    </dgm:pt>
    <dgm:pt modelId="{1B10ABF5-F35A-F046-8416-6514EA1E8B95}" type="parTrans" cxnId="{562FD3D5-7218-9A41-9CE1-73E668235296}">
      <dgm:prSet/>
      <dgm:spPr/>
      <dgm:t>
        <a:bodyPr/>
        <a:lstStyle/>
        <a:p>
          <a:endParaRPr lang="en-US"/>
        </a:p>
      </dgm:t>
    </dgm:pt>
    <dgm:pt modelId="{20C12D88-EB7B-3E4E-9C31-9184690A480F}" type="sibTrans" cxnId="{562FD3D5-7218-9A41-9CE1-73E668235296}">
      <dgm:prSet/>
      <dgm:spPr/>
      <dgm:t>
        <a:bodyPr/>
        <a:lstStyle/>
        <a:p>
          <a:endParaRPr lang="en-US"/>
        </a:p>
      </dgm:t>
    </dgm:pt>
    <dgm:pt modelId="{ABE55C05-28BD-2049-A8B3-786876BA3D6F}">
      <dgm:prSet phldrT="[Text]"/>
      <dgm:spPr/>
      <dgm:t>
        <a:bodyPr/>
        <a:lstStyle/>
        <a:p>
          <a:r>
            <a:rPr lang="en-US" dirty="0"/>
            <a:t>MAINTENANCE</a:t>
          </a:r>
        </a:p>
        <a:p>
          <a:r>
            <a:rPr lang="en-US" dirty="0"/>
            <a:t>Home program</a:t>
          </a:r>
        </a:p>
      </dgm:t>
    </dgm:pt>
    <dgm:pt modelId="{C8123996-EDE0-7744-BC68-962744EC328E}" type="parTrans" cxnId="{10E3F5EA-8401-1747-B275-FA293FC0E7FE}">
      <dgm:prSet/>
      <dgm:spPr/>
      <dgm:t>
        <a:bodyPr/>
        <a:lstStyle/>
        <a:p>
          <a:endParaRPr lang="en-US"/>
        </a:p>
      </dgm:t>
    </dgm:pt>
    <dgm:pt modelId="{50603D9E-1C5F-5B49-B135-30782338D33D}" type="sibTrans" cxnId="{10E3F5EA-8401-1747-B275-FA293FC0E7FE}">
      <dgm:prSet/>
      <dgm:spPr/>
      <dgm:t>
        <a:bodyPr/>
        <a:lstStyle/>
        <a:p>
          <a:endParaRPr lang="en-US"/>
        </a:p>
      </dgm:t>
    </dgm:pt>
    <dgm:pt modelId="{720818B5-3981-E643-93EF-6C3AB708ED0F}" type="pres">
      <dgm:prSet presAssocID="{5D8BF788-E2E2-A249-B77B-7C5C169C5D04}" presName="Name0" presStyleCnt="0">
        <dgm:presLayoutVars>
          <dgm:dir/>
          <dgm:animLvl val="lvl"/>
          <dgm:resizeHandles val="exact"/>
        </dgm:presLayoutVars>
      </dgm:prSet>
      <dgm:spPr/>
    </dgm:pt>
    <dgm:pt modelId="{05EB205A-2644-D749-8377-499DBE2155BE}" type="pres">
      <dgm:prSet presAssocID="{03507356-3D20-4F45-857B-755EFB5851CC}" presName="compositeNode" presStyleCnt="0">
        <dgm:presLayoutVars>
          <dgm:bulletEnabled val="1"/>
        </dgm:presLayoutVars>
      </dgm:prSet>
      <dgm:spPr/>
    </dgm:pt>
    <dgm:pt modelId="{B2AD3713-469F-C74A-AC3E-DABED99085C7}" type="pres">
      <dgm:prSet presAssocID="{03507356-3D20-4F45-857B-755EFB5851CC}" presName="bgRect" presStyleLbl="node1" presStyleIdx="0" presStyleCnt="5"/>
      <dgm:spPr/>
    </dgm:pt>
    <dgm:pt modelId="{AF5E8B84-58D2-0847-9929-D7FC03EB468F}" type="pres">
      <dgm:prSet presAssocID="{03507356-3D20-4F45-857B-755EFB5851CC}" presName="parentNode" presStyleLbl="node1" presStyleIdx="0" presStyleCnt="5">
        <dgm:presLayoutVars>
          <dgm:chMax val="0"/>
          <dgm:bulletEnabled val="1"/>
        </dgm:presLayoutVars>
      </dgm:prSet>
      <dgm:spPr/>
    </dgm:pt>
    <dgm:pt modelId="{0D773748-E428-7D4A-B0D6-FD9A8A8BD533}" type="pres">
      <dgm:prSet presAssocID="{03507356-3D20-4F45-857B-755EFB5851CC}" presName="childNode" presStyleLbl="node1" presStyleIdx="0" presStyleCnt="5">
        <dgm:presLayoutVars>
          <dgm:bulletEnabled val="1"/>
        </dgm:presLayoutVars>
      </dgm:prSet>
      <dgm:spPr/>
    </dgm:pt>
    <dgm:pt modelId="{E2E723A8-55A5-A041-A915-82BFFFA43AC5}" type="pres">
      <dgm:prSet presAssocID="{AE74E3F5-B306-D949-8D33-37609D6C096F}" presName="hSp" presStyleCnt="0"/>
      <dgm:spPr/>
    </dgm:pt>
    <dgm:pt modelId="{243B722D-BA54-9B4D-A7DA-06EAA3A50B16}" type="pres">
      <dgm:prSet presAssocID="{AE74E3F5-B306-D949-8D33-37609D6C096F}" presName="vProcSp" presStyleCnt="0"/>
      <dgm:spPr/>
    </dgm:pt>
    <dgm:pt modelId="{1E5E4FA5-7EF3-A046-AB98-F84CC0F199F4}" type="pres">
      <dgm:prSet presAssocID="{AE74E3F5-B306-D949-8D33-37609D6C096F}" presName="vSp1" presStyleCnt="0"/>
      <dgm:spPr/>
    </dgm:pt>
    <dgm:pt modelId="{DF425E36-5076-254E-B233-03E704E1505D}" type="pres">
      <dgm:prSet presAssocID="{AE74E3F5-B306-D949-8D33-37609D6C096F}" presName="simulatedConn" presStyleLbl="solidFgAcc1" presStyleIdx="0" presStyleCnt="4"/>
      <dgm:spPr/>
    </dgm:pt>
    <dgm:pt modelId="{A0720624-A6FC-BA4F-B3AF-D06145399F4F}" type="pres">
      <dgm:prSet presAssocID="{AE74E3F5-B306-D949-8D33-37609D6C096F}" presName="vSp2" presStyleCnt="0"/>
      <dgm:spPr/>
    </dgm:pt>
    <dgm:pt modelId="{4C0B87BF-0A51-9447-A572-931A5C998AE0}" type="pres">
      <dgm:prSet presAssocID="{AE74E3F5-B306-D949-8D33-37609D6C096F}" presName="sibTrans" presStyleCnt="0"/>
      <dgm:spPr/>
    </dgm:pt>
    <dgm:pt modelId="{496233AB-1DF6-364D-AA60-EC6FAECF5C8B}" type="pres">
      <dgm:prSet presAssocID="{171498EE-B603-6B4D-9B04-57A899DEEA54}" presName="compositeNode" presStyleCnt="0">
        <dgm:presLayoutVars>
          <dgm:bulletEnabled val="1"/>
        </dgm:presLayoutVars>
      </dgm:prSet>
      <dgm:spPr/>
    </dgm:pt>
    <dgm:pt modelId="{0B736CA8-CD51-E345-8B83-6B1B416C3729}" type="pres">
      <dgm:prSet presAssocID="{171498EE-B603-6B4D-9B04-57A899DEEA54}" presName="bgRect" presStyleLbl="node1" presStyleIdx="1" presStyleCnt="5"/>
      <dgm:spPr/>
    </dgm:pt>
    <dgm:pt modelId="{6BE8A5E8-EDB3-CB46-A7D1-BCA83E6493DD}" type="pres">
      <dgm:prSet presAssocID="{171498EE-B603-6B4D-9B04-57A899DEEA54}" presName="parentNode" presStyleLbl="node1" presStyleIdx="1" presStyleCnt="5">
        <dgm:presLayoutVars>
          <dgm:chMax val="0"/>
          <dgm:bulletEnabled val="1"/>
        </dgm:presLayoutVars>
      </dgm:prSet>
      <dgm:spPr/>
    </dgm:pt>
    <dgm:pt modelId="{F90E7548-CF08-4A49-B5B8-D800F2EEA36B}" type="pres">
      <dgm:prSet presAssocID="{171498EE-B603-6B4D-9B04-57A899DEEA54}" presName="childNode" presStyleLbl="node1" presStyleIdx="1" presStyleCnt="5">
        <dgm:presLayoutVars>
          <dgm:bulletEnabled val="1"/>
        </dgm:presLayoutVars>
      </dgm:prSet>
      <dgm:spPr/>
    </dgm:pt>
    <dgm:pt modelId="{3E1DA53F-7C1E-BC46-A3A3-50B8945E6E04}" type="pres">
      <dgm:prSet presAssocID="{C50FFB3D-710F-B54C-8E04-D56040D4A80F}" presName="hSp" presStyleCnt="0"/>
      <dgm:spPr/>
    </dgm:pt>
    <dgm:pt modelId="{5AA2A7E4-1C3A-0A45-BD10-E9D8130F8719}" type="pres">
      <dgm:prSet presAssocID="{C50FFB3D-710F-B54C-8E04-D56040D4A80F}" presName="vProcSp" presStyleCnt="0"/>
      <dgm:spPr/>
    </dgm:pt>
    <dgm:pt modelId="{E114AC24-EAFE-4044-A193-F856ED6358DD}" type="pres">
      <dgm:prSet presAssocID="{C50FFB3D-710F-B54C-8E04-D56040D4A80F}" presName="vSp1" presStyleCnt="0"/>
      <dgm:spPr/>
    </dgm:pt>
    <dgm:pt modelId="{F9AF92CF-604F-0F43-A439-1732D4B83411}" type="pres">
      <dgm:prSet presAssocID="{C50FFB3D-710F-B54C-8E04-D56040D4A80F}" presName="simulatedConn" presStyleLbl="solidFgAcc1" presStyleIdx="1" presStyleCnt="4"/>
      <dgm:spPr/>
    </dgm:pt>
    <dgm:pt modelId="{C5EFACBA-753E-4D4F-B5E2-603223235831}" type="pres">
      <dgm:prSet presAssocID="{C50FFB3D-710F-B54C-8E04-D56040D4A80F}" presName="vSp2" presStyleCnt="0"/>
      <dgm:spPr/>
    </dgm:pt>
    <dgm:pt modelId="{3EE7D808-D2D3-5F42-AE81-BEE9F2019C9A}" type="pres">
      <dgm:prSet presAssocID="{C50FFB3D-710F-B54C-8E04-D56040D4A80F}" presName="sibTrans" presStyleCnt="0"/>
      <dgm:spPr/>
    </dgm:pt>
    <dgm:pt modelId="{1D1F89F4-7198-2C43-8042-31BF28A7D72E}" type="pres">
      <dgm:prSet presAssocID="{0BA83153-EF10-9B40-ACE5-1AF4A59B8A9F}" presName="compositeNode" presStyleCnt="0">
        <dgm:presLayoutVars>
          <dgm:bulletEnabled val="1"/>
        </dgm:presLayoutVars>
      </dgm:prSet>
      <dgm:spPr/>
    </dgm:pt>
    <dgm:pt modelId="{B97E6935-6F1A-0E4A-BE04-F3ED6CC0C55D}" type="pres">
      <dgm:prSet presAssocID="{0BA83153-EF10-9B40-ACE5-1AF4A59B8A9F}" presName="bgRect" presStyleLbl="node1" presStyleIdx="2" presStyleCnt="5"/>
      <dgm:spPr/>
    </dgm:pt>
    <dgm:pt modelId="{DDB2BEDD-24F6-0F49-B623-9EC2DA58B649}" type="pres">
      <dgm:prSet presAssocID="{0BA83153-EF10-9B40-ACE5-1AF4A59B8A9F}" presName="parentNode" presStyleLbl="node1" presStyleIdx="2" presStyleCnt="5">
        <dgm:presLayoutVars>
          <dgm:chMax val="0"/>
          <dgm:bulletEnabled val="1"/>
        </dgm:presLayoutVars>
      </dgm:prSet>
      <dgm:spPr/>
    </dgm:pt>
    <dgm:pt modelId="{EC95EB2A-7A33-8E4E-948F-D4A21BE5A62B}" type="pres">
      <dgm:prSet presAssocID="{0BA83153-EF10-9B40-ACE5-1AF4A59B8A9F}" presName="childNode" presStyleLbl="node1" presStyleIdx="2" presStyleCnt="5">
        <dgm:presLayoutVars>
          <dgm:bulletEnabled val="1"/>
        </dgm:presLayoutVars>
      </dgm:prSet>
      <dgm:spPr/>
    </dgm:pt>
    <dgm:pt modelId="{578F9108-DD95-E049-9A28-18E50D42D44C}" type="pres">
      <dgm:prSet presAssocID="{92C78A59-B4C8-FB4E-B3EB-06983B3F0294}" presName="hSp" presStyleCnt="0"/>
      <dgm:spPr/>
    </dgm:pt>
    <dgm:pt modelId="{3F5291B0-9D41-584F-9B38-CD1BD35F139B}" type="pres">
      <dgm:prSet presAssocID="{92C78A59-B4C8-FB4E-B3EB-06983B3F0294}" presName="vProcSp" presStyleCnt="0"/>
      <dgm:spPr/>
    </dgm:pt>
    <dgm:pt modelId="{2C47DF80-C266-2247-95B1-55C2DA456B77}" type="pres">
      <dgm:prSet presAssocID="{92C78A59-B4C8-FB4E-B3EB-06983B3F0294}" presName="vSp1" presStyleCnt="0"/>
      <dgm:spPr/>
    </dgm:pt>
    <dgm:pt modelId="{2E8793A5-6DF8-DC4B-A269-7CE4691AC4C9}" type="pres">
      <dgm:prSet presAssocID="{92C78A59-B4C8-FB4E-B3EB-06983B3F0294}" presName="simulatedConn" presStyleLbl="solidFgAcc1" presStyleIdx="2" presStyleCnt="4"/>
      <dgm:spPr/>
    </dgm:pt>
    <dgm:pt modelId="{A135998A-6C74-DE41-9EAA-168E09696896}" type="pres">
      <dgm:prSet presAssocID="{92C78A59-B4C8-FB4E-B3EB-06983B3F0294}" presName="vSp2" presStyleCnt="0"/>
      <dgm:spPr/>
    </dgm:pt>
    <dgm:pt modelId="{000DB577-4433-2D49-9985-637D5935FEA1}" type="pres">
      <dgm:prSet presAssocID="{92C78A59-B4C8-FB4E-B3EB-06983B3F0294}" presName="sibTrans" presStyleCnt="0"/>
      <dgm:spPr/>
    </dgm:pt>
    <dgm:pt modelId="{F16E774E-6F8F-AB49-9674-411947B583DB}" type="pres">
      <dgm:prSet presAssocID="{DAF8E90D-0FD0-6E4C-A5E7-35E8682AD705}" presName="compositeNode" presStyleCnt="0">
        <dgm:presLayoutVars>
          <dgm:bulletEnabled val="1"/>
        </dgm:presLayoutVars>
      </dgm:prSet>
      <dgm:spPr/>
    </dgm:pt>
    <dgm:pt modelId="{6526AF74-7A75-FB49-AF7C-675AE18CAC4D}" type="pres">
      <dgm:prSet presAssocID="{DAF8E90D-0FD0-6E4C-A5E7-35E8682AD705}" presName="bgRect" presStyleLbl="node1" presStyleIdx="3" presStyleCnt="5"/>
      <dgm:spPr/>
    </dgm:pt>
    <dgm:pt modelId="{F549A374-250B-8F49-A875-03522409282D}" type="pres">
      <dgm:prSet presAssocID="{DAF8E90D-0FD0-6E4C-A5E7-35E8682AD705}" presName="parentNode" presStyleLbl="node1" presStyleIdx="3" presStyleCnt="5">
        <dgm:presLayoutVars>
          <dgm:chMax val="0"/>
          <dgm:bulletEnabled val="1"/>
        </dgm:presLayoutVars>
      </dgm:prSet>
      <dgm:spPr/>
    </dgm:pt>
    <dgm:pt modelId="{4018B360-4C64-3A4F-BA60-3512BE300470}" type="pres">
      <dgm:prSet presAssocID="{DAF8E90D-0FD0-6E4C-A5E7-35E8682AD705}" presName="childNode" presStyleLbl="node1" presStyleIdx="3" presStyleCnt="5">
        <dgm:presLayoutVars>
          <dgm:bulletEnabled val="1"/>
        </dgm:presLayoutVars>
      </dgm:prSet>
      <dgm:spPr/>
    </dgm:pt>
    <dgm:pt modelId="{2F883768-B2A2-4446-B3D6-934D14BA55AF}" type="pres">
      <dgm:prSet presAssocID="{60045CFF-9CFD-BB4C-A56F-1687376EE5D6}" presName="hSp" presStyleCnt="0"/>
      <dgm:spPr/>
    </dgm:pt>
    <dgm:pt modelId="{9D8AE357-ACF1-EE43-836D-732C7291D1D5}" type="pres">
      <dgm:prSet presAssocID="{60045CFF-9CFD-BB4C-A56F-1687376EE5D6}" presName="vProcSp" presStyleCnt="0"/>
      <dgm:spPr/>
    </dgm:pt>
    <dgm:pt modelId="{395C38FA-621A-9847-A8C9-445F5249E0D4}" type="pres">
      <dgm:prSet presAssocID="{60045CFF-9CFD-BB4C-A56F-1687376EE5D6}" presName="vSp1" presStyleCnt="0"/>
      <dgm:spPr/>
    </dgm:pt>
    <dgm:pt modelId="{C33D52F5-783D-2343-9C72-FD5298F7C7DD}" type="pres">
      <dgm:prSet presAssocID="{60045CFF-9CFD-BB4C-A56F-1687376EE5D6}" presName="simulatedConn" presStyleLbl="solidFgAcc1" presStyleIdx="3" presStyleCnt="4"/>
      <dgm:spPr/>
    </dgm:pt>
    <dgm:pt modelId="{E46D1F3A-7237-BF4D-B37B-2CF34D354135}" type="pres">
      <dgm:prSet presAssocID="{60045CFF-9CFD-BB4C-A56F-1687376EE5D6}" presName="vSp2" presStyleCnt="0"/>
      <dgm:spPr/>
    </dgm:pt>
    <dgm:pt modelId="{134D47F3-6A08-FB4E-9650-61F58CF38EA3}" type="pres">
      <dgm:prSet presAssocID="{60045CFF-9CFD-BB4C-A56F-1687376EE5D6}" presName="sibTrans" presStyleCnt="0"/>
      <dgm:spPr/>
    </dgm:pt>
    <dgm:pt modelId="{7D6F1EC4-C557-3A43-83FA-8801F26D1857}" type="pres">
      <dgm:prSet presAssocID="{F7025607-3CF7-F647-B8B2-3C465D2B47EB}" presName="compositeNode" presStyleCnt="0">
        <dgm:presLayoutVars>
          <dgm:bulletEnabled val="1"/>
        </dgm:presLayoutVars>
      </dgm:prSet>
      <dgm:spPr/>
    </dgm:pt>
    <dgm:pt modelId="{2FCBD14A-2993-1248-9CF9-A7D1C931028C}" type="pres">
      <dgm:prSet presAssocID="{F7025607-3CF7-F647-B8B2-3C465D2B47EB}" presName="bgRect" presStyleLbl="node1" presStyleIdx="4" presStyleCnt="5"/>
      <dgm:spPr/>
    </dgm:pt>
    <dgm:pt modelId="{D637641C-A2B3-D046-B935-45BD3E7A0875}" type="pres">
      <dgm:prSet presAssocID="{F7025607-3CF7-F647-B8B2-3C465D2B47EB}" presName="parentNode" presStyleLbl="node1" presStyleIdx="4" presStyleCnt="5">
        <dgm:presLayoutVars>
          <dgm:chMax val="0"/>
          <dgm:bulletEnabled val="1"/>
        </dgm:presLayoutVars>
      </dgm:prSet>
      <dgm:spPr/>
    </dgm:pt>
    <dgm:pt modelId="{C6954E11-8472-B34F-BECF-7801FFAB27F6}" type="pres">
      <dgm:prSet presAssocID="{F7025607-3CF7-F647-B8B2-3C465D2B47EB}" presName="childNode" presStyleLbl="node1" presStyleIdx="4" presStyleCnt="5">
        <dgm:presLayoutVars>
          <dgm:bulletEnabled val="1"/>
        </dgm:presLayoutVars>
      </dgm:prSet>
      <dgm:spPr/>
    </dgm:pt>
  </dgm:ptLst>
  <dgm:cxnLst>
    <dgm:cxn modelId="{D411F424-FD02-8C41-8A1C-6F0A269F12A4}" type="presOf" srcId="{03507356-3D20-4F45-857B-755EFB5851CC}" destId="{AF5E8B84-58D2-0847-9929-D7FC03EB468F}" srcOrd="1" destOrd="0" presId="urn:microsoft.com/office/officeart/2005/8/layout/hProcess7"/>
    <dgm:cxn modelId="{27711325-46BC-B540-BF5F-BDBF217836E9}" type="presOf" srcId="{DAF8E90D-0FD0-6E4C-A5E7-35E8682AD705}" destId="{F549A374-250B-8F49-A875-03522409282D}" srcOrd="1" destOrd="0" presId="urn:microsoft.com/office/officeart/2005/8/layout/hProcess7"/>
    <dgm:cxn modelId="{78D1AE46-EDED-7C4E-BF01-F33FD686179D}" srcId="{5D8BF788-E2E2-A249-B77B-7C5C169C5D04}" destId="{F7025607-3CF7-F647-B8B2-3C465D2B47EB}" srcOrd="4" destOrd="0" parTransId="{1BDE0697-5725-1C46-99AA-D035B728D4F2}" sibTransId="{A2413FF0-D2F4-994A-A1B6-7A7B6D947A27}"/>
    <dgm:cxn modelId="{FF9FE748-02BA-304C-A40F-761F10861E7A}" srcId="{5D8BF788-E2E2-A249-B77B-7C5C169C5D04}" destId="{03507356-3D20-4F45-857B-755EFB5851CC}" srcOrd="0" destOrd="0" parTransId="{FAA33434-0C3E-8F41-93AC-C6D06640C969}" sibTransId="{AE74E3F5-B306-D949-8D33-37609D6C096F}"/>
    <dgm:cxn modelId="{E9243E4D-E741-9648-AAF2-B85EE8B89DD1}" type="presOf" srcId="{171498EE-B603-6B4D-9B04-57A899DEEA54}" destId="{0B736CA8-CD51-E345-8B83-6B1B416C3729}" srcOrd="0" destOrd="0" presId="urn:microsoft.com/office/officeart/2005/8/layout/hProcess7"/>
    <dgm:cxn modelId="{AEC68B5B-97D2-EA41-9B7A-E35FF0A08EC4}" type="presOf" srcId="{DAF8E90D-0FD0-6E4C-A5E7-35E8682AD705}" destId="{6526AF74-7A75-FB49-AF7C-675AE18CAC4D}" srcOrd="0" destOrd="0" presId="urn:microsoft.com/office/officeart/2005/8/layout/hProcess7"/>
    <dgm:cxn modelId="{1C579262-92B6-B340-8C0D-2807D1940778}" type="presOf" srcId="{79AD75FA-A7BE-A547-A720-3E0BECDDE1E8}" destId="{EC95EB2A-7A33-8E4E-948F-D4A21BE5A62B}" srcOrd="0" destOrd="0" presId="urn:microsoft.com/office/officeart/2005/8/layout/hProcess7"/>
    <dgm:cxn modelId="{6324DD67-6207-934C-A007-08BD7DD53E1E}" type="presOf" srcId="{03507356-3D20-4F45-857B-755EFB5851CC}" destId="{B2AD3713-469F-C74A-AC3E-DABED99085C7}" srcOrd="0" destOrd="0" presId="urn:microsoft.com/office/officeart/2005/8/layout/hProcess7"/>
    <dgm:cxn modelId="{B1AB906E-ECEF-0B47-9020-A90CB68780A6}" type="presOf" srcId="{35B4BD9C-3830-6944-B800-50439B286B98}" destId="{0D773748-E428-7D4A-B0D6-FD9A8A8BD533}" srcOrd="0" destOrd="0" presId="urn:microsoft.com/office/officeart/2005/8/layout/hProcess7"/>
    <dgm:cxn modelId="{77D0D982-C6D0-1945-89B4-21564E7EA691}" srcId="{5D8BF788-E2E2-A249-B77B-7C5C169C5D04}" destId="{DAF8E90D-0FD0-6E4C-A5E7-35E8682AD705}" srcOrd="3" destOrd="0" parTransId="{1833FCC7-5C61-D447-83F8-691CACC588B1}" sibTransId="{60045CFF-9CFD-BB4C-A56F-1687376EE5D6}"/>
    <dgm:cxn modelId="{3D4AEC9C-BD15-6C47-8B58-3D8BF5EE7678}" type="presOf" srcId="{0BA83153-EF10-9B40-ACE5-1AF4A59B8A9F}" destId="{DDB2BEDD-24F6-0F49-B623-9EC2DA58B649}" srcOrd="1" destOrd="0" presId="urn:microsoft.com/office/officeart/2005/8/layout/hProcess7"/>
    <dgm:cxn modelId="{3AC0AFAF-4943-7C44-BE5F-014F22A53C96}" srcId="{03507356-3D20-4F45-857B-755EFB5851CC}" destId="{35B4BD9C-3830-6944-B800-50439B286B98}" srcOrd="0" destOrd="0" parTransId="{0A7BD2EF-0CBE-1047-9011-1F1EE65D5E67}" sibTransId="{6370E4A0-1FCD-004F-8CB4-99156275DBFC}"/>
    <dgm:cxn modelId="{E78B51B1-21C1-9C49-B62E-7AB78DCFD572}" srcId="{5D8BF788-E2E2-A249-B77B-7C5C169C5D04}" destId="{0BA83153-EF10-9B40-ACE5-1AF4A59B8A9F}" srcOrd="2" destOrd="0" parTransId="{591A3A01-28DF-3B49-923D-81E02B583FC1}" sibTransId="{92C78A59-B4C8-FB4E-B3EB-06983B3F0294}"/>
    <dgm:cxn modelId="{D346A9B4-4C18-D140-89A0-0F5925BF32BB}" type="presOf" srcId="{F7025607-3CF7-F647-B8B2-3C465D2B47EB}" destId="{2FCBD14A-2993-1248-9CF9-A7D1C931028C}" srcOrd="0" destOrd="0" presId="urn:microsoft.com/office/officeart/2005/8/layout/hProcess7"/>
    <dgm:cxn modelId="{691A97B9-39D6-6D49-A25C-90DE67AC7D36}" srcId="{5D8BF788-E2E2-A249-B77B-7C5C169C5D04}" destId="{171498EE-B603-6B4D-9B04-57A899DEEA54}" srcOrd="1" destOrd="0" parTransId="{F2A1F2D0-6213-9E4D-96AC-E9CBA02F5A6C}" sibTransId="{C50FFB3D-710F-B54C-8E04-D56040D4A80F}"/>
    <dgm:cxn modelId="{9F4012BE-B150-B54C-95E4-24D82ACADA8E}" type="presOf" srcId="{ABE55C05-28BD-2049-A8B3-786876BA3D6F}" destId="{C6954E11-8472-B34F-BECF-7801FFAB27F6}" srcOrd="0" destOrd="0" presId="urn:microsoft.com/office/officeart/2005/8/layout/hProcess7"/>
    <dgm:cxn modelId="{1ED00BC1-4A9F-8F4B-8926-8E00ED1954D7}" type="presOf" srcId="{F7025607-3CF7-F647-B8B2-3C465D2B47EB}" destId="{D637641C-A2B3-D046-B935-45BD3E7A0875}" srcOrd="1" destOrd="0" presId="urn:microsoft.com/office/officeart/2005/8/layout/hProcess7"/>
    <dgm:cxn modelId="{ADF2A2C1-E9CF-EB4E-954E-63BA9AE7DF60}" type="presOf" srcId="{5D8BF788-E2E2-A249-B77B-7C5C169C5D04}" destId="{720818B5-3981-E643-93EF-6C3AB708ED0F}" srcOrd="0" destOrd="0" presId="urn:microsoft.com/office/officeart/2005/8/layout/hProcess7"/>
    <dgm:cxn modelId="{9D58BBCD-4CDF-5E49-B8C2-1DDD2540E319}" srcId="{0BA83153-EF10-9B40-ACE5-1AF4A59B8A9F}" destId="{79AD75FA-A7BE-A547-A720-3E0BECDDE1E8}" srcOrd="0" destOrd="0" parTransId="{34E5094A-3570-4448-95D6-F70EA35B321D}" sibTransId="{382ECCA2-7BF4-A542-AE9A-452BD69FD08B}"/>
    <dgm:cxn modelId="{562FD3D5-7218-9A41-9CE1-73E668235296}" srcId="{DAF8E90D-0FD0-6E4C-A5E7-35E8682AD705}" destId="{CCA330C3-62B1-3645-9443-ADFB5C211057}" srcOrd="0" destOrd="0" parTransId="{1B10ABF5-F35A-F046-8416-6514EA1E8B95}" sibTransId="{20C12D88-EB7B-3E4E-9C31-9184690A480F}"/>
    <dgm:cxn modelId="{E76569D9-D455-F64A-9BC6-86B8BEBCB666}" type="presOf" srcId="{0BA83153-EF10-9B40-ACE5-1AF4A59B8A9F}" destId="{B97E6935-6F1A-0E4A-BE04-F3ED6CC0C55D}" srcOrd="0" destOrd="0" presId="urn:microsoft.com/office/officeart/2005/8/layout/hProcess7"/>
    <dgm:cxn modelId="{76CB69D9-0B2C-E44D-B4BB-7CFD8E981F39}" srcId="{171498EE-B603-6B4D-9B04-57A899DEEA54}" destId="{FB11FF7D-7811-D446-8FBA-B8EF76F88E75}" srcOrd="0" destOrd="0" parTransId="{045CAC80-306E-BF42-8657-82706AE0D335}" sibTransId="{EFD1E24F-8080-9048-BF13-DD0A4CAF3EA9}"/>
    <dgm:cxn modelId="{F5A9B6DB-04FE-E84D-8304-D4D89E398362}" type="presOf" srcId="{FB11FF7D-7811-D446-8FBA-B8EF76F88E75}" destId="{F90E7548-CF08-4A49-B5B8-D800F2EEA36B}" srcOrd="0" destOrd="0" presId="urn:microsoft.com/office/officeart/2005/8/layout/hProcess7"/>
    <dgm:cxn modelId="{0E402DEA-DA8F-3849-B818-EFCC7FDA610E}" type="presOf" srcId="{171498EE-B603-6B4D-9B04-57A899DEEA54}" destId="{6BE8A5E8-EDB3-CB46-A7D1-BCA83E6493DD}" srcOrd="1" destOrd="0" presId="urn:microsoft.com/office/officeart/2005/8/layout/hProcess7"/>
    <dgm:cxn modelId="{10E3F5EA-8401-1747-B275-FA293FC0E7FE}" srcId="{F7025607-3CF7-F647-B8B2-3C465D2B47EB}" destId="{ABE55C05-28BD-2049-A8B3-786876BA3D6F}" srcOrd="0" destOrd="0" parTransId="{C8123996-EDE0-7744-BC68-962744EC328E}" sibTransId="{50603D9E-1C5F-5B49-B135-30782338D33D}"/>
    <dgm:cxn modelId="{A133D8EC-1052-F248-9723-87005D2A7D0B}" type="presOf" srcId="{CCA330C3-62B1-3645-9443-ADFB5C211057}" destId="{4018B360-4C64-3A4F-BA60-3512BE300470}" srcOrd="0" destOrd="0" presId="urn:microsoft.com/office/officeart/2005/8/layout/hProcess7"/>
    <dgm:cxn modelId="{E9E4CDB3-1C11-B348-9025-86EF03394CE8}" type="presParOf" srcId="{720818B5-3981-E643-93EF-6C3AB708ED0F}" destId="{05EB205A-2644-D749-8377-499DBE2155BE}" srcOrd="0" destOrd="0" presId="urn:microsoft.com/office/officeart/2005/8/layout/hProcess7"/>
    <dgm:cxn modelId="{CC3C5CAB-603B-DC4E-B9DD-6141B14C7053}" type="presParOf" srcId="{05EB205A-2644-D749-8377-499DBE2155BE}" destId="{B2AD3713-469F-C74A-AC3E-DABED99085C7}" srcOrd="0" destOrd="0" presId="urn:microsoft.com/office/officeart/2005/8/layout/hProcess7"/>
    <dgm:cxn modelId="{43BB97BA-5628-3E47-9F5C-7FA6AB3FEEAD}" type="presParOf" srcId="{05EB205A-2644-D749-8377-499DBE2155BE}" destId="{AF5E8B84-58D2-0847-9929-D7FC03EB468F}" srcOrd="1" destOrd="0" presId="urn:microsoft.com/office/officeart/2005/8/layout/hProcess7"/>
    <dgm:cxn modelId="{F4A4E5E6-B0B6-D14B-B8A3-04E67B662AE6}" type="presParOf" srcId="{05EB205A-2644-D749-8377-499DBE2155BE}" destId="{0D773748-E428-7D4A-B0D6-FD9A8A8BD533}" srcOrd="2" destOrd="0" presId="urn:microsoft.com/office/officeart/2005/8/layout/hProcess7"/>
    <dgm:cxn modelId="{E656A11C-1EE5-1241-A949-086C5F4083DD}" type="presParOf" srcId="{720818B5-3981-E643-93EF-6C3AB708ED0F}" destId="{E2E723A8-55A5-A041-A915-82BFFFA43AC5}" srcOrd="1" destOrd="0" presId="urn:microsoft.com/office/officeart/2005/8/layout/hProcess7"/>
    <dgm:cxn modelId="{71399CC4-2D85-DF4D-A2CD-BF2437D3AD78}" type="presParOf" srcId="{720818B5-3981-E643-93EF-6C3AB708ED0F}" destId="{243B722D-BA54-9B4D-A7DA-06EAA3A50B16}" srcOrd="2" destOrd="0" presId="urn:microsoft.com/office/officeart/2005/8/layout/hProcess7"/>
    <dgm:cxn modelId="{548C8E55-1FB7-D348-B1ED-7223A0F80D01}" type="presParOf" srcId="{243B722D-BA54-9B4D-A7DA-06EAA3A50B16}" destId="{1E5E4FA5-7EF3-A046-AB98-F84CC0F199F4}" srcOrd="0" destOrd="0" presId="urn:microsoft.com/office/officeart/2005/8/layout/hProcess7"/>
    <dgm:cxn modelId="{D64A223F-1B6D-0444-9890-B88946517404}" type="presParOf" srcId="{243B722D-BA54-9B4D-A7DA-06EAA3A50B16}" destId="{DF425E36-5076-254E-B233-03E704E1505D}" srcOrd="1" destOrd="0" presId="urn:microsoft.com/office/officeart/2005/8/layout/hProcess7"/>
    <dgm:cxn modelId="{6D69AA82-DB34-E24F-B82F-990BD1B141F0}" type="presParOf" srcId="{243B722D-BA54-9B4D-A7DA-06EAA3A50B16}" destId="{A0720624-A6FC-BA4F-B3AF-D06145399F4F}" srcOrd="2" destOrd="0" presId="urn:microsoft.com/office/officeart/2005/8/layout/hProcess7"/>
    <dgm:cxn modelId="{18FA6FFB-E192-1943-BCE2-3DC8326EF346}" type="presParOf" srcId="{720818B5-3981-E643-93EF-6C3AB708ED0F}" destId="{4C0B87BF-0A51-9447-A572-931A5C998AE0}" srcOrd="3" destOrd="0" presId="urn:microsoft.com/office/officeart/2005/8/layout/hProcess7"/>
    <dgm:cxn modelId="{13ED6350-202D-694A-AD7F-BE9F7C309370}" type="presParOf" srcId="{720818B5-3981-E643-93EF-6C3AB708ED0F}" destId="{496233AB-1DF6-364D-AA60-EC6FAECF5C8B}" srcOrd="4" destOrd="0" presId="urn:microsoft.com/office/officeart/2005/8/layout/hProcess7"/>
    <dgm:cxn modelId="{D2409CA0-B8FA-F944-B773-58D0E32BFEC9}" type="presParOf" srcId="{496233AB-1DF6-364D-AA60-EC6FAECF5C8B}" destId="{0B736CA8-CD51-E345-8B83-6B1B416C3729}" srcOrd="0" destOrd="0" presId="urn:microsoft.com/office/officeart/2005/8/layout/hProcess7"/>
    <dgm:cxn modelId="{3FEFE997-7EF0-7947-AFED-9BE0561C9800}" type="presParOf" srcId="{496233AB-1DF6-364D-AA60-EC6FAECF5C8B}" destId="{6BE8A5E8-EDB3-CB46-A7D1-BCA83E6493DD}" srcOrd="1" destOrd="0" presId="urn:microsoft.com/office/officeart/2005/8/layout/hProcess7"/>
    <dgm:cxn modelId="{3A07BA78-3B99-AB47-A450-4970CFFBE100}" type="presParOf" srcId="{496233AB-1DF6-364D-AA60-EC6FAECF5C8B}" destId="{F90E7548-CF08-4A49-B5B8-D800F2EEA36B}" srcOrd="2" destOrd="0" presId="urn:microsoft.com/office/officeart/2005/8/layout/hProcess7"/>
    <dgm:cxn modelId="{B19EA477-F8E2-CD4C-A37B-C0682473063C}" type="presParOf" srcId="{720818B5-3981-E643-93EF-6C3AB708ED0F}" destId="{3E1DA53F-7C1E-BC46-A3A3-50B8945E6E04}" srcOrd="5" destOrd="0" presId="urn:microsoft.com/office/officeart/2005/8/layout/hProcess7"/>
    <dgm:cxn modelId="{8D2DC682-12BF-014D-B5CC-1DC3C08B9A8D}" type="presParOf" srcId="{720818B5-3981-E643-93EF-6C3AB708ED0F}" destId="{5AA2A7E4-1C3A-0A45-BD10-E9D8130F8719}" srcOrd="6" destOrd="0" presId="urn:microsoft.com/office/officeart/2005/8/layout/hProcess7"/>
    <dgm:cxn modelId="{C4B84E89-C3D0-7C44-B281-7B057BD16CBD}" type="presParOf" srcId="{5AA2A7E4-1C3A-0A45-BD10-E9D8130F8719}" destId="{E114AC24-EAFE-4044-A193-F856ED6358DD}" srcOrd="0" destOrd="0" presId="urn:microsoft.com/office/officeart/2005/8/layout/hProcess7"/>
    <dgm:cxn modelId="{E92464D9-66A1-F840-85F7-ABF12C79D27D}" type="presParOf" srcId="{5AA2A7E4-1C3A-0A45-BD10-E9D8130F8719}" destId="{F9AF92CF-604F-0F43-A439-1732D4B83411}" srcOrd="1" destOrd="0" presId="urn:microsoft.com/office/officeart/2005/8/layout/hProcess7"/>
    <dgm:cxn modelId="{C78C0096-F1AA-AA4C-9E8C-CFE42BD232B4}" type="presParOf" srcId="{5AA2A7E4-1C3A-0A45-BD10-E9D8130F8719}" destId="{C5EFACBA-753E-4D4F-B5E2-603223235831}" srcOrd="2" destOrd="0" presId="urn:microsoft.com/office/officeart/2005/8/layout/hProcess7"/>
    <dgm:cxn modelId="{9675D305-50AA-DF4D-A7FF-D7354FA08D2E}" type="presParOf" srcId="{720818B5-3981-E643-93EF-6C3AB708ED0F}" destId="{3EE7D808-D2D3-5F42-AE81-BEE9F2019C9A}" srcOrd="7" destOrd="0" presId="urn:microsoft.com/office/officeart/2005/8/layout/hProcess7"/>
    <dgm:cxn modelId="{63261198-7C58-FD47-B02C-9D0C35B8955D}" type="presParOf" srcId="{720818B5-3981-E643-93EF-6C3AB708ED0F}" destId="{1D1F89F4-7198-2C43-8042-31BF28A7D72E}" srcOrd="8" destOrd="0" presId="urn:microsoft.com/office/officeart/2005/8/layout/hProcess7"/>
    <dgm:cxn modelId="{A6ADBEF4-64A0-6A42-AC5E-8A645F051CD0}" type="presParOf" srcId="{1D1F89F4-7198-2C43-8042-31BF28A7D72E}" destId="{B97E6935-6F1A-0E4A-BE04-F3ED6CC0C55D}" srcOrd="0" destOrd="0" presId="urn:microsoft.com/office/officeart/2005/8/layout/hProcess7"/>
    <dgm:cxn modelId="{45EB4E4D-9D50-EF48-8974-D3996D7BD092}" type="presParOf" srcId="{1D1F89F4-7198-2C43-8042-31BF28A7D72E}" destId="{DDB2BEDD-24F6-0F49-B623-9EC2DA58B649}" srcOrd="1" destOrd="0" presId="urn:microsoft.com/office/officeart/2005/8/layout/hProcess7"/>
    <dgm:cxn modelId="{3973E90E-E382-4D4F-80A4-B334AA07F1C3}" type="presParOf" srcId="{1D1F89F4-7198-2C43-8042-31BF28A7D72E}" destId="{EC95EB2A-7A33-8E4E-948F-D4A21BE5A62B}" srcOrd="2" destOrd="0" presId="urn:microsoft.com/office/officeart/2005/8/layout/hProcess7"/>
    <dgm:cxn modelId="{E356B360-DFF1-4C43-B0D4-33586728F33E}" type="presParOf" srcId="{720818B5-3981-E643-93EF-6C3AB708ED0F}" destId="{578F9108-DD95-E049-9A28-18E50D42D44C}" srcOrd="9" destOrd="0" presId="urn:microsoft.com/office/officeart/2005/8/layout/hProcess7"/>
    <dgm:cxn modelId="{CE40341A-1167-D64B-BF8D-1DABDEC78627}" type="presParOf" srcId="{720818B5-3981-E643-93EF-6C3AB708ED0F}" destId="{3F5291B0-9D41-584F-9B38-CD1BD35F139B}" srcOrd="10" destOrd="0" presId="urn:microsoft.com/office/officeart/2005/8/layout/hProcess7"/>
    <dgm:cxn modelId="{14BDCB1E-4EB9-FD42-AB6C-D85D75BC4A33}" type="presParOf" srcId="{3F5291B0-9D41-584F-9B38-CD1BD35F139B}" destId="{2C47DF80-C266-2247-95B1-55C2DA456B77}" srcOrd="0" destOrd="0" presId="urn:microsoft.com/office/officeart/2005/8/layout/hProcess7"/>
    <dgm:cxn modelId="{D89E2908-7E26-A24F-BB48-D574FA9FAA4B}" type="presParOf" srcId="{3F5291B0-9D41-584F-9B38-CD1BD35F139B}" destId="{2E8793A5-6DF8-DC4B-A269-7CE4691AC4C9}" srcOrd="1" destOrd="0" presId="urn:microsoft.com/office/officeart/2005/8/layout/hProcess7"/>
    <dgm:cxn modelId="{A892157C-794B-D246-9F34-D61EA892DF48}" type="presParOf" srcId="{3F5291B0-9D41-584F-9B38-CD1BD35F139B}" destId="{A135998A-6C74-DE41-9EAA-168E09696896}" srcOrd="2" destOrd="0" presId="urn:microsoft.com/office/officeart/2005/8/layout/hProcess7"/>
    <dgm:cxn modelId="{DB1FF444-A1B5-E243-93EC-A568F1F0F112}" type="presParOf" srcId="{720818B5-3981-E643-93EF-6C3AB708ED0F}" destId="{000DB577-4433-2D49-9985-637D5935FEA1}" srcOrd="11" destOrd="0" presId="urn:microsoft.com/office/officeart/2005/8/layout/hProcess7"/>
    <dgm:cxn modelId="{28284A95-F4D6-2046-92E7-D1D49169385A}" type="presParOf" srcId="{720818B5-3981-E643-93EF-6C3AB708ED0F}" destId="{F16E774E-6F8F-AB49-9674-411947B583DB}" srcOrd="12" destOrd="0" presId="urn:microsoft.com/office/officeart/2005/8/layout/hProcess7"/>
    <dgm:cxn modelId="{7A76F6C4-2ED2-1348-AAB3-5E78E6EDBA1C}" type="presParOf" srcId="{F16E774E-6F8F-AB49-9674-411947B583DB}" destId="{6526AF74-7A75-FB49-AF7C-675AE18CAC4D}" srcOrd="0" destOrd="0" presId="urn:microsoft.com/office/officeart/2005/8/layout/hProcess7"/>
    <dgm:cxn modelId="{5E665506-12A5-3D47-BD70-40F446ACE67B}" type="presParOf" srcId="{F16E774E-6F8F-AB49-9674-411947B583DB}" destId="{F549A374-250B-8F49-A875-03522409282D}" srcOrd="1" destOrd="0" presId="urn:microsoft.com/office/officeart/2005/8/layout/hProcess7"/>
    <dgm:cxn modelId="{08F3FFFB-A7C5-B042-B07D-C365A8CD4C20}" type="presParOf" srcId="{F16E774E-6F8F-AB49-9674-411947B583DB}" destId="{4018B360-4C64-3A4F-BA60-3512BE300470}" srcOrd="2" destOrd="0" presId="urn:microsoft.com/office/officeart/2005/8/layout/hProcess7"/>
    <dgm:cxn modelId="{D1F19F2C-3F49-C540-A67D-7EC9FBCC382E}" type="presParOf" srcId="{720818B5-3981-E643-93EF-6C3AB708ED0F}" destId="{2F883768-B2A2-4446-B3D6-934D14BA55AF}" srcOrd="13" destOrd="0" presId="urn:microsoft.com/office/officeart/2005/8/layout/hProcess7"/>
    <dgm:cxn modelId="{343456A0-2623-B342-B524-AB47D918C62B}" type="presParOf" srcId="{720818B5-3981-E643-93EF-6C3AB708ED0F}" destId="{9D8AE357-ACF1-EE43-836D-732C7291D1D5}" srcOrd="14" destOrd="0" presId="urn:microsoft.com/office/officeart/2005/8/layout/hProcess7"/>
    <dgm:cxn modelId="{4BBB8113-851A-E549-9B98-5B100FBB2972}" type="presParOf" srcId="{9D8AE357-ACF1-EE43-836D-732C7291D1D5}" destId="{395C38FA-621A-9847-A8C9-445F5249E0D4}" srcOrd="0" destOrd="0" presId="urn:microsoft.com/office/officeart/2005/8/layout/hProcess7"/>
    <dgm:cxn modelId="{2C6B12B3-204F-F14D-8822-859FA82B2F2D}" type="presParOf" srcId="{9D8AE357-ACF1-EE43-836D-732C7291D1D5}" destId="{C33D52F5-783D-2343-9C72-FD5298F7C7DD}" srcOrd="1" destOrd="0" presId="urn:microsoft.com/office/officeart/2005/8/layout/hProcess7"/>
    <dgm:cxn modelId="{6CE55F36-215E-4A49-9B62-7259F2553057}" type="presParOf" srcId="{9D8AE357-ACF1-EE43-836D-732C7291D1D5}" destId="{E46D1F3A-7237-BF4D-B37B-2CF34D354135}" srcOrd="2" destOrd="0" presId="urn:microsoft.com/office/officeart/2005/8/layout/hProcess7"/>
    <dgm:cxn modelId="{618E92AF-8B0B-2241-BB26-A8FE68F786A6}" type="presParOf" srcId="{720818B5-3981-E643-93EF-6C3AB708ED0F}" destId="{134D47F3-6A08-FB4E-9650-61F58CF38EA3}" srcOrd="15" destOrd="0" presId="urn:microsoft.com/office/officeart/2005/8/layout/hProcess7"/>
    <dgm:cxn modelId="{827B34A9-7C3E-C24D-8D62-28F13761DC4F}" type="presParOf" srcId="{720818B5-3981-E643-93EF-6C3AB708ED0F}" destId="{7D6F1EC4-C557-3A43-83FA-8801F26D1857}" srcOrd="16" destOrd="0" presId="urn:microsoft.com/office/officeart/2005/8/layout/hProcess7"/>
    <dgm:cxn modelId="{561295FF-B7B2-8246-9AAB-5E5341BABFD9}" type="presParOf" srcId="{7D6F1EC4-C557-3A43-83FA-8801F26D1857}" destId="{2FCBD14A-2993-1248-9CF9-A7D1C931028C}" srcOrd="0" destOrd="0" presId="urn:microsoft.com/office/officeart/2005/8/layout/hProcess7"/>
    <dgm:cxn modelId="{A5FB53F6-2368-3343-9291-2F70E0C9B121}" type="presParOf" srcId="{7D6F1EC4-C557-3A43-83FA-8801F26D1857}" destId="{D637641C-A2B3-D046-B935-45BD3E7A0875}" srcOrd="1" destOrd="0" presId="urn:microsoft.com/office/officeart/2005/8/layout/hProcess7"/>
    <dgm:cxn modelId="{82333C84-B58D-AE42-A1A9-A796196CBF59}" type="presParOf" srcId="{7D6F1EC4-C557-3A43-83FA-8801F26D1857}" destId="{C6954E11-8472-B34F-BECF-7801FFAB27F6}" srcOrd="2" destOrd="0" presId="urn:microsoft.com/office/officeart/2005/8/layout/hProcess7"/>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D8BF788-E2E2-A249-B77B-7C5C169C5D04}" type="doc">
      <dgm:prSet loTypeId="urn:microsoft.com/office/officeart/2005/8/layout/hProcess7" loCatId="" qsTypeId="urn:microsoft.com/office/officeart/2005/8/quickstyle/simple1" qsCatId="simple" csTypeId="urn:microsoft.com/office/officeart/2005/8/colors/accent1_5" csCatId="accent1" phldr="1"/>
      <dgm:spPr/>
      <dgm:t>
        <a:bodyPr/>
        <a:lstStyle/>
        <a:p>
          <a:endParaRPr lang="en-US"/>
        </a:p>
      </dgm:t>
    </dgm:pt>
    <dgm:pt modelId="{03507356-3D20-4F45-857B-755EFB5851CC}">
      <dgm:prSet phldrT="[Text]"/>
      <dgm:spPr>
        <a:solidFill>
          <a:srgbClr val="00A2B5"/>
        </a:solidFill>
      </dgm:spPr>
      <dgm:t>
        <a:bodyPr/>
        <a:lstStyle/>
        <a:p>
          <a:r>
            <a:rPr lang="en-US" dirty="0"/>
            <a:t>Week 0-2</a:t>
          </a:r>
        </a:p>
      </dgm:t>
    </dgm:pt>
    <dgm:pt modelId="{FAA33434-0C3E-8F41-93AC-C6D06640C969}" type="parTrans" cxnId="{FF9FE748-02BA-304C-A40F-761F10861E7A}">
      <dgm:prSet/>
      <dgm:spPr/>
      <dgm:t>
        <a:bodyPr/>
        <a:lstStyle/>
        <a:p>
          <a:endParaRPr lang="en-US"/>
        </a:p>
      </dgm:t>
    </dgm:pt>
    <dgm:pt modelId="{AE74E3F5-B306-D949-8D33-37609D6C096F}" type="sibTrans" cxnId="{FF9FE748-02BA-304C-A40F-761F10861E7A}">
      <dgm:prSet/>
      <dgm:spPr/>
      <dgm:t>
        <a:bodyPr/>
        <a:lstStyle/>
        <a:p>
          <a:endParaRPr lang="en-US"/>
        </a:p>
      </dgm:t>
    </dgm:pt>
    <dgm:pt modelId="{35B4BD9C-3830-6944-B800-50439B286B98}">
      <dgm:prSet phldrT="[Text]"/>
      <dgm:spPr/>
      <dgm:t>
        <a:bodyPr/>
        <a:lstStyle/>
        <a:p>
          <a:r>
            <a:rPr lang="en-US" dirty="0"/>
            <a:t>PROTECTION</a:t>
          </a:r>
        </a:p>
        <a:p>
          <a:r>
            <a:rPr lang="en-US" dirty="0"/>
            <a:t>Self-directed</a:t>
          </a:r>
        </a:p>
      </dgm:t>
    </dgm:pt>
    <dgm:pt modelId="{0A7BD2EF-0CBE-1047-9011-1F1EE65D5E67}" type="parTrans" cxnId="{3AC0AFAF-4943-7C44-BE5F-014F22A53C96}">
      <dgm:prSet/>
      <dgm:spPr/>
      <dgm:t>
        <a:bodyPr/>
        <a:lstStyle/>
        <a:p>
          <a:endParaRPr lang="en-US"/>
        </a:p>
      </dgm:t>
    </dgm:pt>
    <dgm:pt modelId="{6370E4A0-1FCD-004F-8CB4-99156275DBFC}" type="sibTrans" cxnId="{3AC0AFAF-4943-7C44-BE5F-014F22A53C96}">
      <dgm:prSet/>
      <dgm:spPr/>
      <dgm:t>
        <a:bodyPr/>
        <a:lstStyle/>
        <a:p>
          <a:endParaRPr lang="en-US"/>
        </a:p>
      </dgm:t>
    </dgm:pt>
    <dgm:pt modelId="{171498EE-B603-6B4D-9B04-57A899DEEA54}">
      <dgm:prSet phldrT="[Text]"/>
      <dgm:spPr>
        <a:solidFill>
          <a:srgbClr val="077B91"/>
        </a:solidFill>
      </dgm:spPr>
      <dgm:t>
        <a:bodyPr/>
        <a:lstStyle/>
        <a:p>
          <a:r>
            <a:rPr lang="en-US" dirty="0"/>
            <a:t>Week 2-4</a:t>
          </a:r>
        </a:p>
      </dgm:t>
    </dgm:pt>
    <dgm:pt modelId="{F2A1F2D0-6213-9E4D-96AC-E9CBA02F5A6C}" type="parTrans" cxnId="{691A97B9-39D6-6D49-A25C-90DE67AC7D36}">
      <dgm:prSet/>
      <dgm:spPr/>
      <dgm:t>
        <a:bodyPr/>
        <a:lstStyle/>
        <a:p>
          <a:endParaRPr lang="en-US"/>
        </a:p>
      </dgm:t>
    </dgm:pt>
    <dgm:pt modelId="{C50FFB3D-710F-B54C-8E04-D56040D4A80F}" type="sibTrans" cxnId="{691A97B9-39D6-6D49-A25C-90DE67AC7D36}">
      <dgm:prSet/>
      <dgm:spPr/>
      <dgm:t>
        <a:bodyPr/>
        <a:lstStyle/>
        <a:p>
          <a:endParaRPr lang="en-US"/>
        </a:p>
      </dgm:t>
    </dgm:pt>
    <dgm:pt modelId="{FB11FF7D-7811-D446-8FBA-B8EF76F88E75}">
      <dgm:prSet phldrT="[Text]"/>
      <dgm:spPr/>
      <dgm:t>
        <a:bodyPr/>
        <a:lstStyle/>
        <a:p>
          <a:r>
            <a:rPr lang="en-US" dirty="0"/>
            <a:t>ACTIVATION</a:t>
          </a:r>
        </a:p>
        <a:p>
          <a:r>
            <a:rPr lang="en-US" dirty="0"/>
            <a:t>PT 1x/week</a:t>
          </a:r>
        </a:p>
      </dgm:t>
    </dgm:pt>
    <dgm:pt modelId="{045CAC80-306E-BF42-8657-82706AE0D335}" type="parTrans" cxnId="{76CB69D9-0B2C-E44D-B4BB-7CFD8E981F39}">
      <dgm:prSet/>
      <dgm:spPr/>
      <dgm:t>
        <a:bodyPr/>
        <a:lstStyle/>
        <a:p>
          <a:endParaRPr lang="en-US"/>
        </a:p>
      </dgm:t>
    </dgm:pt>
    <dgm:pt modelId="{EFD1E24F-8080-9048-BF13-DD0A4CAF3EA9}" type="sibTrans" cxnId="{76CB69D9-0B2C-E44D-B4BB-7CFD8E981F39}">
      <dgm:prSet/>
      <dgm:spPr/>
      <dgm:t>
        <a:bodyPr/>
        <a:lstStyle/>
        <a:p>
          <a:endParaRPr lang="en-US"/>
        </a:p>
      </dgm:t>
    </dgm:pt>
    <dgm:pt modelId="{0BA83153-EF10-9B40-ACE5-1AF4A59B8A9F}">
      <dgm:prSet phldrT="[Text]"/>
      <dgm:spPr>
        <a:noFill/>
      </dgm:spPr>
      <dgm:t>
        <a:bodyPr/>
        <a:lstStyle/>
        <a:p>
          <a:r>
            <a:rPr lang="en-US" dirty="0">
              <a:solidFill>
                <a:schemeClr val="tx1"/>
              </a:solidFill>
            </a:rPr>
            <a:t>Week 4-8</a:t>
          </a:r>
        </a:p>
      </dgm:t>
    </dgm:pt>
    <dgm:pt modelId="{591A3A01-28DF-3B49-923D-81E02B583FC1}" type="parTrans" cxnId="{E78B51B1-21C1-9C49-B62E-7AB78DCFD572}">
      <dgm:prSet/>
      <dgm:spPr/>
      <dgm:t>
        <a:bodyPr/>
        <a:lstStyle/>
        <a:p>
          <a:endParaRPr lang="en-US"/>
        </a:p>
      </dgm:t>
    </dgm:pt>
    <dgm:pt modelId="{92C78A59-B4C8-FB4E-B3EB-06983B3F0294}" type="sibTrans" cxnId="{E78B51B1-21C1-9C49-B62E-7AB78DCFD572}">
      <dgm:prSet/>
      <dgm:spPr/>
      <dgm:t>
        <a:bodyPr/>
        <a:lstStyle/>
        <a:p>
          <a:endParaRPr lang="en-US"/>
        </a:p>
      </dgm:t>
    </dgm:pt>
    <dgm:pt modelId="{79AD75FA-A7BE-A547-A720-3E0BECDDE1E8}">
      <dgm:prSet phldrT="[Text]"/>
      <dgm:spPr/>
      <dgm:t>
        <a:bodyPr/>
        <a:lstStyle/>
        <a:p>
          <a:r>
            <a:rPr lang="en-US" dirty="0">
              <a:solidFill>
                <a:schemeClr val="tx1"/>
              </a:solidFill>
            </a:rPr>
            <a:t>LOADING</a:t>
          </a:r>
        </a:p>
        <a:p>
          <a:r>
            <a:rPr lang="en-US" dirty="0">
              <a:solidFill>
                <a:schemeClr val="tx1"/>
              </a:solidFill>
            </a:rPr>
            <a:t>PT 1x/week</a:t>
          </a:r>
        </a:p>
      </dgm:t>
    </dgm:pt>
    <dgm:pt modelId="{34E5094A-3570-4448-95D6-F70EA35B321D}" type="parTrans" cxnId="{9D58BBCD-4CDF-5E49-B8C2-1DDD2540E319}">
      <dgm:prSet/>
      <dgm:spPr/>
      <dgm:t>
        <a:bodyPr/>
        <a:lstStyle/>
        <a:p>
          <a:endParaRPr lang="en-US"/>
        </a:p>
      </dgm:t>
    </dgm:pt>
    <dgm:pt modelId="{382ECCA2-7BF4-A542-AE9A-452BD69FD08B}" type="sibTrans" cxnId="{9D58BBCD-4CDF-5E49-B8C2-1DDD2540E319}">
      <dgm:prSet/>
      <dgm:spPr/>
      <dgm:t>
        <a:bodyPr/>
        <a:lstStyle/>
        <a:p>
          <a:endParaRPr lang="en-US"/>
        </a:p>
      </dgm:t>
    </dgm:pt>
    <dgm:pt modelId="{DAF8E90D-0FD0-6E4C-A5E7-35E8682AD705}">
      <dgm:prSet/>
      <dgm:spPr>
        <a:noFill/>
      </dgm:spPr>
      <dgm:t>
        <a:bodyPr/>
        <a:lstStyle/>
        <a:p>
          <a:r>
            <a:rPr lang="en-US" dirty="0">
              <a:solidFill>
                <a:schemeClr val="tx1"/>
              </a:solidFill>
            </a:rPr>
            <a:t>Week 8-12</a:t>
          </a:r>
        </a:p>
      </dgm:t>
    </dgm:pt>
    <dgm:pt modelId="{1833FCC7-5C61-D447-83F8-691CACC588B1}" type="parTrans" cxnId="{77D0D982-C6D0-1945-89B4-21564E7EA691}">
      <dgm:prSet/>
      <dgm:spPr/>
      <dgm:t>
        <a:bodyPr/>
        <a:lstStyle/>
        <a:p>
          <a:endParaRPr lang="en-US"/>
        </a:p>
      </dgm:t>
    </dgm:pt>
    <dgm:pt modelId="{60045CFF-9CFD-BB4C-A56F-1687376EE5D6}" type="sibTrans" cxnId="{77D0D982-C6D0-1945-89B4-21564E7EA691}">
      <dgm:prSet/>
      <dgm:spPr/>
      <dgm:t>
        <a:bodyPr/>
        <a:lstStyle/>
        <a:p>
          <a:endParaRPr lang="en-US"/>
        </a:p>
      </dgm:t>
    </dgm:pt>
    <dgm:pt modelId="{F7025607-3CF7-F647-B8B2-3C465D2B47EB}">
      <dgm:prSet/>
      <dgm:spPr>
        <a:noFill/>
      </dgm:spPr>
      <dgm:t>
        <a:bodyPr/>
        <a:lstStyle/>
        <a:p>
          <a:r>
            <a:rPr lang="en-US" dirty="0">
              <a:solidFill>
                <a:schemeClr val="tx1"/>
              </a:solidFill>
            </a:rPr>
            <a:t>Week 12-16</a:t>
          </a:r>
        </a:p>
      </dgm:t>
    </dgm:pt>
    <dgm:pt modelId="{1BDE0697-5725-1C46-99AA-D035B728D4F2}" type="parTrans" cxnId="{78D1AE46-EDED-7C4E-BF01-F33FD686179D}">
      <dgm:prSet/>
      <dgm:spPr/>
      <dgm:t>
        <a:bodyPr/>
        <a:lstStyle/>
        <a:p>
          <a:endParaRPr lang="en-US"/>
        </a:p>
      </dgm:t>
    </dgm:pt>
    <dgm:pt modelId="{A2413FF0-D2F4-994A-A1B6-7A7B6D947A27}" type="sibTrans" cxnId="{78D1AE46-EDED-7C4E-BF01-F33FD686179D}">
      <dgm:prSet/>
      <dgm:spPr/>
      <dgm:t>
        <a:bodyPr/>
        <a:lstStyle/>
        <a:p>
          <a:endParaRPr lang="en-US"/>
        </a:p>
      </dgm:t>
    </dgm:pt>
    <dgm:pt modelId="{CCA330C3-62B1-3645-9443-ADFB5C211057}">
      <dgm:prSet phldrT="[Text]"/>
      <dgm:spPr/>
      <dgm:t>
        <a:bodyPr/>
        <a:lstStyle/>
        <a:p>
          <a:r>
            <a:rPr lang="en-US" dirty="0">
              <a:solidFill>
                <a:schemeClr val="tx1"/>
              </a:solidFill>
            </a:rPr>
            <a:t>STRENGTH</a:t>
          </a:r>
        </a:p>
        <a:p>
          <a:r>
            <a:rPr lang="en-US" dirty="0">
              <a:solidFill>
                <a:schemeClr val="tx1"/>
              </a:solidFill>
            </a:rPr>
            <a:t>PT 2x/week</a:t>
          </a:r>
        </a:p>
      </dgm:t>
    </dgm:pt>
    <dgm:pt modelId="{1B10ABF5-F35A-F046-8416-6514EA1E8B95}" type="parTrans" cxnId="{562FD3D5-7218-9A41-9CE1-73E668235296}">
      <dgm:prSet/>
      <dgm:spPr/>
      <dgm:t>
        <a:bodyPr/>
        <a:lstStyle/>
        <a:p>
          <a:endParaRPr lang="en-US"/>
        </a:p>
      </dgm:t>
    </dgm:pt>
    <dgm:pt modelId="{20C12D88-EB7B-3E4E-9C31-9184690A480F}" type="sibTrans" cxnId="{562FD3D5-7218-9A41-9CE1-73E668235296}">
      <dgm:prSet/>
      <dgm:spPr/>
      <dgm:t>
        <a:bodyPr/>
        <a:lstStyle/>
        <a:p>
          <a:endParaRPr lang="en-US"/>
        </a:p>
      </dgm:t>
    </dgm:pt>
    <dgm:pt modelId="{ABE55C05-28BD-2049-A8B3-786876BA3D6F}">
      <dgm:prSet phldrT="[Text]"/>
      <dgm:spPr/>
      <dgm:t>
        <a:bodyPr/>
        <a:lstStyle/>
        <a:p>
          <a:r>
            <a:rPr lang="en-US" dirty="0">
              <a:solidFill>
                <a:schemeClr val="tx1"/>
              </a:solidFill>
            </a:rPr>
            <a:t>MAINTENANCE</a:t>
          </a:r>
        </a:p>
        <a:p>
          <a:r>
            <a:rPr lang="en-US" dirty="0">
              <a:solidFill>
                <a:schemeClr val="tx1"/>
              </a:solidFill>
            </a:rPr>
            <a:t>Home program</a:t>
          </a:r>
        </a:p>
      </dgm:t>
    </dgm:pt>
    <dgm:pt modelId="{C8123996-EDE0-7744-BC68-962744EC328E}" type="parTrans" cxnId="{10E3F5EA-8401-1747-B275-FA293FC0E7FE}">
      <dgm:prSet/>
      <dgm:spPr/>
      <dgm:t>
        <a:bodyPr/>
        <a:lstStyle/>
        <a:p>
          <a:endParaRPr lang="en-US"/>
        </a:p>
      </dgm:t>
    </dgm:pt>
    <dgm:pt modelId="{50603D9E-1C5F-5B49-B135-30782338D33D}" type="sibTrans" cxnId="{10E3F5EA-8401-1747-B275-FA293FC0E7FE}">
      <dgm:prSet/>
      <dgm:spPr/>
      <dgm:t>
        <a:bodyPr/>
        <a:lstStyle/>
        <a:p>
          <a:endParaRPr lang="en-US"/>
        </a:p>
      </dgm:t>
    </dgm:pt>
    <dgm:pt modelId="{720818B5-3981-E643-93EF-6C3AB708ED0F}" type="pres">
      <dgm:prSet presAssocID="{5D8BF788-E2E2-A249-B77B-7C5C169C5D04}" presName="Name0" presStyleCnt="0">
        <dgm:presLayoutVars>
          <dgm:dir/>
          <dgm:animLvl val="lvl"/>
          <dgm:resizeHandles val="exact"/>
        </dgm:presLayoutVars>
      </dgm:prSet>
      <dgm:spPr/>
    </dgm:pt>
    <dgm:pt modelId="{05EB205A-2644-D749-8377-499DBE2155BE}" type="pres">
      <dgm:prSet presAssocID="{03507356-3D20-4F45-857B-755EFB5851CC}" presName="compositeNode" presStyleCnt="0">
        <dgm:presLayoutVars>
          <dgm:bulletEnabled val="1"/>
        </dgm:presLayoutVars>
      </dgm:prSet>
      <dgm:spPr/>
    </dgm:pt>
    <dgm:pt modelId="{B2AD3713-469F-C74A-AC3E-DABED99085C7}" type="pres">
      <dgm:prSet presAssocID="{03507356-3D20-4F45-857B-755EFB5851CC}" presName="bgRect" presStyleLbl="node1" presStyleIdx="0" presStyleCnt="5"/>
      <dgm:spPr/>
    </dgm:pt>
    <dgm:pt modelId="{AF5E8B84-58D2-0847-9929-D7FC03EB468F}" type="pres">
      <dgm:prSet presAssocID="{03507356-3D20-4F45-857B-755EFB5851CC}" presName="parentNode" presStyleLbl="node1" presStyleIdx="0" presStyleCnt="5">
        <dgm:presLayoutVars>
          <dgm:chMax val="0"/>
          <dgm:bulletEnabled val="1"/>
        </dgm:presLayoutVars>
      </dgm:prSet>
      <dgm:spPr/>
    </dgm:pt>
    <dgm:pt modelId="{0D773748-E428-7D4A-B0D6-FD9A8A8BD533}" type="pres">
      <dgm:prSet presAssocID="{03507356-3D20-4F45-857B-755EFB5851CC}" presName="childNode" presStyleLbl="node1" presStyleIdx="0" presStyleCnt="5">
        <dgm:presLayoutVars>
          <dgm:bulletEnabled val="1"/>
        </dgm:presLayoutVars>
      </dgm:prSet>
      <dgm:spPr/>
    </dgm:pt>
    <dgm:pt modelId="{E2E723A8-55A5-A041-A915-82BFFFA43AC5}" type="pres">
      <dgm:prSet presAssocID="{AE74E3F5-B306-D949-8D33-37609D6C096F}" presName="hSp" presStyleCnt="0"/>
      <dgm:spPr/>
    </dgm:pt>
    <dgm:pt modelId="{243B722D-BA54-9B4D-A7DA-06EAA3A50B16}" type="pres">
      <dgm:prSet presAssocID="{AE74E3F5-B306-D949-8D33-37609D6C096F}" presName="vProcSp" presStyleCnt="0"/>
      <dgm:spPr/>
    </dgm:pt>
    <dgm:pt modelId="{1E5E4FA5-7EF3-A046-AB98-F84CC0F199F4}" type="pres">
      <dgm:prSet presAssocID="{AE74E3F5-B306-D949-8D33-37609D6C096F}" presName="vSp1" presStyleCnt="0"/>
      <dgm:spPr/>
    </dgm:pt>
    <dgm:pt modelId="{DF425E36-5076-254E-B233-03E704E1505D}" type="pres">
      <dgm:prSet presAssocID="{AE74E3F5-B306-D949-8D33-37609D6C096F}" presName="simulatedConn" presStyleLbl="solidFgAcc1" presStyleIdx="0" presStyleCnt="4"/>
      <dgm:spPr/>
    </dgm:pt>
    <dgm:pt modelId="{A0720624-A6FC-BA4F-B3AF-D06145399F4F}" type="pres">
      <dgm:prSet presAssocID="{AE74E3F5-B306-D949-8D33-37609D6C096F}" presName="vSp2" presStyleCnt="0"/>
      <dgm:spPr/>
    </dgm:pt>
    <dgm:pt modelId="{4C0B87BF-0A51-9447-A572-931A5C998AE0}" type="pres">
      <dgm:prSet presAssocID="{AE74E3F5-B306-D949-8D33-37609D6C096F}" presName="sibTrans" presStyleCnt="0"/>
      <dgm:spPr/>
    </dgm:pt>
    <dgm:pt modelId="{496233AB-1DF6-364D-AA60-EC6FAECF5C8B}" type="pres">
      <dgm:prSet presAssocID="{171498EE-B603-6B4D-9B04-57A899DEEA54}" presName="compositeNode" presStyleCnt="0">
        <dgm:presLayoutVars>
          <dgm:bulletEnabled val="1"/>
        </dgm:presLayoutVars>
      </dgm:prSet>
      <dgm:spPr/>
    </dgm:pt>
    <dgm:pt modelId="{0B736CA8-CD51-E345-8B83-6B1B416C3729}" type="pres">
      <dgm:prSet presAssocID="{171498EE-B603-6B4D-9B04-57A899DEEA54}" presName="bgRect" presStyleLbl="node1" presStyleIdx="1" presStyleCnt="5"/>
      <dgm:spPr/>
    </dgm:pt>
    <dgm:pt modelId="{6BE8A5E8-EDB3-CB46-A7D1-BCA83E6493DD}" type="pres">
      <dgm:prSet presAssocID="{171498EE-B603-6B4D-9B04-57A899DEEA54}" presName="parentNode" presStyleLbl="node1" presStyleIdx="1" presStyleCnt="5">
        <dgm:presLayoutVars>
          <dgm:chMax val="0"/>
          <dgm:bulletEnabled val="1"/>
        </dgm:presLayoutVars>
      </dgm:prSet>
      <dgm:spPr/>
    </dgm:pt>
    <dgm:pt modelId="{F90E7548-CF08-4A49-B5B8-D800F2EEA36B}" type="pres">
      <dgm:prSet presAssocID="{171498EE-B603-6B4D-9B04-57A899DEEA54}" presName="childNode" presStyleLbl="node1" presStyleIdx="1" presStyleCnt="5">
        <dgm:presLayoutVars>
          <dgm:bulletEnabled val="1"/>
        </dgm:presLayoutVars>
      </dgm:prSet>
      <dgm:spPr/>
    </dgm:pt>
    <dgm:pt modelId="{3E1DA53F-7C1E-BC46-A3A3-50B8945E6E04}" type="pres">
      <dgm:prSet presAssocID="{C50FFB3D-710F-B54C-8E04-D56040D4A80F}" presName="hSp" presStyleCnt="0"/>
      <dgm:spPr/>
    </dgm:pt>
    <dgm:pt modelId="{5AA2A7E4-1C3A-0A45-BD10-E9D8130F8719}" type="pres">
      <dgm:prSet presAssocID="{C50FFB3D-710F-B54C-8E04-D56040D4A80F}" presName="vProcSp" presStyleCnt="0"/>
      <dgm:spPr/>
    </dgm:pt>
    <dgm:pt modelId="{E114AC24-EAFE-4044-A193-F856ED6358DD}" type="pres">
      <dgm:prSet presAssocID="{C50FFB3D-710F-B54C-8E04-D56040D4A80F}" presName="vSp1" presStyleCnt="0"/>
      <dgm:spPr/>
    </dgm:pt>
    <dgm:pt modelId="{F9AF92CF-604F-0F43-A439-1732D4B83411}" type="pres">
      <dgm:prSet presAssocID="{C50FFB3D-710F-B54C-8E04-D56040D4A80F}" presName="simulatedConn" presStyleLbl="solidFgAcc1" presStyleIdx="1" presStyleCnt="4"/>
      <dgm:spPr/>
    </dgm:pt>
    <dgm:pt modelId="{C5EFACBA-753E-4D4F-B5E2-603223235831}" type="pres">
      <dgm:prSet presAssocID="{C50FFB3D-710F-B54C-8E04-D56040D4A80F}" presName="vSp2" presStyleCnt="0"/>
      <dgm:spPr/>
    </dgm:pt>
    <dgm:pt modelId="{3EE7D808-D2D3-5F42-AE81-BEE9F2019C9A}" type="pres">
      <dgm:prSet presAssocID="{C50FFB3D-710F-B54C-8E04-D56040D4A80F}" presName="sibTrans" presStyleCnt="0"/>
      <dgm:spPr/>
    </dgm:pt>
    <dgm:pt modelId="{1D1F89F4-7198-2C43-8042-31BF28A7D72E}" type="pres">
      <dgm:prSet presAssocID="{0BA83153-EF10-9B40-ACE5-1AF4A59B8A9F}" presName="compositeNode" presStyleCnt="0">
        <dgm:presLayoutVars>
          <dgm:bulletEnabled val="1"/>
        </dgm:presLayoutVars>
      </dgm:prSet>
      <dgm:spPr/>
    </dgm:pt>
    <dgm:pt modelId="{B97E6935-6F1A-0E4A-BE04-F3ED6CC0C55D}" type="pres">
      <dgm:prSet presAssocID="{0BA83153-EF10-9B40-ACE5-1AF4A59B8A9F}" presName="bgRect" presStyleLbl="node1" presStyleIdx="2" presStyleCnt="5" custLinFactNeighborY="1522"/>
      <dgm:spPr/>
    </dgm:pt>
    <dgm:pt modelId="{DDB2BEDD-24F6-0F49-B623-9EC2DA58B649}" type="pres">
      <dgm:prSet presAssocID="{0BA83153-EF10-9B40-ACE5-1AF4A59B8A9F}" presName="parentNode" presStyleLbl="node1" presStyleIdx="2" presStyleCnt="5">
        <dgm:presLayoutVars>
          <dgm:chMax val="0"/>
          <dgm:bulletEnabled val="1"/>
        </dgm:presLayoutVars>
      </dgm:prSet>
      <dgm:spPr/>
    </dgm:pt>
    <dgm:pt modelId="{EC95EB2A-7A33-8E4E-948F-D4A21BE5A62B}" type="pres">
      <dgm:prSet presAssocID="{0BA83153-EF10-9B40-ACE5-1AF4A59B8A9F}" presName="childNode" presStyleLbl="node1" presStyleIdx="2" presStyleCnt="5">
        <dgm:presLayoutVars>
          <dgm:bulletEnabled val="1"/>
        </dgm:presLayoutVars>
      </dgm:prSet>
      <dgm:spPr/>
    </dgm:pt>
    <dgm:pt modelId="{578F9108-DD95-E049-9A28-18E50D42D44C}" type="pres">
      <dgm:prSet presAssocID="{92C78A59-B4C8-FB4E-B3EB-06983B3F0294}" presName="hSp" presStyleCnt="0"/>
      <dgm:spPr/>
    </dgm:pt>
    <dgm:pt modelId="{3F5291B0-9D41-584F-9B38-CD1BD35F139B}" type="pres">
      <dgm:prSet presAssocID="{92C78A59-B4C8-FB4E-B3EB-06983B3F0294}" presName="vProcSp" presStyleCnt="0"/>
      <dgm:spPr/>
    </dgm:pt>
    <dgm:pt modelId="{2C47DF80-C266-2247-95B1-55C2DA456B77}" type="pres">
      <dgm:prSet presAssocID="{92C78A59-B4C8-FB4E-B3EB-06983B3F0294}" presName="vSp1" presStyleCnt="0"/>
      <dgm:spPr/>
    </dgm:pt>
    <dgm:pt modelId="{2E8793A5-6DF8-DC4B-A269-7CE4691AC4C9}" type="pres">
      <dgm:prSet presAssocID="{92C78A59-B4C8-FB4E-B3EB-06983B3F0294}" presName="simulatedConn" presStyleLbl="solidFgAcc1" presStyleIdx="2" presStyleCnt="4"/>
      <dgm:spPr/>
    </dgm:pt>
    <dgm:pt modelId="{A135998A-6C74-DE41-9EAA-168E09696896}" type="pres">
      <dgm:prSet presAssocID="{92C78A59-B4C8-FB4E-B3EB-06983B3F0294}" presName="vSp2" presStyleCnt="0"/>
      <dgm:spPr/>
    </dgm:pt>
    <dgm:pt modelId="{000DB577-4433-2D49-9985-637D5935FEA1}" type="pres">
      <dgm:prSet presAssocID="{92C78A59-B4C8-FB4E-B3EB-06983B3F0294}" presName="sibTrans" presStyleCnt="0"/>
      <dgm:spPr/>
    </dgm:pt>
    <dgm:pt modelId="{F16E774E-6F8F-AB49-9674-411947B583DB}" type="pres">
      <dgm:prSet presAssocID="{DAF8E90D-0FD0-6E4C-A5E7-35E8682AD705}" presName="compositeNode" presStyleCnt="0">
        <dgm:presLayoutVars>
          <dgm:bulletEnabled val="1"/>
        </dgm:presLayoutVars>
      </dgm:prSet>
      <dgm:spPr/>
    </dgm:pt>
    <dgm:pt modelId="{6526AF74-7A75-FB49-AF7C-675AE18CAC4D}" type="pres">
      <dgm:prSet presAssocID="{DAF8E90D-0FD0-6E4C-A5E7-35E8682AD705}" presName="bgRect" presStyleLbl="node1" presStyleIdx="3" presStyleCnt="5" custLinFactNeighborY="1522"/>
      <dgm:spPr/>
    </dgm:pt>
    <dgm:pt modelId="{F549A374-250B-8F49-A875-03522409282D}" type="pres">
      <dgm:prSet presAssocID="{DAF8E90D-0FD0-6E4C-A5E7-35E8682AD705}" presName="parentNode" presStyleLbl="node1" presStyleIdx="3" presStyleCnt="5">
        <dgm:presLayoutVars>
          <dgm:chMax val="0"/>
          <dgm:bulletEnabled val="1"/>
        </dgm:presLayoutVars>
      </dgm:prSet>
      <dgm:spPr/>
    </dgm:pt>
    <dgm:pt modelId="{4018B360-4C64-3A4F-BA60-3512BE300470}" type="pres">
      <dgm:prSet presAssocID="{DAF8E90D-0FD0-6E4C-A5E7-35E8682AD705}" presName="childNode" presStyleLbl="node1" presStyleIdx="3" presStyleCnt="5">
        <dgm:presLayoutVars>
          <dgm:bulletEnabled val="1"/>
        </dgm:presLayoutVars>
      </dgm:prSet>
      <dgm:spPr/>
    </dgm:pt>
    <dgm:pt modelId="{2F883768-B2A2-4446-B3D6-934D14BA55AF}" type="pres">
      <dgm:prSet presAssocID="{60045CFF-9CFD-BB4C-A56F-1687376EE5D6}" presName="hSp" presStyleCnt="0"/>
      <dgm:spPr/>
    </dgm:pt>
    <dgm:pt modelId="{9D8AE357-ACF1-EE43-836D-732C7291D1D5}" type="pres">
      <dgm:prSet presAssocID="{60045CFF-9CFD-BB4C-A56F-1687376EE5D6}" presName="vProcSp" presStyleCnt="0"/>
      <dgm:spPr/>
    </dgm:pt>
    <dgm:pt modelId="{395C38FA-621A-9847-A8C9-445F5249E0D4}" type="pres">
      <dgm:prSet presAssocID="{60045CFF-9CFD-BB4C-A56F-1687376EE5D6}" presName="vSp1" presStyleCnt="0"/>
      <dgm:spPr/>
    </dgm:pt>
    <dgm:pt modelId="{C33D52F5-783D-2343-9C72-FD5298F7C7DD}" type="pres">
      <dgm:prSet presAssocID="{60045CFF-9CFD-BB4C-A56F-1687376EE5D6}" presName="simulatedConn" presStyleLbl="solidFgAcc1" presStyleIdx="3" presStyleCnt="4"/>
      <dgm:spPr/>
    </dgm:pt>
    <dgm:pt modelId="{E46D1F3A-7237-BF4D-B37B-2CF34D354135}" type="pres">
      <dgm:prSet presAssocID="{60045CFF-9CFD-BB4C-A56F-1687376EE5D6}" presName="vSp2" presStyleCnt="0"/>
      <dgm:spPr/>
    </dgm:pt>
    <dgm:pt modelId="{134D47F3-6A08-FB4E-9650-61F58CF38EA3}" type="pres">
      <dgm:prSet presAssocID="{60045CFF-9CFD-BB4C-A56F-1687376EE5D6}" presName="sibTrans" presStyleCnt="0"/>
      <dgm:spPr/>
    </dgm:pt>
    <dgm:pt modelId="{7D6F1EC4-C557-3A43-83FA-8801F26D1857}" type="pres">
      <dgm:prSet presAssocID="{F7025607-3CF7-F647-B8B2-3C465D2B47EB}" presName="compositeNode" presStyleCnt="0">
        <dgm:presLayoutVars>
          <dgm:bulletEnabled val="1"/>
        </dgm:presLayoutVars>
      </dgm:prSet>
      <dgm:spPr/>
    </dgm:pt>
    <dgm:pt modelId="{2FCBD14A-2993-1248-9CF9-A7D1C931028C}" type="pres">
      <dgm:prSet presAssocID="{F7025607-3CF7-F647-B8B2-3C465D2B47EB}" presName="bgRect" presStyleLbl="node1" presStyleIdx="4" presStyleCnt="5" custLinFactNeighborY="1522"/>
      <dgm:spPr/>
    </dgm:pt>
    <dgm:pt modelId="{D637641C-A2B3-D046-B935-45BD3E7A0875}" type="pres">
      <dgm:prSet presAssocID="{F7025607-3CF7-F647-B8B2-3C465D2B47EB}" presName="parentNode" presStyleLbl="node1" presStyleIdx="4" presStyleCnt="5">
        <dgm:presLayoutVars>
          <dgm:chMax val="0"/>
          <dgm:bulletEnabled val="1"/>
        </dgm:presLayoutVars>
      </dgm:prSet>
      <dgm:spPr/>
    </dgm:pt>
    <dgm:pt modelId="{C6954E11-8472-B34F-BECF-7801FFAB27F6}" type="pres">
      <dgm:prSet presAssocID="{F7025607-3CF7-F647-B8B2-3C465D2B47EB}" presName="childNode" presStyleLbl="node1" presStyleIdx="4" presStyleCnt="5">
        <dgm:presLayoutVars>
          <dgm:bulletEnabled val="1"/>
        </dgm:presLayoutVars>
      </dgm:prSet>
      <dgm:spPr/>
    </dgm:pt>
  </dgm:ptLst>
  <dgm:cxnLst>
    <dgm:cxn modelId="{D411F424-FD02-8C41-8A1C-6F0A269F12A4}" type="presOf" srcId="{03507356-3D20-4F45-857B-755EFB5851CC}" destId="{AF5E8B84-58D2-0847-9929-D7FC03EB468F}" srcOrd="1" destOrd="0" presId="urn:microsoft.com/office/officeart/2005/8/layout/hProcess7"/>
    <dgm:cxn modelId="{27711325-46BC-B540-BF5F-BDBF217836E9}" type="presOf" srcId="{DAF8E90D-0FD0-6E4C-A5E7-35E8682AD705}" destId="{F549A374-250B-8F49-A875-03522409282D}" srcOrd="1" destOrd="0" presId="urn:microsoft.com/office/officeart/2005/8/layout/hProcess7"/>
    <dgm:cxn modelId="{78D1AE46-EDED-7C4E-BF01-F33FD686179D}" srcId="{5D8BF788-E2E2-A249-B77B-7C5C169C5D04}" destId="{F7025607-3CF7-F647-B8B2-3C465D2B47EB}" srcOrd="4" destOrd="0" parTransId="{1BDE0697-5725-1C46-99AA-D035B728D4F2}" sibTransId="{A2413FF0-D2F4-994A-A1B6-7A7B6D947A27}"/>
    <dgm:cxn modelId="{FF9FE748-02BA-304C-A40F-761F10861E7A}" srcId="{5D8BF788-E2E2-A249-B77B-7C5C169C5D04}" destId="{03507356-3D20-4F45-857B-755EFB5851CC}" srcOrd="0" destOrd="0" parTransId="{FAA33434-0C3E-8F41-93AC-C6D06640C969}" sibTransId="{AE74E3F5-B306-D949-8D33-37609D6C096F}"/>
    <dgm:cxn modelId="{E9243E4D-E741-9648-AAF2-B85EE8B89DD1}" type="presOf" srcId="{171498EE-B603-6B4D-9B04-57A899DEEA54}" destId="{0B736CA8-CD51-E345-8B83-6B1B416C3729}" srcOrd="0" destOrd="0" presId="urn:microsoft.com/office/officeart/2005/8/layout/hProcess7"/>
    <dgm:cxn modelId="{AEC68B5B-97D2-EA41-9B7A-E35FF0A08EC4}" type="presOf" srcId="{DAF8E90D-0FD0-6E4C-A5E7-35E8682AD705}" destId="{6526AF74-7A75-FB49-AF7C-675AE18CAC4D}" srcOrd="0" destOrd="0" presId="urn:microsoft.com/office/officeart/2005/8/layout/hProcess7"/>
    <dgm:cxn modelId="{1C579262-92B6-B340-8C0D-2807D1940778}" type="presOf" srcId="{79AD75FA-A7BE-A547-A720-3E0BECDDE1E8}" destId="{EC95EB2A-7A33-8E4E-948F-D4A21BE5A62B}" srcOrd="0" destOrd="0" presId="urn:microsoft.com/office/officeart/2005/8/layout/hProcess7"/>
    <dgm:cxn modelId="{6324DD67-6207-934C-A007-08BD7DD53E1E}" type="presOf" srcId="{03507356-3D20-4F45-857B-755EFB5851CC}" destId="{B2AD3713-469F-C74A-AC3E-DABED99085C7}" srcOrd="0" destOrd="0" presId="urn:microsoft.com/office/officeart/2005/8/layout/hProcess7"/>
    <dgm:cxn modelId="{B1AB906E-ECEF-0B47-9020-A90CB68780A6}" type="presOf" srcId="{35B4BD9C-3830-6944-B800-50439B286B98}" destId="{0D773748-E428-7D4A-B0D6-FD9A8A8BD533}" srcOrd="0" destOrd="0" presId="urn:microsoft.com/office/officeart/2005/8/layout/hProcess7"/>
    <dgm:cxn modelId="{77D0D982-C6D0-1945-89B4-21564E7EA691}" srcId="{5D8BF788-E2E2-A249-B77B-7C5C169C5D04}" destId="{DAF8E90D-0FD0-6E4C-A5E7-35E8682AD705}" srcOrd="3" destOrd="0" parTransId="{1833FCC7-5C61-D447-83F8-691CACC588B1}" sibTransId="{60045CFF-9CFD-BB4C-A56F-1687376EE5D6}"/>
    <dgm:cxn modelId="{3D4AEC9C-BD15-6C47-8B58-3D8BF5EE7678}" type="presOf" srcId="{0BA83153-EF10-9B40-ACE5-1AF4A59B8A9F}" destId="{DDB2BEDD-24F6-0F49-B623-9EC2DA58B649}" srcOrd="1" destOrd="0" presId="urn:microsoft.com/office/officeart/2005/8/layout/hProcess7"/>
    <dgm:cxn modelId="{3AC0AFAF-4943-7C44-BE5F-014F22A53C96}" srcId="{03507356-3D20-4F45-857B-755EFB5851CC}" destId="{35B4BD9C-3830-6944-B800-50439B286B98}" srcOrd="0" destOrd="0" parTransId="{0A7BD2EF-0CBE-1047-9011-1F1EE65D5E67}" sibTransId="{6370E4A0-1FCD-004F-8CB4-99156275DBFC}"/>
    <dgm:cxn modelId="{E78B51B1-21C1-9C49-B62E-7AB78DCFD572}" srcId="{5D8BF788-E2E2-A249-B77B-7C5C169C5D04}" destId="{0BA83153-EF10-9B40-ACE5-1AF4A59B8A9F}" srcOrd="2" destOrd="0" parTransId="{591A3A01-28DF-3B49-923D-81E02B583FC1}" sibTransId="{92C78A59-B4C8-FB4E-B3EB-06983B3F0294}"/>
    <dgm:cxn modelId="{D346A9B4-4C18-D140-89A0-0F5925BF32BB}" type="presOf" srcId="{F7025607-3CF7-F647-B8B2-3C465D2B47EB}" destId="{2FCBD14A-2993-1248-9CF9-A7D1C931028C}" srcOrd="0" destOrd="0" presId="urn:microsoft.com/office/officeart/2005/8/layout/hProcess7"/>
    <dgm:cxn modelId="{691A97B9-39D6-6D49-A25C-90DE67AC7D36}" srcId="{5D8BF788-E2E2-A249-B77B-7C5C169C5D04}" destId="{171498EE-B603-6B4D-9B04-57A899DEEA54}" srcOrd="1" destOrd="0" parTransId="{F2A1F2D0-6213-9E4D-96AC-E9CBA02F5A6C}" sibTransId="{C50FFB3D-710F-B54C-8E04-D56040D4A80F}"/>
    <dgm:cxn modelId="{9F4012BE-B150-B54C-95E4-24D82ACADA8E}" type="presOf" srcId="{ABE55C05-28BD-2049-A8B3-786876BA3D6F}" destId="{C6954E11-8472-B34F-BECF-7801FFAB27F6}" srcOrd="0" destOrd="0" presId="urn:microsoft.com/office/officeart/2005/8/layout/hProcess7"/>
    <dgm:cxn modelId="{1ED00BC1-4A9F-8F4B-8926-8E00ED1954D7}" type="presOf" srcId="{F7025607-3CF7-F647-B8B2-3C465D2B47EB}" destId="{D637641C-A2B3-D046-B935-45BD3E7A0875}" srcOrd="1" destOrd="0" presId="urn:microsoft.com/office/officeart/2005/8/layout/hProcess7"/>
    <dgm:cxn modelId="{ADF2A2C1-E9CF-EB4E-954E-63BA9AE7DF60}" type="presOf" srcId="{5D8BF788-E2E2-A249-B77B-7C5C169C5D04}" destId="{720818B5-3981-E643-93EF-6C3AB708ED0F}" srcOrd="0" destOrd="0" presId="urn:microsoft.com/office/officeart/2005/8/layout/hProcess7"/>
    <dgm:cxn modelId="{9D58BBCD-4CDF-5E49-B8C2-1DDD2540E319}" srcId="{0BA83153-EF10-9B40-ACE5-1AF4A59B8A9F}" destId="{79AD75FA-A7BE-A547-A720-3E0BECDDE1E8}" srcOrd="0" destOrd="0" parTransId="{34E5094A-3570-4448-95D6-F70EA35B321D}" sibTransId="{382ECCA2-7BF4-A542-AE9A-452BD69FD08B}"/>
    <dgm:cxn modelId="{562FD3D5-7218-9A41-9CE1-73E668235296}" srcId="{DAF8E90D-0FD0-6E4C-A5E7-35E8682AD705}" destId="{CCA330C3-62B1-3645-9443-ADFB5C211057}" srcOrd="0" destOrd="0" parTransId="{1B10ABF5-F35A-F046-8416-6514EA1E8B95}" sibTransId="{20C12D88-EB7B-3E4E-9C31-9184690A480F}"/>
    <dgm:cxn modelId="{E76569D9-D455-F64A-9BC6-86B8BEBCB666}" type="presOf" srcId="{0BA83153-EF10-9B40-ACE5-1AF4A59B8A9F}" destId="{B97E6935-6F1A-0E4A-BE04-F3ED6CC0C55D}" srcOrd="0" destOrd="0" presId="urn:microsoft.com/office/officeart/2005/8/layout/hProcess7"/>
    <dgm:cxn modelId="{76CB69D9-0B2C-E44D-B4BB-7CFD8E981F39}" srcId="{171498EE-B603-6B4D-9B04-57A899DEEA54}" destId="{FB11FF7D-7811-D446-8FBA-B8EF76F88E75}" srcOrd="0" destOrd="0" parTransId="{045CAC80-306E-BF42-8657-82706AE0D335}" sibTransId="{EFD1E24F-8080-9048-BF13-DD0A4CAF3EA9}"/>
    <dgm:cxn modelId="{F5A9B6DB-04FE-E84D-8304-D4D89E398362}" type="presOf" srcId="{FB11FF7D-7811-D446-8FBA-B8EF76F88E75}" destId="{F90E7548-CF08-4A49-B5B8-D800F2EEA36B}" srcOrd="0" destOrd="0" presId="urn:microsoft.com/office/officeart/2005/8/layout/hProcess7"/>
    <dgm:cxn modelId="{0E402DEA-DA8F-3849-B818-EFCC7FDA610E}" type="presOf" srcId="{171498EE-B603-6B4D-9B04-57A899DEEA54}" destId="{6BE8A5E8-EDB3-CB46-A7D1-BCA83E6493DD}" srcOrd="1" destOrd="0" presId="urn:microsoft.com/office/officeart/2005/8/layout/hProcess7"/>
    <dgm:cxn modelId="{10E3F5EA-8401-1747-B275-FA293FC0E7FE}" srcId="{F7025607-3CF7-F647-B8B2-3C465D2B47EB}" destId="{ABE55C05-28BD-2049-A8B3-786876BA3D6F}" srcOrd="0" destOrd="0" parTransId="{C8123996-EDE0-7744-BC68-962744EC328E}" sibTransId="{50603D9E-1C5F-5B49-B135-30782338D33D}"/>
    <dgm:cxn modelId="{A133D8EC-1052-F248-9723-87005D2A7D0B}" type="presOf" srcId="{CCA330C3-62B1-3645-9443-ADFB5C211057}" destId="{4018B360-4C64-3A4F-BA60-3512BE300470}" srcOrd="0" destOrd="0" presId="urn:microsoft.com/office/officeart/2005/8/layout/hProcess7"/>
    <dgm:cxn modelId="{E9E4CDB3-1C11-B348-9025-86EF03394CE8}" type="presParOf" srcId="{720818B5-3981-E643-93EF-6C3AB708ED0F}" destId="{05EB205A-2644-D749-8377-499DBE2155BE}" srcOrd="0" destOrd="0" presId="urn:microsoft.com/office/officeart/2005/8/layout/hProcess7"/>
    <dgm:cxn modelId="{CC3C5CAB-603B-DC4E-B9DD-6141B14C7053}" type="presParOf" srcId="{05EB205A-2644-D749-8377-499DBE2155BE}" destId="{B2AD3713-469F-C74A-AC3E-DABED99085C7}" srcOrd="0" destOrd="0" presId="urn:microsoft.com/office/officeart/2005/8/layout/hProcess7"/>
    <dgm:cxn modelId="{43BB97BA-5628-3E47-9F5C-7FA6AB3FEEAD}" type="presParOf" srcId="{05EB205A-2644-D749-8377-499DBE2155BE}" destId="{AF5E8B84-58D2-0847-9929-D7FC03EB468F}" srcOrd="1" destOrd="0" presId="urn:microsoft.com/office/officeart/2005/8/layout/hProcess7"/>
    <dgm:cxn modelId="{F4A4E5E6-B0B6-D14B-B8A3-04E67B662AE6}" type="presParOf" srcId="{05EB205A-2644-D749-8377-499DBE2155BE}" destId="{0D773748-E428-7D4A-B0D6-FD9A8A8BD533}" srcOrd="2" destOrd="0" presId="urn:microsoft.com/office/officeart/2005/8/layout/hProcess7"/>
    <dgm:cxn modelId="{E656A11C-1EE5-1241-A949-086C5F4083DD}" type="presParOf" srcId="{720818B5-3981-E643-93EF-6C3AB708ED0F}" destId="{E2E723A8-55A5-A041-A915-82BFFFA43AC5}" srcOrd="1" destOrd="0" presId="urn:microsoft.com/office/officeart/2005/8/layout/hProcess7"/>
    <dgm:cxn modelId="{71399CC4-2D85-DF4D-A2CD-BF2437D3AD78}" type="presParOf" srcId="{720818B5-3981-E643-93EF-6C3AB708ED0F}" destId="{243B722D-BA54-9B4D-A7DA-06EAA3A50B16}" srcOrd="2" destOrd="0" presId="urn:microsoft.com/office/officeart/2005/8/layout/hProcess7"/>
    <dgm:cxn modelId="{548C8E55-1FB7-D348-B1ED-7223A0F80D01}" type="presParOf" srcId="{243B722D-BA54-9B4D-A7DA-06EAA3A50B16}" destId="{1E5E4FA5-7EF3-A046-AB98-F84CC0F199F4}" srcOrd="0" destOrd="0" presId="urn:microsoft.com/office/officeart/2005/8/layout/hProcess7"/>
    <dgm:cxn modelId="{D64A223F-1B6D-0444-9890-B88946517404}" type="presParOf" srcId="{243B722D-BA54-9B4D-A7DA-06EAA3A50B16}" destId="{DF425E36-5076-254E-B233-03E704E1505D}" srcOrd="1" destOrd="0" presId="urn:microsoft.com/office/officeart/2005/8/layout/hProcess7"/>
    <dgm:cxn modelId="{6D69AA82-DB34-E24F-B82F-990BD1B141F0}" type="presParOf" srcId="{243B722D-BA54-9B4D-A7DA-06EAA3A50B16}" destId="{A0720624-A6FC-BA4F-B3AF-D06145399F4F}" srcOrd="2" destOrd="0" presId="urn:microsoft.com/office/officeart/2005/8/layout/hProcess7"/>
    <dgm:cxn modelId="{18FA6FFB-E192-1943-BCE2-3DC8326EF346}" type="presParOf" srcId="{720818B5-3981-E643-93EF-6C3AB708ED0F}" destId="{4C0B87BF-0A51-9447-A572-931A5C998AE0}" srcOrd="3" destOrd="0" presId="urn:microsoft.com/office/officeart/2005/8/layout/hProcess7"/>
    <dgm:cxn modelId="{13ED6350-202D-694A-AD7F-BE9F7C309370}" type="presParOf" srcId="{720818B5-3981-E643-93EF-6C3AB708ED0F}" destId="{496233AB-1DF6-364D-AA60-EC6FAECF5C8B}" srcOrd="4" destOrd="0" presId="urn:microsoft.com/office/officeart/2005/8/layout/hProcess7"/>
    <dgm:cxn modelId="{D2409CA0-B8FA-F944-B773-58D0E32BFEC9}" type="presParOf" srcId="{496233AB-1DF6-364D-AA60-EC6FAECF5C8B}" destId="{0B736CA8-CD51-E345-8B83-6B1B416C3729}" srcOrd="0" destOrd="0" presId="urn:microsoft.com/office/officeart/2005/8/layout/hProcess7"/>
    <dgm:cxn modelId="{3FEFE997-7EF0-7947-AFED-9BE0561C9800}" type="presParOf" srcId="{496233AB-1DF6-364D-AA60-EC6FAECF5C8B}" destId="{6BE8A5E8-EDB3-CB46-A7D1-BCA83E6493DD}" srcOrd="1" destOrd="0" presId="urn:microsoft.com/office/officeart/2005/8/layout/hProcess7"/>
    <dgm:cxn modelId="{3A07BA78-3B99-AB47-A450-4970CFFBE100}" type="presParOf" srcId="{496233AB-1DF6-364D-AA60-EC6FAECF5C8B}" destId="{F90E7548-CF08-4A49-B5B8-D800F2EEA36B}" srcOrd="2" destOrd="0" presId="urn:microsoft.com/office/officeart/2005/8/layout/hProcess7"/>
    <dgm:cxn modelId="{B19EA477-F8E2-CD4C-A37B-C0682473063C}" type="presParOf" srcId="{720818B5-3981-E643-93EF-6C3AB708ED0F}" destId="{3E1DA53F-7C1E-BC46-A3A3-50B8945E6E04}" srcOrd="5" destOrd="0" presId="urn:microsoft.com/office/officeart/2005/8/layout/hProcess7"/>
    <dgm:cxn modelId="{8D2DC682-12BF-014D-B5CC-1DC3C08B9A8D}" type="presParOf" srcId="{720818B5-3981-E643-93EF-6C3AB708ED0F}" destId="{5AA2A7E4-1C3A-0A45-BD10-E9D8130F8719}" srcOrd="6" destOrd="0" presId="urn:microsoft.com/office/officeart/2005/8/layout/hProcess7"/>
    <dgm:cxn modelId="{C4B84E89-C3D0-7C44-B281-7B057BD16CBD}" type="presParOf" srcId="{5AA2A7E4-1C3A-0A45-BD10-E9D8130F8719}" destId="{E114AC24-EAFE-4044-A193-F856ED6358DD}" srcOrd="0" destOrd="0" presId="urn:microsoft.com/office/officeart/2005/8/layout/hProcess7"/>
    <dgm:cxn modelId="{E92464D9-66A1-F840-85F7-ABF12C79D27D}" type="presParOf" srcId="{5AA2A7E4-1C3A-0A45-BD10-E9D8130F8719}" destId="{F9AF92CF-604F-0F43-A439-1732D4B83411}" srcOrd="1" destOrd="0" presId="urn:microsoft.com/office/officeart/2005/8/layout/hProcess7"/>
    <dgm:cxn modelId="{C78C0096-F1AA-AA4C-9E8C-CFE42BD232B4}" type="presParOf" srcId="{5AA2A7E4-1C3A-0A45-BD10-E9D8130F8719}" destId="{C5EFACBA-753E-4D4F-B5E2-603223235831}" srcOrd="2" destOrd="0" presId="urn:microsoft.com/office/officeart/2005/8/layout/hProcess7"/>
    <dgm:cxn modelId="{9675D305-50AA-DF4D-A7FF-D7354FA08D2E}" type="presParOf" srcId="{720818B5-3981-E643-93EF-6C3AB708ED0F}" destId="{3EE7D808-D2D3-5F42-AE81-BEE9F2019C9A}" srcOrd="7" destOrd="0" presId="urn:microsoft.com/office/officeart/2005/8/layout/hProcess7"/>
    <dgm:cxn modelId="{63261198-7C58-FD47-B02C-9D0C35B8955D}" type="presParOf" srcId="{720818B5-3981-E643-93EF-6C3AB708ED0F}" destId="{1D1F89F4-7198-2C43-8042-31BF28A7D72E}" srcOrd="8" destOrd="0" presId="urn:microsoft.com/office/officeart/2005/8/layout/hProcess7"/>
    <dgm:cxn modelId="{A6ADBEF4-64A0-6A42-AC5E-8A645F051CD0}" type="presParOf" srcId="{1D1F89F4-7198-2C43-8042-31BF28A7D72E}" destId="{B97E6935-6F1A-0E4A-BE04-F3ED6CC0C55D}" srcOrd="0" destOrd="0" presId="urn:microsoft.com/office/officeart/2005/8/layout/hProcess7"/>
    <dgm:cxn modelId="{45EB4E4D-9D50-EF48-8974-D3996D7BD092}" type="presParOf" srcId="{1D1F89F4-7198-2C43-8042-31BF28A7D72E}" destId="{DDB2BEDD-24F6-0F49-B623-9EC2DA58B649}" srcOrd="1" destOrd="0" presId="urn:microsoft.com/office/officeart/2005/8/layout/hProcess7"/>
    <dgm:cxn modelId="{3973E90E-E382-4D4F-80A4-B334AA07F1C3}" type="presParOf" srcId="{1D1F89F4-7198-2C43-8042-31BF28A7D72E}" destId="{EC95EB2A-7A33-8E4E-948F-D4A21BE5A62B}" srcOrd="2" destOrd="0" presId="urn:microsoft.com/office/officeart/2005/8/layout/hProcess7"/>
    <dgm:cxn modelId="{E356B360-DFF1-4C43-B0D4-33586728F33E}" type="presParOf" srcId="{720818B5-3981-E643-93EF-6C3AB708ED0F}" destId="{578F9108-DD95-E049-9A28-18E50D42D44C}" srcOrd="9" destOrd="0" presId="urn:microsoft.com/office/officeart/2005/8/layout/hProcess7"/>
    <dgm:cxn modelId="{CE40341A-1167-D64B-BF8D-1DABDEC78627}" type="presParOf" srcId="{720818B5-3981-E643-93EF-6C3AB708ED0F}" destId="{3F5291B0-9D41-584F-9B38-CD1BD35F139B}" srcOrd="10" destOrd="0" presId="urn:microsoft.com/office/officeart/2005/8/layout/hProcess7"/>
    <dgm:cxn modelId="{14BDCB1E-4EB9-FD42-AB6C-D85D75BC4A33}" type="presParOf" srcId="{3F5291B0-9D41-584F-9B38-CD1BD35F139B}" destId="{2C47DF80-C266-2247-95B1-55C2DA456B77}" srcOrd="0" destOrd="0" presId="urn:microsoft.com/office/officeart/2005/8/layout/hProcess7"/>
    <dgm:cxn modelId="{D89E2908-7E26-A24F-BB48-D574FA9FAA4B}" type="presParOf" srcId="{3F5291B0-9D41-584F-9B38-CD1BD35F139B}" destId="{2E8793A5-6DF8-DC4B-A269-7CE4691AC4C9}" srcOrd="1" destOrd="0" presId="urn:microsoft.com/office/officeart/2005/8/layout/hProcess7"/>
    <dgm:cxn modelId="{A892157C-794B-D246-9F34-D61EA892DF48}" type="presParOf" srcId="{3F5291B0-9D41-584F-9B38-CD1BD35F139B}" destId="{A135998A-6C74-DE41-9EAA-168E09696896}" srcOrd="2" destOrd="0" presId="urn:microsoft.com/office/officeart/2005/8/layout/hProcess7"/>
    <dgm:cxn modelId="{DB1FF444-A1B5-E243-93EC-A568F1F0F112}" type="presParOf" srcId="{720818B5-3981-E643-93EF-6C3AB708ED0F}" destId="{000DB577-4433-2D49-9985-637D5935FEA1}" srcOrd="11" destOrd="0" presId="urn:microsoft.com/office/officeart/2005/8/layout/hProcess7"/>
    <dgm:cxn modelId="{28284A95-F4D6-2046-92E7-D1D49169385A}" type="presParOf" srcId="{720818B5-3981-E643-93EF-6C3AB708ED0F}" destId="{F16E774E-6F8F-AB49-9674-411947B583DB}" srcOrd="12" destOrd="0" presId="urn:microsoft.com/office/officeart/2005/8/layout/hProcess7"/>
    <dgm:cxn modelId="{7A76F6C4-2ED2-1348-AAB3-5E78E6EDBA1C}" type="presParOf" srcId="{F16E774E-6F8F-AB49-9674-411947B583DB}" destId="{6526AF74-7A75-FB49-AF7C-675AE18CAC4D}" srcOrd="0" destOrd="0" presId="urn:microsoft.com/office/officeart/2005/8/layout/hProcess7"/>
    <dgm:cxn modelId="{5E665506-12A5-3D47-BD70-40F446ACE67B}" type="presParOf" srcId="{F16E774E-6F8F-AB49-9674-411947B583DB}" destId="{F549A374-250B-8F49-A875-03522409282D}" srcOrd="1" destOrd="0" presId="urn:microsoft.com/office/officeart/2005/8/layout/hProcess7"/>
    <dgm:cxn modelId="{08F3FFFB-A7C5-B042-B07D-C365A8CD4C20}" type="presParOf" srcId="{F16E774E-6F8F-AB49-9674-411947B583DB}" destId="{4018B360-4C64-3A4F-BA60-3512BE300470}" srcOrd="2" destOrd="0" presId="urn:microsoft.com/office/officeart/2005/8/layout/hProcess7"/>
    <dgm:cxn modelId="{D1F19F2C-3F49-C540-A67D-7EC9FBCC382E}" type="presParOf" srcId="{720818B5-3981-E643-93EF-6C3AB708ED0F}" destId="{2F883768-B2A2-4446-B3D6-934D14BA55AF}" srcOrd="13" destOrd="0" presId="urn:microsoft.com/office/officeart/2005/8/layout/hProcess7"/>
    <dgm:cxn modelId="{343456A0-2623-B342-B524-AB47D918C62B}" type="presParOf" srcId="{720818B5-3981-E643-93EF-6C3AB708ED0F}" destId="{9D8AE357-ACF1-EE43-836D-732C7291D1D5}" srcOrd="14" destOrd="0" presId="urn:microsoft.com/office/officeart/2005/8/layout/hProcess7"/>
    <dgm:cxn modelId="{4BBB8113-851A-E549-9B98-5B100FBB2972}" type="presParOf" srcId="{9D8AE357-ACF1-EE43-836D-732C7291D1D5}" destId="{395C38FA-621A-9847-A8C9-445F5249E0D4}" srcOrd="0" destOrd="0" presId="urn:microsoft.com/office/officeart/2005/8/layout/hProcess7"/>
    <dgm:cxn modelId="{2C6B12B3-204F-F14D-8822-859FA82B2F2D}" type="presParOf" srcId="{9D8AE357-ACF1-EE43-836D-732C7291D1D5}" destId="{C33D52F5-783D-2343-9C72-FD5298F7C7DD}" srcOrd="1" destOrd="0" presId="urn:microsoft.com/office/officeart/2005/8/layout/hProcess7"/>
    <dgm:cxn modelId="{6CE55F36-215E-4A49-9B62-7259F2553057}" type="presParOf" srcId="{9D8AE357-ACF1-EE43-836D-732C7291D1D5}" destId="{E46D1F3A-7237-BF4D-B37B-2CF34D354135}" srcOrd="2" destOrd="0" presId="urn:microsoft.com/office/officeart/2005/8/layout/hProcess7"/>
    <dgm:cxn modelId="{618E92AF-8B0B-2241-BB26-A8FE68F786A6}" type="presParOf" srcId="{720818B5-3981-E643-93EF-6C3AB708ED0F}" destId="{134D47F3-6A08-FB4E-9650-61F58CF38EA3}" srcOrd="15" destOrd="0" presId="urn:microsoft.com/office/officeart/2005/8/layout/hProcess7"/>
    <dgm:cxn modelId="{827B34A9-7C3E-C24D-8D62-28F13761DC4F}" type="presParOf" srcId="{720818B5-3981-E643-93EF-6C3AB708ED0F}" destId="{7D6F1EC4-C557-3A43-83FA-8801F26D1857}" srcOrd="16" destOrd="0" presId="urn:microsoft.com/office/officeart/2005/8/layout/hProcess7"/>
    <dgm:cxn modelId="{561295FF-B7B2-8246-9AAB-5E5341BABFD9}" type="presParOf" srcId="{7D6F1EC4-C557-3A43-83FA-8801F26D1857}" destId="{2FCBD14A-2993-1248-9CF9-A7D1C931028C}" srcOrd="0" destOrd="0" presId="urn:microsoft.com/office/officeart/2005/8/layout/hProcess7"/>
    <dgm:cxn modelId="{A5FB53F6-2368-3343-9291-2F70E0C9B121}" type="presParOf" srcId="{7D6F1EC4-C557-3A43-83FA-8801F26D1857}" destId="{D637641C-A2B3-D046-B935-45BD3E7A0875}" srcOrd="1" destOrd="0" presId="urn:microsoft.com/office/officeart/2005/8/layout/hProcess7"/>
    <dgm:cxn modelId="{82333C84-B58D-AE42-A1A9-A796196CBF59}" type="presParOf" srcId="{7D6F1EC4-C557-3A43-83FA-8801F26D1857}" destId="{C6954E11-8472-B34F-BECF-7801FFAB27F6}"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D8BF788-E2E2-A249-B77B-7C5C169C5D04}" type="doc">
      <dgm:prSet loTypeId="urn:microsoft.com/office/officeart/2005/8/layout/hProcess7" loCatId="" qsTypeId="urn:microsoft.com/office/officeart/2005/8/quickstyle/simple1" qsCatId="simple" csTypeId="urn:microsoft.com/office/officeart/2005/8/colors/accent1_5" csCatId="accent1" phldr="1"/>
      <dgm:spPr/>
      <dgm:t>
        <a:bodyPr/>
        <a:lstStyle/>
        <a:p>
          <a:endParaRPr lang="en-US"/>
        </a:p>
      </dgm:t>
    </dgm:pt>
    <dgm:pt modelId="{03507356-3D20-4F45-857B-755EFB5851CC}">
      <dgm:prSet phldrT="[Text]"/>
      <dgm:spPr>
        <a:noFill/>
      </dgm:spPr>
      <dgm:t>
        <a:bodyPr/>
        <a:lstStyle/>
        <a:p>
          <a:r>
            <a:rPr lang="en-US" dirty="0">
              <a:solidFill>
                <a:schemeClr val="tx1"/>
              </a:solidFill>
            </a:rPr>
            <a:t>Week 0-2</a:t>
          </a:r>
        </a:p>
      </dgm:t>
    </dgm:pt>
    <dgm:pt modelId="{FAA33434-0C3E-8F41-93AC-C6D06640C969}" type="parTrans" cxnId="{FF9FE748-02BA-304C-A40F-761F10861E7A}">
      <dgm:prSet/>
      <dgm:spPr/>
      <dgm:t>
        <a:bodyPr/>
        <a:lstStyle/>
        <a:p>
          <a:endParaRPr lang="en-US"/>
        </a:p>
      </dgm:t>
    </dgm:pt>
    <dgm:pt modelId="{AE74E3F5-B306-D949-8D33-37609D6C096F}" type="sibTrans" cxnId="{FF9FE748-02BA-304C-A40F-761F10861E7A}">
      <dgm:prSet/>
      <dgm:spPr/>
      <dgm:t>
        <a:bodyPr/>
        <a:lstStyle/>
        <a:p>
          <a:endParaRPr lang="en-US"/>
        </a:p>
      </dgm:t>
    </dgm:pt>
    <dgm:pt modelId="{35B4BD9C-3830-6944-B800-50439B286B98}">
      <dgm:prSet phldrT="[Text]"/>
      <dgm:spPr/>
      <dgm:t>
        <a:bodyPr/>
        <a:lstStyle/>
        <a:p>
          <a:r>
            <a:rPr lang="en-US" dirty="0">
              <a:solidFill>
                <a:schemeClr val="tx1"/>
              </a:solidFill>
            </a:rPr>
            <a:t>PROTECTION</a:t>
          </a:r>
        </a:p>
        <a:p>
          <a:r>
            <a:rPr lang="en-US" dirty="0">
              <a:solidFill>
                <a:schemeClr val="tx1"/>
              </a:solidFill>
            </a:rPr>
            <a:t>Self-directed</a:t>
          </a:r>
        </a:p>
      </dgm:t>
    </dgm:pt>
    <dgm:pt modelId="{0A7BD2EF-0CBE-1047-9011-1F1EE65D5E67}" type="parTrans" cxnId="{3AC0AFAF-4943-7C44-BE5F-014F22A53C96}">
      <dgm:prSet/>
      <dgm:spPr/>
      <dgm:t>
        <a:bodyPr/>
        <a:lstStyle/>
        <a:p>
          <a:endParaRPr lang="en-US"/>
        </a:p>
      </dgm:t>
    </dgm:pt>
    <dgm:pt modelId="{6370E4A0-1FCD-004F-8CB4-99156275DBFC}" type="sibTrans" cxnId="{3AC0AFAF-4943-7C44-BE5F-014F22A53C96}">
      <dgm:prSet/>
      <dgm:spPr/>
      <dgm:t>
        <a:bodyPr/>
        <a:lstStyle/>
        <a:p>
          <a:endParaRPr lang="en-US"/>
        </a:p>
      </dgm:t>
    </dgm:pt>
    <dgm:pt modelId="{171498EE-B603-6B4D-9B04-57A899DEEA54}">
      <dgm:prSet phldrT="[Text]"/>
      <dgm:spPr>
        <a:noFill/>
      </dgm:spPr>
      <dgm:t>
        <a:bodyPr/>
        <a:lstStyle/>
        <a:p>
          <a:r>
            <a:rPr lang="en-US" dirty="0">
              <a:solidFill>
                <a:schemeClr val="tx1"/>
              </a:solidFill>
            </a:rPr>
            <a:t>Week 2-4</a:t>
          </a:r>
        </a:p>
      </dgm:t>
    </dgm:pt>
    <dgm:pt modelId="{F2A1F2D0-6213-9E4D-96AC-E9CBA02F5A6C}" type="parTrans" cxnId="{691A97B9-39D6-6D49-A25C-90DE67AC7D36}">
      <dgm:prSet/>
      <dgm:spPr/>
      <dgm:t>
        <a:bodyPr/>
        <a:lstStyle/>
        <a:p>
          <a:endParaRPr lang="en-US"/>
        </a:p>
      </dgm:t>
    </dgm:pt>
    <dgm:pt modelId="{C50FFB3D-710F-B54C-8E04-D56040D4A80F}" type="sibTrans" cxnId="{691A97B9-39D6-6D49-A25C-90DE67AC7D36}">
      <dgm:prSet/>
      <dgm:spPr/>
      <dgm:t>
        <a:bodyPr/>
        <a:lstStyle/>
        <a:p>
          <a:endParaRPr lang="en-US"/>
        </a:p>
      </dgm:t>
    </dgm:pt>
    <dgm:pt modelId="{FB11FF7D-7811-D446-8FBA-B8EF76F88E75}">
      <dgm:prSet phldrT="[Text]"/>
      <dgm:spPr/>
      <dgm:t>
        <a:bodyPr/>
        <a:lstStyle/>
        <a:p>
          <a:r>
            <a:rPr lang="en-US" dirty="0">
              <a:solidFill>
                <a:schemeClr val="tx1"/>
              </a:solidFill>
            </a:rPr>
            <a:t>ACTIVATION</a:t>
          </a:r>
        </a:p>
        <a:p>
          <a:r>
            <a:rPr lang="en-US" dirty="0">
              <a:solidFill>
                <a:schemeClr val="tx1"/>
              </a:solidFill>
            </a:rPr>
            <a:t>PT 1x/week</a:t>
          </a:r>
        </a:p>
      </dgm:t>
    </dgm:pt>
    <dgm:pt modelId="{045CAC80-306E-BF42-8657-82706AE0D335}" type="parTrans" cxnId="{76CB69D9-0B2C-E44D-B4BB-7CFD8E981F39}">
      <dgm:prSet/>
      <dgm:spPr/>
      <dgm:t>
        <a:bodyPr/>
        <a:lstStyle/>
        <a:p>
          <a:endParaRPr lang="en-US"/>
        </a:p>
      </dgm:t>
    </dgm:pt>
    <dgm:pt modelId="{EFD1E24F-8080-9048-BF13-DD0A4CAF3EA9}" type="sibTrans" cxnId="{76CB69D9-0B2C-E44D-B4BB-7CFD8E981F39}">
      <dgm:prSet/>
      <dgm:spPr/>
      <dgm:t>
        <a:bodyPr/>
        <a:lstStyle/>
        <a:p>
          <a:endParaRPr lang="en-US"/>
        </a:p>
      </dgm:t>
    </dgm:pt>
    <dgm:pt modelId="{0BA83153-EF10-9B40-ACE5-1AF4A59B8A9F}">
      <dgm:prSet phldrT="[Text]"/>
      <dgm:spPr>
        <a:solidFill>
          <a:srgbClr val="018D8F"/>
        </a:solidFill>
      </dgm:spPr>
      <dgm:t>
        <a:bodyPr/>
        <a:lstStyle/>
        <a:p>
          <a:r>
            <a:rPr lang="en-US" dirty="0"/>
            <a:t>Week 4-8</a:t>
          </a:r>
        </a:p>
      </dgm:t>
    </dgm:pt>
    <dgm:pt modelId="{591A3A01-28DF-3B49-923D-81E02B583FC1}" type="parTrans" cxnId="{E78B51B1-21C1-9C49-B62E-7AB78DCFD572}">
      <dgm:prSet/>
      <dgm:spPr/>
      <dgm:t>
        <a:bodyPr/>
        <a:lstStyle/>
        <a:p>
          <a:endParaRPr lang="en-US"/>
        </a:p>
      </dgm:t>
    </dgm:pt>
    <dgm:pt modelId="{92C78A59-B4C8-FB4E-B3EB-06983B3F0294}" type="sibTrans" cxnId="{E78B51B1-21C1-9C49-B62E-7AB78DCFD572}">
      <dgm:prSet/>
      <dgm:spPr/>
      <dgm:t>
        <a:bodyPr/>
        <a:lstStyle/>
        <a:p>
          <a:endParaRPr lang="en-US"/>
        </a:p>
      </dgm:t>
    </dgm:pt>
    <dgm:pt modelId="{79AD75FA-A7BE-A547-A720-3E0BECDDE1E8}">
      <dgm:prSet phldrT="[Text]"/>
      <dgm:spPr/>
      <dgm:t>
        <a:bodyPr/>
        <a:lstStyle/>
        <a:p>
          <a:r>
            <a:rPr lang="en-US" dirty="0"/>
            <a:t>LOADING</a:t>
          </a:r>
        </a:p>
        <a:p>
          <a:r>
            <a:rPr lang="en-US" dirty="0"/>
            <a:t>PT 1x/week</a:t>
          </a:r>
        </a:p>
      </dgm:t>
    </dgm:pt>
    <dgm:pt modelId="{34E5094A-3570-4448-95D6-F70EA35B321D}" type="parTrans" cxnId="{9D58BBCD-4CDF-5E49-B8C2-1DDD2540E319}">
      <dgm:prSet/>
      <dgm:spPr/>
      <dgm:t>
        <a:bodyPr/>
        <a:lstStyle/>
        <a:p>
          <a:endParaRPr lang="en-US"/>
        </a:p>
      </dgm:t>
    </dgm:pt>
    <dgm:pt modelId="{382ECCA2-7BF4-A542-AE9A-452BD69FD08B}" type="sibTrans" cxnId="{9D58BBCD-4CDF-5E49-B8C2-1DDD2540E319}">
      <dgm:prSet/>
      <dgm:spPr/>
      <dgm:t>
        <a:bodyPr/>
        <a:lstStyle/>
        <a:p>
          <a:endParaRPr lang="en-US"/>
        </a:p>
      </dgm:t>
    </dgm:pt>
    <dgm:pt modelId="{DAF8E90D-0FD0-6E4C-A5E7-35E8682AD705}">
      <dgm:prSet/>
      <dgm:spPr>
        <a:solidFill>
          <a:srgbClr val="0B5062"/>
        </a:solidFill>
      </dgm:spPr>
      <dgm:t>
        <a:bodyPr/>
        <a:lstStyle/>
        <a:p>
          <a:r>
            <a:rPr lang="en-US" dirty="0"/>
            <a:t>Week 8-12</a:t>
          </a:r>
        </a:p>
      </dgm:t>
    </dgm:pt>
    <dgm:pt modelId="{1833FCC7-5C61-D447-83F8-691CACC588B1}" type="parTrans" cxnId="{77D0D982-C6D0-1945-89B4-21564E7EA691}">
      <dgm:prSet/>
      <dgm:spPr/>
      <dgm:t>
        <a:bodyPr/>
        <a:lstStyle/>
        <a:p>
          <a:endParaRPr lang="en-US"/>
        </a:p>
      </dgm:t>
    </dgm:pt>
    <dgm:pt modelId="{60045CFF-9CFD-BB4C-A56F-1687376EE5D6}" type="sibTrans" cxnId="{77D0D982-C6D0-1945-89B4-21564E7EA691}">
      <dgm:prSet/>
      <dgm:spPr/>
      <dgm:t>
        <a:bodyPr/>
        <a:lstStyle/>
        <a:p>
          <a:endParaRPr lang="en-US"/>
        </a:p>
      </dgm:t>
    </dgm:pt>
    <dgm:pt modelId="{F7025607-3CF7-F647-B8B2-3C465D2B47EB}">
      <dgm:prSet/>
      <dgm:spPr>
        <a:solidFill>
          <a:srgbClr val="4BC2AE"/>
        </a:solidFill>
      </dgm:spPr>
      <dgm:t>
        <a:bodyPr/>
        <a:lstStyle/>
        <a:p>
          <a:r>
            <a:rPr lang="en-US" dirty="0"/>
            <a:t>Week 12-16</a:t>
          </a:r>
        </a:p>
      </dgm:t>
    </dgm:pt>
    <dgm:pt modelId="{1BDE0697-5725-1C46-99AA-D035B728D4F2}" type="parTrans" cxnId="{78D1AE46-EDED-7C4E-BF01-F33FD686179D}">
      <dgm:prSet/>
      <dgm:spPr/>
      <dgm:t>
        <a:bodyPr/>
        <a:lstStyle/>
        <a:p>
          <a:endParaRPr lang="en-US"/>
        </a:p>
      </dgm:t>
    </dgm:pt>
    <dgm:pt modelId="{A2413FF0-D2F4-994A-A1B6-7A7B6D947A27}" type="sibTrans" cxnId="{78D1AE46-EDED-7C4E-BF01-F33FD686179D}">
      <dgm:prSet/>
      <dgm:spPr/>
      <dgm:t>
        <a:bodyPr/>
        <a:lstStyle/>
        <a:p>
          <a:endParaRPr lang="en-US"/>
        </a:p>
      </dgm:t>
    </dgm:pt>
    <dgm:pt modelId="{CCA330C3-62B1-3645-9443-ADFB5C211057}">
      <dgm:prSet phldrT="[Text]"/>
      <dgm:spPr/>
      <dgm:t>
        <a:bodyPr/>
        <a:lstStyle/>
        <a:p>
          <a:r>
            <a:rPr lang="en-US" dirty="0"/>
            <a:t>STRENGTH</a:t>
          </a:r>
        </a:p>
        <a:p>
          <a:r>
            <a:rPr lang="en-US" dirty="0"/>
            <a:t>PT 2x/week</a:t>
          </a:r>
        </a:p>
      </dgm:t>
    </dgm:pt>
    <dgm:pt modelId="{1B10ABF5-F35A-F046-8416-6514EA1E8B95}" type="parTrans" cxnId="{562FD3D5-7218-9A41-9CE1-73E668235296}">
      <dgm:prSet/>
      <dgm:spPr/>
      <dgm:t>
        <a:bodyPr/>
        <a:lstStyle/>
        <a:p>
          <a:endParaRPr lang="en-US"/>
        </a:p>
      </dgm:t>
    </dgm:pt>
    <dgm:pt modelId="{20C12D88-EB7B-3E4E-9C31-9184690A480F}" type="sibTrans" cxnId="{562FD3D5-7218-9A41-9CE1-73E668235296}">
      <dgm:prSet/>
      <dgm:spPr/>
      <dgm:t>
        <a:bodyPr/>
        <a:lstStyle/>
        <a:p>
          <a:endParaRPr lang="en-US"/>
        </a:p>
      </dgm:t>
    </dgm:pt>
    <dgm:pt modelId="{ABE55C05-28BD-2049-A8B3-786876BA3D6F}">
      <dgm:prSet phldrT="[Text]"/>
      <dgm:spPr/>
      <dgm:t>
        <a:bodyPr/>
        <a:lstStyle/>
        <a:p>
          <a:r>
            <a:rPr lang="en-US" dirty="0"/>
            <a:t>MAINTENANCE</a:t>
          </a:r>
        </a:p>
        <a:p>
          <a:r>
            <a:rPr lang="en-US" dirty="0"/>
            <a:t>Home program</a:t>
          </a:r>
        </a:p>
      </dgm:t>
    </dgm:pt>
    <dgm:pt modelId="{C8123996-EDE0-7744-BC68-962744EC328E}" type="parTrans" cxnId="{10E3F5EA-8401-1747-B275-FA293FC0E7FE}">
      <dgm:prSet/>
      <dgm:spPr/>
      <dgm:t>
        <a:bodyPr/>
        <a:lstStyle/>
        <a:p>
          <a:endParaRPr lang="en-US"/>
        </a:p>
      </dgm:t>
    </dgm:pt>
    <dgm:pt modelId="{50603D9E-1C5F-5B49-B135-30782338D33D}" type="sibTrans" cxnId="{10E3F5EA-8401-1747-B275-FA293FC0E7FE}">
      <dgm:prSet/>
      <dgm:spPr/>
      <dgm:t>
        <a:bodyPr/>
        <a:lstStyle/>
        <a:p>
          <a:endParaRPr lang="en-US"/>
        </a:p>
      </dgm:t>
    </dgm:pt>
    <dgm:pt modelId="{720818B5-3981-E643-93EF-6C3AB708ED0F}" type="pres">
      <dgm:prSet presAssocID="{5D8BF788-E2E2-A249-B77B-7C5C169C5D04}" presName="Name0" presStyleCnt="0">
        <dgm:presLayoutVars>
          <dgm:dir/>
          <dgm:animLvl val="lvl"/>
          <dgm:resizeHandles val="exact"/>
        </dgm:presLayoutVars>
      </dgm:prSet>
      <dgm:spPr/>
    </dgm:pt>
    <dgm:pt modelId="{05EB205A-2644-D749-8377-499DBE2155BE}" type="pres">
      <dgm:prSet presAssocID="{03507356-3D20-4F45-857B-755EFB5851CC}" presName="compositeNode" presStyleCnt="0">
        <dgm:presLayoutVars>
          <dgm:bulletEnabled val="1"/>
        </dgm:presLayoutVars>
      </dgm:prSet>
      <dgm:spPr/>
    </dgm:pt>
    <dgm:pt modelId="{B2AD3713-469F-C74A-AC3E-DABED99085C7}" type="pres">
      <dgm:prSet presAssocID="{03507356-3D20-4F45-857B-755EFB5851CC}" presName="bgRect" presStyleLbl="node1" presStyleIdx="0" presStyleCnt="5"/>
      <dgm:spPr/>
    </dgm:pt>
    <dgm:pt modelId="{AF5E8B84-58D2-0847-9929-D7FC03EB468F}" type="pres">
      <dgm:prSet presAssocID="{03507356-3D20-4F45-857B-755EFB5851CC}" presName="parentNode" presStyleLbl="node1" presStyleIdx="0" presStyleCnt="5">
        <dgm:presLayoutVars>
          <dgm:chMax val="0"/>
          <dgm:bulletEnabled val="1"/>
        </dgm:presLayoutVars>
      </dgm:prSet>
      <dgm:spPr/>
    </dgm:pt>
    <dgm:pt modelId="{0D773748-E428-7D4A-B0D6-FD9A8A8BD533}" type="pres">
      <dgm:prSet presAssocID="{03507356-3D20-4F45-857B-755EFB5851CC}" presName="childNode" presStyleLbl="node1" presStyleIdx="0" presStyleCnt="5">
        <dgm:presLayoutVars>
          <dgm:bulletEnabled val="1"/>
        </dgm:presLayoutVars>
      </dgm:prSet>
      <dgm:spPr/>
    </dgm:pt>
    <dgm:pt modelId="{E2E723A8-55A5-A041-A915-82BFFFA43AC5}" type="pres">
      <dgm:prSet presAssocID="{AE74E3F5-B306-D949-8D33-37609D6C096F}" presName="hSp" presStyleCnt="0"/>
      <dgm:spPr/>
    </dgm:pt>
    <dgm:pt modelId="{243B722D-BA54-9B4D-A7DA-06EAA3A50B16}" type="pres">
      <dgm:prSet presAssocID="{AE74E3F5-B306-D949-8D33-37609D6C096F}" presName="vProcSp" presStyleCnt="0"/>
      <dgm:spPr/>
    </dgm:pt>
    <dgm:pt modelId="{1E5E4FA5-7EF3-A046-AB98-F84CC0F199F4}" type="pres">
      <dgm:prSet presAssocID="{AE74E3F5-B306-D949-8D33-37609D6C096F}" presName="vSp1" presStyleCnt="0"/>
      <dgm:spPr/>
    </dgm:pt>
    <dgm:pt modelId="{DF425E36-5076-254E-B233-03E704E1505D}" type="pres">
      <dgm:prSet presAssocID="{AE74E3F5-B306-D949-8D33-37609D6C096F}" presName="simulatedConn" presStyleLbl="solidFgAcc1" presStyleIdx="0" presStyleCnt="4"/>
      <dgm:spPr/>
    </dgm:pt>
    <dgm:pt modelId="{A0720624-A6FC-BA4F-B3AF-D06145399F4F}" type="pres">
      <dgm:prSet presAssocID="{AE74E3F5-B306-D949-8D33-37609D6C096F}" presName="vSp2" presStyleCnt="0"/>
      <dgm:spPr/>
    </dgm:pt>
    <dgm:pt modelId="{4C0B87BF-0A51-9447-A572-931A5C998AE0}" type="pres">
      <dgm:prSet presAssocID="{AE74E3F5-B306-D949-8D33-37609D6C096F}" presName="sibTrans" presStyleCnt="0"/>
      <dgm:spPr/>
    </dgm:pt>
    <dgm:pt modelId="{496233AB-1DF6-364D-AA60-EC6FAECF5C8B}" type="pres">
      <dgm:prSet presAssocID="{171498EE-B603-6B4D-9B04-57A899DEEA54}" presName="compositeNode" presStyleCnt="0">
        <dgm:presLayoutVars>
          <dgm:bulletEnabled val="1"/>
        </dgm:presLayoutVars>
      </dgm:prSet>
      <dgm:spPr/>
    </dgm:pt>
    <dgm:pt modelId="{0B736CA8-CD51-E345-8B83-6B1B416C3729}" type="pres">
      <dgm:prSet presAssocID="{171498EE-B603-6B4D-9B04-57A899DEEA54}" presName="bgRect" presStyleLbl="node1" presStyleIdx="1" presStyleCnt="5"/>
      <dgm:spPr/>
    </dgm:pt>
    <dgm:pt modelId="{6BE8A5E8-EDB3-CB46-A7D1-BCA83E6493DD}" type="pres">
      <dgm:prSet presAssocID="{171498EE-B603-6B4D-9B04-57A899DEEA54}" presName="parentNode" presStyleLbl="node1" presStyleIdx="1" presStyleCnt="5">
        <dgm:presLayoutVars>
          <dgm:chMax val="0"/>
          <dgm:bulletEnabled val="1"/>
        </dgm:presLayoutVars>
      </dgm:prSet>
      <dgm:spPr/>
    </dgm:pt>
    <dgm:pt modelId="{F90E7548-CF08-4A49-B5B8-D800F2EEA36B}" type="pres">
      <dgm:prSet presAssocID="{171498EE-B603-6B4D-9B04-57A899DEEA54}" presName="childNode" presStyleLbl="node1" presStyleIdx="1" presStyleCnt="5">
        <dgm:presLayoutVars>
          <dgm:bulletEnabled val="1"/>
        </dgm:presLayoutVars>
      </dgm:prSet>
      <dgm:spPr/>
    </dgm:pt>
    <dgm:pt modelId="{3E1DA53F-7C1E-BC46-A3A3-50B8945E6E04}" type="pres">
      <dgm:prSet presAssocID="{C50FFB3D-710F-B54C-8E04-D56040D4A80F}" presName="hSp" presStyleCnt="0"/>
      <dgm:spPr/>
    </dgm:pt>
    <dgm:pt modelId="{5AA2A7E4-1C3A-0A45-BD10-E9D8130F8719}" type="pres">
      <dgm:prSet presAssocID="{C50FFB3D-710F-B54C-8E04-D56040D4A80F}" presName="vProcSp" presStyleCnt="0"/>
      <dgm:spPr/>
    </dgm:pt>
    <dgm:pt modelId="{E114AC24-EAFE-4044-A193-F856ED6358DD}" type="pres">
      <dgm:prSet presAssocID="{C50FFB3D-710F-B54C-8E04-D56040D4A80F}" presName="vSp1" presStyleCnt="0"/>
      <dgm:spPr/>
    </dgm:pt>
    <dgm:pt modelId="{F9AF92CF-604F-0F43-A439-1732D4B83411}" type="pres">
      <dgm:prSet presAssocID="{C50FFB3D-710F-B54C-8E04-D56040D4A80F}" presName="simulatedConn" presStyleLbl="solidFgAcc1" presStyleIdx="1" presStyleCnt="4"/>
      <dgm:spPr/>
    </dgm:pt>
    <dgm:pt modelId="{C5EFACBA-753E-4D4F-B5E2-603223235831}" type="pres">
      <dgm:prSet presAssocID="{C50FFB3D-710F-B54C-8E04-D56040D4A80F}" presName="vSp2" presStyleCnt="0"/>
      <dgm:spPr/>
    </dgm:pt>
    <dgm:pt modelId="{3EE7D808-D2D3-5F42-AE81-BEE9F2019C9A}" type="pres">
      <dgm:prSet presAssocID="{C50FFB3D-710F-B54C-8E04-D56040D4A80F}" presName="sibTrans" presStyleCnt="0"/>
      <dgm:spPr/>
    </dgm:pt>
    <dgm:pt modelId="{1D1F89F4-7198-2C43-8042-31BF28A7D72E}" type="pres">
      <dgm:prSet presAssocID="{0BA83153-EF10-9B40-ACE5-1AF4A59B8A9F}" presName="compositeNode" presStyleCnt="0">
        <dgm:presLayoutVars>
          <dgm:bulletEnabled val="1"/>
        </dgm:presLayoutVars>
      </dgm:prSet>
      <dgm:spPr/>
    </dgm:pt>
    <dgm:pt modelId="{B97E6935-6F1A-0E4A-BE04-F3ED6CC0C55D}" type="pres">
      <dgm:prSet presAssocID="{0BA83153-EF10-9B40-ACE5-1AF4A59B8A9F}" presName="bgRect" presStyleLbl="node1" presStyleIdx="2" presStyleCnt="5"/>
      <dgm:spPr/>
    </dgm:pt>
    <dgm:pt modelId="{DDB2BEDD-24F6-0F49-B623-9EC2DA58B649}" type="pres">
      <dgm:prSet presAssocID="{0BA83153-EF10-9B40-ACE5-1AF4A59B8A9F}" presName="parentNode" presStyleLbl="node1" presStyleIdx="2" presStyleCnt="5">
        <dgm:presLayoutVars>
          <dgm:chMax val="0"/>
          <dgm:bulletEnabled val="1"/>
        </dgm:presLayoutVars>
      </dgm:prSet>
      <dgm:spPr/>
    </dgm:pt>
    <dgm:pt modelId="{EC95EB2A-7A33-8E4E-948F-D4A21BE5A62B}" type="pres">
      <dgm:prSet presAssocID="{0BA83153-EF10-9B40-ACE5-1AF4A59B8A9F}" presName="childNode" presStyleLbl="node1" presStyleIdx="2" presStyleCnt="5">
        <dgm:presLayoutVars>
          <dgm:bulletEnabled val="1"/>
        </dgm:presLayoutVars>
      </dgm:prSet>
      <dgm:spPr/>
    </dgm:pt>
    <dgm:pt modelId="{578F9108-DD95-E049-9A28-18E50D42D44C}" type="pres">
      <dgm:prSet presAssocID="{92C78A59-B4C8-FB4E-B3EB-06983B3F0294}" presName="hSp" presStyleCnt="0"/>
      <dgm:spPr/>
    </dgm:pt>
    <dgm:pt modelId="{3F5291B0-9D41-584F-9B38-CD1BD35F139B}" type="pres">
      <dgm:prSet presAssocID="{92C78A59-B4C8-FB4E-B3EB-06983B3F0294}" presName="vProcSp" presStyleCnt="0"/>
      <dgm:spPr/>
    </dgm:pt>
    <dgm:pt modelId="{2C47DF80-C266-2247-95B1-55C2DA456B77}" type="pres">
      <dgm:prSet presAssocID="{92C78A59-B4C8-FB4E-B3EB-06983B3F0294}" presName="vSp1" presStyleCnt="0"/>
      <dgm:spPr/>
    </dgm:pt>
    <dgm:pt modelId="{2E8793A5-6DF8-DC4B-A269-7CE4691AC4C9}" type="pres">
      <dgm:prSet presAssocID="{92C78A59-B4C8-FB4E-B3EB-06983B3F0294}" presName="simulatedConn" presStyleLbl="solidFgAcc1" presStyleIdx="2" presStyleCnt="4"/>
      <dgm:spPr/>
    </dgm:pt>
    <dgm:pt modelId="{A135998A-6C74-DE41-9EAA-168E09696896}" type="pres">
      <dgm:prSet presAssocID="{92C78A59-B4C8-FB4E-B3EB-06983B3F0294}" presName="vSp2" presStyleCnt="0"/>
      <dgm:spPr/>
    </dgm:pt>
    <dgm:pt modelId="{000DB577-4433-2D49-9985-637D5935FEA1}" type="pres">
      <dgm:prSet presAssocID="{92C78A59-B4C8-FB4E-B3EB-06983B3F0294}" presName="sibTrans" presStyleCnt="0"/>
      <dgm:spPr/>
    </dgm:pt>
    <dgm:pt modelId="{F16E774E-6F8F-AB49-9674-411947B583DB}" type="pres">
      <dgm:prSet presAssocID="{DAF8E90D-0FD0-6E4C-A5E7-35E8682AD705}" presName="compositeNode" presStyleCnt="0">
        <dgm:presLayoutVars>
          <dgm:bulletEnabled val="1"/>
        </dgm:presLayoutVars>
      </dgm:prSet>
      <dgm:spPr/>
    </dgm:pt>
    <dgm:pt modelId="{6526AF74-7A75-FB49-AF7C-675AE18CAC4D}" type="pres">
      <dgm:prSet presAssocID="{DAF8E90D-0FD0-6E4C-A5E7-35E8682AD705}" presName="bgRect" presStyleLbl="node1" presStyleIdx="3" presStyleCnt="5"/>
      <dgm:spPr/>
    </dgm:pt>
    <dgm:pt modelId="{F549A374-250B-8F49-A875-03522409282D}" type="pres">
      <dgm:prSet presAssocID="{DAF8E90D-0FD0-6E4C-A5E7-35E8682AD705}" presName="parentNode" presStyleLbl="node1" presStyleIdx="3" presStyleCnt="5">
        <dgm:presLayoutVars>
          <dgm:chMax val="0"/>
          <dgm:bulletEnabled val="1"/>
        </dgm:presLayoutVars>
      </dgm:prSet>
      <dgm:spPr/>
    </dgm:pt>
    <dgm:pt modelId="{4018B360-4C64-3A4F-BA60-3512BE300470}" type="pres">
      <dgm:prSet presAssocID="{DAF8E90D-0FD0-6E4C-A5E7-35E8682AD705}" presName="childNode" presStyleLbl="node1" presStyleIdx="3" presStyleCnt="5">
        <dgm:presLayoutVars>
          <dgm:bulletEnabled val="1"/>
        </dgm:presLayoutVars>
      </dgm:prSet>
      <dgm:spPr/>
    </dgm:pt>
    <dgm:pt modelId="{2F883768-B2A2-4446-B3D6-934D14BA55AF}" type="pres">
      <dgm:prSet presAssocID="{60045CFF-9CFD-BB4C-A56F-1687376EE5D6}" presName="hSp" presStyleCnt="0"/>
      <dgm:spPr/>
    </dgm:pt>
    <dgm:pt modelId="{9D8AE357-ACF1-EE43-836D-732C7291D1D5}" type="pres">
      <dgm:prSet presAssocID="{60045CFF-9CFD-BB4C-A56F-1687376EE5D6}" presName="vProcSp" presStyleCnt="0"/>
      <dgm:spPr/>
    </dgm:pt>
    <dgm:pt modelId="{395C38FA-621A-9847-A8C9-445F5249E0D4}" type="pres">
      <dgm:prSet presAssocID="{60045CFF-9CFD-BB4C-A56F-1687376EE5D6}" presName="vSp1" presStyleCnt="0"/>
      <dgm:spPr/>
    </dgm:pt>
    <dgm:pt modelId="{C33D52F5-783D-2343-9C72-FD5298F7C7DD}" type="pres">
      <dgm:prSet presAssocID="{60045CFF-9CFD-BB4C-A56F-1687376EE5D6}" presName="simulatedConn" presStyleLbl="solidFgAcc1" presStyleIdx="3" presStyleCnt="4"/>
      <dgm:spPr/>
    </dgm:pt>
    <dgm:pt modelId="{E46D1F3A-7237-BF4D-B37B-2CF34D354135}" type="pres">
      <dgm:prSet presAssocID="{60045CFF-9CFD-BB4C-A56F-1687376EE5D6}" presName="vSp2" presStyleCnt="0"/>
      <dgm:spPr/>
    </dgm:pt>
    <dgm:pt modelId="{134D47F3-6A08-FB4E-9650-61F58CF38EA3}" type="pres">
      <dgm:prSet presAssocID="{60045CFF-9CFD-BB4C-A56F-1687376EE5D6}" presName="sibTrans" presStyleCnt="0"/>
      <dgm:spPr/>
    </dgm:pt>
    <dgm:pt modelId="{7D6F1EC4-C557-3A43-83FA-8801F26D1857}" type="pres">
      <dgm:prSet presAssocID="{F7025607-3CF7-F647-B8B2-3C465D2B47EB}" presName="compositeNode" presStyleCnt="0">
        <dgm:presLayoutVars>
          <dgm:bulletEnabled val="1"/>
        </dgm:presLayoutVars>
      </dgm:prSet>
      <dgm:spPr/>
    </dgm:pt>
    <dgm:pt modelId="{2FCBD14A-2993-1248-9CF9-A7D1C931028C}" type="pres">
      <dgm:prSet presAssocID="{F7025607-3CF7-F647-B8B2-3C465D2B47EB}" presName="bgRect" presStyleLbl="node1" presStyleIdx="4" presStyleCnt="5"/>
      <dgm:spPr/>
    </dgm:pt>
    <dgm:pt modelId="{D637641C-A2B3-D046-B935-45BD3E7A0875}" type="pres">
      <dgm:prSet presAssocID="{F7025607-3CF7-F647-B8B2-3C465D2B47EB}" presName="parentNode" presStyleLbl="node1" presStyleIdx="4" presStyleCnt="5">
        <dgm:presLayoutVars>
          <dgm:chMax val="0"/>
          <dgm:bulletEnabled val="1"/>
        </dgm:presLayoutVars>
      </dgm:prSet>
      <dgm:spPr/>
    </dgm:pt>
    <dgm:pt modelId="{C6954E11-8472-B34F-BECF-7801FFAB27F6}" type="pres">
      <dgm:prSet presAssocID="{F7025607-3CF7-F647-B8B2-3C465D2B47EB}" presName="childNode" presStyleLbl="node1" presStyleIdx="4" presStyleCnt="5">
        <dgm:presLayoutVars>
          <dgm:bulletEnabled val="1"/>
        </dgm:presLayoutVars>
      </dgm:prSet>
      <dgm:spPr/>
    </dgm:pt>
  </dgm:ptLst>
  <dgm:cxnLst>
    <dgm:cxn modelId="{D411F424-FD02-8C41-8A1C-6F0A269F12A4}" type="presOf" srcId="{03507356-3D20-4F45-857B-755EFB5851CC}" destId="{AF5E8B84-58D2-0847-9929-D7FC03EB468F}" srcOrd="1" destOrd="0" presId="urn:microsoft.com/office/officeart/2005/8/layout/hProcess7"/>
    <dgm:cxn modelId="{27711325-46BC-B540-BF5F-BDBF217836E9}" type="presOf" srcId="{DAF8E90D-0FD0-6E4C-A5E7-35E8682AD705}" destId="{F549A374-250B-8F49-A875-03522409282D}" srcOrd="1" destOrd="0" presId="urn:microsoft.com/office/officeart/2005/8/layout/hProcess7"/>
    <dgm:cxn modelId="{78D1AE46-EDED-7C4E-BF01-F33FD686179D}" srcId="{5D8BF788-E2E2-A249-B77B-7C5C169C5D04}" destId="{F7025607-3CF7-F647-B8B2-3C465D2B47EB}" srcOrd="4" destOrd="0" parTransId="{1BDE0697-5725-1C46-99AA-D035B728D4F2}" sibTransId="{A2413FF0-D2F4-994A-A1B6-7A7B6D947A27}"/>
    <dgm:cxn modelId="{FF9FE748-02BA-304C-A40F-761F10861E7A}" srcId="{5D8BF788-E2E2-A249-B77B-7C5C169C5D04}" destId="{03507356-3D20-4F45-857B-755EFB5851CC}" srcOrd="0" destOrd="0" parTransId="{FAA33434-0C3E-8F41-93AC-C6D06640C969}" sibTransId="{AE74E3F5-B306-D949-8D33-37609D6C096F}"/>
    <dgm:cxn modelId="{E9243E4D-E741-9648-AAF2-B85EE8B89DD1}" type="presOf" srcId="{171498EE-B603-6B4D-9B04-57A899DEEA54}" destId="{0B736CA8-CD51-E345-8B83-6B1B416C3729}" srcOrd="0" destOrd="0" presId="urn:microsoft.com/office/officeart/2005/8/layout/hProcess7"/>
    <dgm:cxn modelId="{AEC68B5B-97D2-EA41-9B7A-E35FF0A08EC4}" type="presOf" srcId="{DAF8E90D-0FD0-6E4C-A5E7-35E8682AD705}" destId="{6526AF74-7A75-FB49-AF7C-675AE18CAC4D}" srcOrd="0" destOrd="0" presId="urn:microsoft.com/office/officeart/2005/8/layout/hProcess7"/>
    <dgm:cxn modelId="{1C579262-92B6-B340-8C0D-2807D1940778}" type="presOf" srcId="{79AD75FA-A7BE-A547-A720-3E0BECDDE1E8}" destId="{EC95EB2A-7A33-8E4E-948F-D4A21BE5A62B}" srcOrd="0" destOrd="0" presId="urn:microsoft.com/office/officeart/2005/8/layout/hProcess7"/>
    <dgm:cxn modelId="{6324DD67-6207-934C-A007-08BD7DD53E1E}" type="presOf" srcId="{03507356-3D20-4F45-857B-755EFB5851CC}" destId="{B2AD3713-469F-C74A-AC3E-DABED99085C7}" srcOrd="0" destOrd="0" presId="urn:microsoft.com/office/officeart/2005/8/layout/hProcess7"/>
    <dgm:cxn modelId="{B1AB906E-ECEF-0B47-9020-A90CB68780A6}" type="presOf" srcId="{35B4BD9C-3830-6944-B800-50439B286B98}" destId="{0D773748-E428-7D4A-B0D6-FD9A8A8BD533}" srcOrd="0" destOrd="0" presId="urn:microsoft.com/office/officeart/2005/8/layout/hProcess7"/>
    <dgm:cxn modelId="{77D0D982-C6D0-1945-89B4-21564E7EA691}" srcId="{5D8BF788-E2E2-A249-B77B-7C5C169C5D04}" destId="{DAF8E90D-0FD0-6E4C-A5E7-35E8682AD705}" srcOrd="3" destOrd="0" parTransId="{1833FCC7-5C61-D447-83F8-691CACC588B1}" sibTransId="{60045CFF-9CFD-BB4C-A56F-1687376EE5D6}"/>
    <dgm:cxn modelId="{3D4AEC9C-BD15-6C47-8B58-3D8BF5EE7678}" type="presOf" srcId="{0BA83153-EF10-9B40-ACE5-1AF4A59B8A9F}" destId="{DDB2BEDD-24F6-0F49-B623-9EC2DA58B649}" srcOrd="1" destOrd="0" presId="urn:microsoft.com/office/officeart/2005/8/layout/hProcess7"/>
    <dgm:cxn modelId="{3AC0AFAF-4943-7C44-BE5F-014F22A53C96}" srcId="{03507356-3D20-4F45-857B-755EFB5851CC}" destId="{35B4BD9C-3830-6944-B800-50439B286B98}" srcOrd="0" destOrd="0" parTransId="{0A7BD2EF-0CBE-1047-9011-1F1EE65D5E67}" sibTransId="{6370E4A0-1FCD-004F-8CB4-99156275DBFC}"/>
    <dgm:cxn modelId="{E78B51B1-21C1-9C49-B62E-7AB78DCFD572}" srcId="{5D8BF788-E2E2-A249-B77B-7C5C169C5D04}" destId="{0BA83153-EF10-9B40-ACE5-1AF4A59B8A9F}" srcOrd="2" destOrd="0" parTransId="{591A3A01-28DF-3B49-923D-81E02B583FC1}" sibTransId="{92C78A59-B4C8-FB4E-B3EB-06983B3F0294}"/>
    <dgm:cxn modelId="{D346A9B4-4C18-D140-89A0-0F5925BF32BB}" type="presOf" srcId="{F7025607-3CF7-F647-B8B2-3C465D2B47EB}" destId="{2FCBD14A-2993-1248-9CF9-A7D1C931028C}" srcOrd="0" destOrd="0" presId="urn:microsoft.com/office/officeart/2005/8/layout/hProcess7"/>
    <dgm:cxn modelId="{691A97B9-39D6-6D49-A25C-90DE67AC7D36}" srcId="{5D8BF788-E2E2-A249-B77B-7C5C169C5D04}" destId="{171498EE-B603-6B4D-9B04-57A899DEEA54}" srcOrd="1" destOrd="0" parTransId="{F2A1F2D0-6213-9E4D-96AC-E9CBA02F5A6C}" sibTransId="{C50FFB3D-710F-B54C-8E04-D56040D4A80F}"/>
    <dgm:cxn modelId="{9F4012BE-B150-B54C-95E4-24D82ACADA8E}" type="presOf" srcId="{ABE55C05-28BD-2049-A8B3-786876BA3D6F}" destId="{C6954E11-8472-B34F-BECF-7801FFAB27F6}" srcOrd="0" destOrd="0" presId="urn:microsoft.com/office/officeart/2005/8/layout/hProcess7"/>
    <dgm:cxn modelId="{1ED00BC1-4A9F-8F4B-8926-8E00ED1954D7}" type="presOf" srcId="{F7025607-3CF7-F647-B8B2-3C465D2B47EB}" destId="{D637641C-A2B3-D046-B935-45BD3E7A0875}" srcOrd="1" destOrd="0" presId="urn:microsoft.com/office/officeart/2005/8/layout/hProcess7"/>
    <dgm:cxn modelId="{ADF2A2C1-E9CF-EB4E-954E-63BA9AE7DF60}" type="presOf" srcId="{5D8BF788-E2E2-A249-B77B-7C5C169C5D04}" destId="{720818B5-3981-E643-93EF-6C3AB708ED0F}" srcOrd="0" destOrd="0" presId="urn:microsoft.com/office/officeart/2005/8/layout/hProcess7"/>
    <dgm:cxn modelId="{9D58BBCD-4CDF-5E49-B8C2-1DDD2540E319}" srcId="{0BA83153-EF10-9B40-ACE5-1AF4A59B8A9F}" destId="{79AD75FA-A7BE-A547-A720-3E0BECDDE1E8}" srcOrd="0" destOrd="0" parTransId="{34E5094A-3570-4448-95D6-F70EA35B321D}" sibTransId="{382ECCA2-7BF4-A542-AE9A-452BD69FD08B}"/>
    <dgm:cxn modelId="{562FD3D5-7218-9A41-9CE1-73E668235296}" srcId="{DAF8E90D-0FD0-6E4C-A5E7-35E8682AD705}" destId="{CCA330C3-62B1-3645-9443-ADFB5C211057}" srcOrd="0" destOrd="0" parTransId="{1B10ABF5-F35A-F046-8416-6514EA1E8B95}" sibTransId="{20C12D88-EB7B-3E4E-9C31-9184690A480F}"/>
    <dgm:cxn modelId="{E76569D9-D455-F64A-9BC6-86B8BEBCB666}" type="presOf" srcId="{0BA83153-EF10-9B40-ACE5-1AF4A59B8A9F}" destId="{B97E6935-6F1A-0E4A-BE04-F3ED6CC0C55D}" srcOrd="0" destOrd="0" presId="urn:microsoft.com/office/officeart/2005/8/layout/hProcess7"/>
    <dgm:cxn modelId="{76CB69D9-0B2C-E44D-B4BB-7CFD8E981F39}" srcId="{171498EE-B603-6B4D-9B04-57A899DEEA54}" destId="{FB11FF7D-7811-D446-8FBA-B8EF76F88E75}" srcOrd="0" destOrd="0" parTransId="{045CAC80-306E-BF42-8657-82706AE0D335}" sibTransId="{EFD1E24F-8080-9048-BF13-DD0A4CAF3EA9}"/>
    <dgm:cxn modelId="{F5A9B6DB-04FE-E84D-8304-D4D89E398362}" type="presOf" srcId="{FB11FF7D-7811-D446-8FBA-B8EF76F88E75}" destId="{F90E7548-CF08-4A49-B5B8-D800F2EEA36B}" srcOrd="0" destOrd="0" presId="urn:microsoft.com/office/officeart/2005/8/layout/hProcess7"/>
    <dgm:cxn modelId="{0E402DEA-DA8F-3849-B818-EFCC7FDA610E}" type="presOf" srcId="{171498EE-B603-6B4D-9B04-57A899DEEA54}" destId="{6BE8A5E8-EDB3-CB46-A7D1-BCA83E6493DD}" srcOrd="1" destOrd="0" presId="urn:microsoft.com/office/officeart/2005/8/layout/hProcess7"/>
    <dgm:cxn modelId="{10E3F5EA-8401-1747-B275-FA293FC0E7FE}" srcId="{F7025607-3CF7-F647-B8B2-3C465D2B47EB}" destId="{ABE55C05-28BD-2049-A8B3-786876BA3D6F}" srcOrd="0" destOrd="0" parTransId="{C8123996-EDE0-7744-BC68-962744EC328E}" sibTransId="{50603D9E-1C5F-5B49-B135-30782338D33D}"/>
    <dgm:cxn modelId="{A133D8EC-1052-F248-9723-87005D2A7D0B}" type="presOf" srcId="{CCA330C3-62B1-3645-9443-ADFB5C211057}" destId="{4018B360-4C64-3A4F-BA60-3512BE300470}" srcOrd="0" destOrd="0" presId="urn:microsoft.com/office/officeart/2005/8/layout/hProcess7"/>
    <dgm:cxn modelId="{E9E4CDB3-1C11-B348-9025-86EF03394CE8}" type="presParOf" srcId="{720818B5-3981-E643-93EF-6C3AB708ED0F}" destId="{05EB205A-2644-D749-8377-499DBE2155BE}" srcOrd="0" destOrd="0" presId="urn:microsoft.com/office/officeart/2005/8/layout/hProcess7"/>
    <dgm:cxn modelId="{CC3C5CAB-603B-DC4E-B9DD-6141B14C7053}" type="presParOf" srcId="{05EB205A-2644-D749-8377-499DBE2155BE}" destId="{B2AD3713-469F-C74A-AC3E-DABED99085C7}" srcOrd="0" destOrd="0" presId="urn:microsoft.com/office/officeart/2005/8/layout/hProcess7"/>
    <dgm:cxn modelId="{43BB97BA-5628-3E47-9F5C-7FA6AB3FEEAD}" type="presParOf" srcId="{05EB205A-2644-D749-8377-499DBE2155BE}" destId="{AF5E8B84-58D2-0847-9929-D7FC03EB468F}" srcOrd="1" destOrd="0" presId="urn:microsoft.com/office/officeart/2005/8/layout/hProcess7"/>
    <dgm:cxn modelId="{F4A4E5E6-B0B6-D14B-B8A3-04E67B662AE6}" type="presParOf" srcId="{05EB205A-2644-D749-8377-499DBE2155BE}" destId="{0D773748-E428-7D4A-B0D6-FD9A8A8BD533}" srcOrd="2" destOrd="0" presId="urn:microsoft.com/office/officeart/2005/8/layout/hProcess7"/>
    <dgm:cxn modelId="{E656A11C-1EE5-1241-A949-086C5F4083DD}" type="presParOf" srcId="{720818B5-3981-E643-93EF-6C3AB708ED0F}" destId="{E2E723A8-55A5-A041-A915-82BFFFA43AC5}" srcOrd="1" destOrd="0" presId="urn:microsoft.com/office/officeart/2005/8/layout/hProcess7"/>
    <dgm:cxn modelId="{71399CC4-2D85-DF4D-A2CD-BF2437D3AD78}" type="presParOf" srcId="{720818B5-3981-E643-93EF-6C3AB708ED0F}" destId="{243B722D-BA54-9B4D-A7DA-06EAA3A50B16}" srcOrd="2" destOrd="0" presId="urn:microsoft.com/office/officeart/2005/8/layout/hProcess7"/>
    <dgm:cxn modelId="{548C8E55-1FB7-D348-B1ED-7223A0F80D01}" type="presParOf" srcId="{243B722D-BA54-9B4D-A7DA-06EAA3A50B16}" destId="{1E5E4FA5-7EF3-A046-AB98-F84CC0F199F4}" srcOrd="0" destOrd="0" presId="urn:microsoft.com/office/officeart/2005/8/layout/hProcess7"/>
    <dgm:cxn modelId="{D64A223F-1B6D-0444-9890-B88946517404}" type="presParOf" srcId="{243B722D-BA54-9B4D-A7DA-06EAA3A50B16}" destId="{DF425E36-5076-254E-B233-03E704E1505D}" srcOrd="1" destOrd="0" presId="urn:microsoft.com/office/officeart/2005/8/layout/hProcess7"/>
    <dgm:cxn modelId="{6D69AA82-DB34-E24F-B82F-990BD1B141F0}" type="presParOf" srcId="{243B722D-BA54-9B4D-A7DA-06EAA3A50B16}" destId="{A0720624-A6FC-BA4F-B3AF-D06145399F4F}" srcOrd="2" destOrd="0" presId="urn:microsoft.com/office/officeart/2005/8/layout/hProcess7"/>
    <dgm:cxn modelId="{18FA6FFB-E192-1943-BCE2-3DC8326EF346}" type="presParOf" srcId="{720818B5-3981-E643-93EF-6C3AB708ED0F}" destId="{4C0B87BF-0A51-9447-A572-931A5C998AE0}" srcOrd="3" destOrd="0" presId="urn:microsoft.com/office/officeart/2005/8/layout/hProcess7"/>
    <dgm:cxn modelId="{13ED6350-202D-694A-AD7F-BE9F7C309370}" type="presParOf" srcId="{720818B5-3981-E643-93EF-6C3AB708ED0F}" destId="{496233AB-1DF6-364D-AA60-EC6FAECF5C8B}" srcOrd="4" destOrd="0" presId="urn:microsoft.com/office/officeart/2005/8/layout/hProcess7"/>
    <dgm:cxn modelId="{D2409CA0-B8FA-F944-B773-58D0E32BFEC9}" type="presParOf" srcId="{496233AB-1DF6-364D-AA60-EC6FAECF5C8B}" destId="{0B736CA8-CD51-E345-8B83-6B1B416C3729}" srcOrd="0" destOrd="0" presId="urn:microsoft.com/office/officeart/2005/8/layout/hProcess7"/>
    <dgm:cxn modelId="{3FEFE997-7EF0-7947-AFED-9BE0561C9800}" type="presParOf" srcId="{496233AB-1DF6-364D-AA60-EC6FAECF5C8B}" destId="{6BE8A5E8-EDB3-CB46-A7D1-BCA83E6493DD}" srcOrd="1" destOrd="0" presId="urn:microsoft.com/office/officeart/2005/8/layout/hProcess7"/>
    <dgm:cxn modelId="{3A07BA78-3B99-AB47-A450-4970CFFBE100}" type="presParOf" srcId="{496233AB-1DF6-364D-AA60-EC6FAECF5C8B}" destId="{F90E7548-CF08-4A49-B5B8-D800F2EEA36B}" srcOrd="2" destOrd="0" presId="urn:microsoft.com/office/officeart/2005/8/layout/hProcess7"/>
    <dgm:cxn modelId="{B19EA477-F8E2-CD4C-A37B-C0682473063C}" type="presParOf" srcId="{720818B5-3981-E643-93EF-6C3AB708ED0F}" destId="{3E1DA53F-7C1E-BC46-A3A3-50B8945E6E04}" srcOrd="5" destOrd="0" presId="urn:microsoft.com/office/officeart/2005/8/layout/hProcess7"/>
    <dgm:cxn modelId="{8D2DC682-12BF-014D-B5CC-1DC3C08B9A8D}" type="presParOf" srcId="{720818B5-3981-E643-93EF-6C3AB708ED0F}" destId="{5AA2A7E4-1C3A-0A45-BD10-E9D8130F8719}" srcOrd="6" destOrd="0" presId="urn:microsoft.com/office/officeart/2005/8/layout/hProcess7"/>
    <dgm:cxn modelId="{C4B84E89-C3D0-7C44-B281-7B057BD16CBD}" type="presParOf" srcId="{5AA2A7E4-1C3A-0A45-BD10-E9D8130F8719}" destId="{E114AC24-EAFE-4044-A193-F856ED6358DD}" srcOrd="0" destOrd="0" presId="urn:microsoft.com/office/officeart/2005/8/layout/hProcess7"/>
    <dgm:cxn modelId="{E92464D9-66A1-F840-85F7-ABF12C79D27D}" type="presParOf" srcId="{5AA2A7E4-1C3A-0A45-BD10-E9D8130F8719}" destId="{F9AF92CF-604F-0F43-A439-1732D4B83411}" srcOrd="1" destOrd="0" presId="urn:microsoft.com/office/officeart/2005/8/layout/hProcess7"/>
    <dgm:cxn modelId="{C78C0096-F1AA-AA4C-9E8C-CFE42BD232B4}" type="presParOf" srcId="{5AA2A7E4-1C3A-0A45-BD10-E9D8130F8719}" destId="{C5EFACBA-753E-4D4F-B5E2-603223235831}" srcOrd="2" destOrd="0" presId="urn:microsoft.com/office/officeart/2005/8/layout/hProcess7"/>
    <dgm:cxn modelId="{9675D305-50AA-DF4D-A7FF-D7354FA08D2E}" type="presParOf" srcId="{720818B5-3981-E643-93EF-6C3AB708ED0F}" destId="{3EE7D808-D2D3-5F42-AE81-BEE9F2019C9A}" srcOrd="7" destOrd="0" presId="urn:microsoft.com/office/officeart/2005/8/layout/hProcess7"/>
    <dgm:cxn modelId="{63261198-7C58-FD47-B02C-9D0C35B8955D}" type="presParOf" srcId="{720818B5-3981-E643-93EF-6C3AB708ED0F}" destId="{1D1F89F4-7198-2C43-8042-31BF28A7D72E}" srcOrd="8" destOrd="0" presId="urn:microsoft.com/office/officeart/2005/8/layout/hProcess7"/>
    <dgm:cxn modelId="{A6ADBEF4-64A0-6A42-AC5E-8A645F051CD0}" type="presParOf" srcId="{1D1F89F4-7198-2C43-8042-31BF28A7D72E}" destId="{B97E6935-6F1A-0E4A-BE04-F3ED6CC0C55D}" srcOrd="0" destOrd="0" presId="urn:microsoft.com/office/officeart/2005/8/layout/hProcess7"/>
    <dgm:cxn modelId="{45EB4E4D-9D50-EF48-8974-D3996D7BD092}" type="presParOf" srcId="{1D1F89F4-7198-2C43-8042-31BF28A7D72E}" destId="{DDB2BEDD-24F6-0F49-B623-9EC2DA58B649}" srcOrd="1" destOrd="0" presId="urn:microsoft.com/office/officeart/2005/8/layout/hProcess7"/>
    <dgm:cxn modelId="{3973E90E-E382-4D4F-80A4-B334AA07F1C3}" type="presParOf" srcId="{1D1F89F4-7198-2C43-8042-31BF28A7D72E}" destId="{EC95EB2A-7A33-8E4E-948F-D4A21BE5A62B}" srcOrd="2" destOrd="0" presId="urn:microsoft.com/office/officeart/2005/8/layout/hProcess7"/>
    <dgm:cxn modelId="{E356B360-DFF1-4C43-B0D4-33586728F33E}" type="presParOf" srcId="{720818B5-3981-E643-93EF-6C3AB708ED0F}" destId="{578F9108-DD95-E049-9A28-18E50D42D44C}" srcOrd="9" destOrd="0" presId="urn:microsoft.com/office/officeart/2005/8/layout/hProcess7"/>
    <dgm:cxn modelId="{CE40341A-1167-D64B-BF8D-1DABDEC78627}" type="presParOf" srcId="{720818B5-3981-E643-93EF-6C3AB708ED0F}" destId="{3F5291B0-9D41-584F-9B38-CD1BD35F139B}" srcOrd="10" destOrd="0" presId="urn:microsoft.com/office/officeart/2005/8/layout/hProcess7"/>
    <dgm:cxn modelId="{14BDCB1E-4EB9-FD42-AB6C-D85D75BC4A33}" type="presParOf" srcId="{3F5291B0-9D41-584F-9B38-CD1BD35F139B}" destId="{2C47DF80-C266-2247-95B1-55C2DA456B77}" srcOrd="0" destOrd="0" presId="urn:microsoft.com/office/officeart/2005/8/layout/hProcess7"/>
    <dgm:cxn modelId="{D89E2908-7E26-A24F-BB48-D574FA9FAA4B}" type="presParOf" srcId="{3F5291B0-9D41-584F-9B38-CD1BD35F139B}" destId="{2E8793A5-6DF8-DC4B-A269-7CE4691AC4C9}" srcOrd="1" destOrd="0" presId="urn:microsoft.com/office/officeart/2005/8/layout/hProcess7"/>
    <dgm:cxn modelId="{A892157C-794B-D246-9F34-D61EA892DF48}" type="presParOf" srcId="{3F5291B0-9D41-584F-9B38-CD1BD35F139B}" destId="{A135998A-6C74-DE41-9EAA-168E09696896}" srcOrd="2" destOrd="0" presId="urn:microsoft.com/office/officeart/2005/8/layout/hProcess7"/>
    <dgm:cxn modelId="{DB1FF444-A1B5-E243-93EC-A568F1F0F112}" type="presParOf" srcId="{720818B5-3981-E643-93EF-6C3AB708ED0F}" destId="{000DB577-4433-2D49-9985-637D5935FEA1}" srcOrd="11" destOrd="0" presId="urn:microsoft.com/office/officeart/2005/8/layout/hProcess7"/>
    <dgm:cxn modelId="{28284A95-F4D6-2046-92E7-D1D49169385A}" type="presParOf" srcId="{720818B5-3981-E643-93EF-6C3AB708ED0F}" destId="{F16E774E-6F8F-AB49-9674-411947B583DB}" srcOrd="12" destOrd="0" presId="urn:microsoft.com/office/officeart/2005/8/layout/hProcess7"/>
    <dgm:cxn modelId="{7A76F6C4-2ED2-1348-AAB3-5E78E6EDBA1C}" type="presParOf" srcId="{F16E774E-6F8F-AB49-9674-411947B583DB}" destId="{6526AF74-7A75-FB49-AF7C-675AE18CAC4D}" srcOrd="0" destOrd="0" presId="urn:microsoft.com/office/officeart/2005/8/layout/hProcess7"/>
    <dgm:cxn modelId="{5E665506-12A5-3D47-BD70-40F446ACE67B}" type="presParOf" srcId="{F16E774E-6F8F-AB49-9674-411947B583DB}" destId="{F549A374-250B-8F49-A875-03522409282D}" srcOrd="1" destOrd="0" presId="urn:microsoft.com/office/officeart/2005/8/layout/hProcess7"/>
    <dgm:cxn modelId="{08F3FFFB-A7C5-B042-B07D-C365A8CD4C20}" type="presParOf" srcId="{F16E774E-6F8F-AB49-9674-411947B583DB}" destId="{4018B360-4C64-3A4F-BA60-3512BE300470}" srcOrd="2" destOrd="0" presId="urn:microsoft.com/office/officeart/2005/8/layout/hProcess7"/>
    <dgm:cxn modelId="{D1F19F2C-3F49-C540-A67D-7EC9FBCC382E}" type="presParOf" srcId="{720818B5-3981-E643-93EF-6C3AB708ED0F}" destId="{2F883768-B2A2-4446-B3D6-934D14BA55AF}" srcOrd="13" destOrd="0" presId="urn:microsoft.com/office/officeart/2005/8/layout/hProcess7"/>
    <dgm:cxn modelId="{343456A0-2623-B342-B524-AB47D918C62B}" type="presParOf" srcId="{720818B5-3981-E643-93EF-6C3AB708ED0F}" destId="{9D8AE357-ACF1-EE43-836D-732C7291D1D5}" srcOrd="14" destOrd="0" presId="urn:microsoft.com/office/officeart/2005/8/layout/hProcess7"/>
    <dgm:cxn modelId="{4BBB8113-851A-E549-9B98-5B100FBB2972}" type="presParOf" srcId="{9D8AE357-ACF1-EE43-836D-732C7291D1D5}" destId="{395C38FA-621A-9847-A8C9-445F5249E0D4}" srcOrd="0" destOrd="0" presId="urn:microsoft.com/office/officeart/2005/8/layout/hProcess7"/>
    <dgm:cxn modelId="{2C6B12B3-204F-F14D-8822-859FA82B2F2D}" type="presParOf" srcId="{9D8AE357-ACF1-EE43-836D-732C7291D1D5}" destId="{C33D52F5-783D-2343-9C72-FD5298F7C7DD}" srcOrd="1" destOrd="0" presId="urn:microsoft.com/office/officeart/2005/8/layout/hProcess7"/>
    <dgm:cxn modelId="{6CE55F36-215E-4A49-9B62-7259F2553057}" type="presParOf" srcId="{9D8AE357-ACF1-EE43-836D-732C7291D1D5}" destId="{E46D1F3A-7237-BF4D-B37B-2CF34D354135}" srcOrd="2" destOrd="0" presId="urn:microsoft.com/office/officeart/2005/8/layout/hProcess7"/>
    <dgm:cxn modelId="{618E92AF-8B0B-2241-BB26-A8FE68F786A6}" type="presParOf" srcId="{720818B5-3981-E643-93EF-6C3AB708ED0F}" destId="{134D47F3-6A08-FB4E-9650-61F58CF38EA3}" srcOrd="15" destOrd="0" presId="urn:microsoft.com/office/officeart/2005/8/layout/hProcess7"/>
    <dgm:cxn modelId="{827B34A9-7C3E-C24D-8D62-28F13761DC4F}" type="presParOf" srcId="{720818B5-3981-E643-93EF-6C3AB708ED0F}" destId="{7D6F1EC4-C557-3A43-83FA-8801F26D1857}" srcOrd="16" destOrd="0" presId="urn:microsoft.com/office/officeart/2005/8/layout/hProcess7"/>
    <dgm:cxn modelId="{561295FF-B7B2-8246-9AAB-5E5341BABFD9}" type="presParOf" srcId="{7D6F1EC4-C557-3A43-83FA-8801F26D1857}" destId="{2FCBD14A-2993-1248-9CF9-A7D1C931028C}" srcOrd="0" destOrd="0" presId="urn:microsoft.com/office/officeart/2005/8/layout/hProcess7"/>
    <dgm:cxn modelId="{A5FB53F6-2368-3343-9291-2F70E0C9B121}" type="presParOf" srcId="{7D6F1EC4-C557-3A43-83FA-8801F26D1857}" destId="{D637641C-A2B3-D046-B935-45BD3E7A0875}" srcOrd="1" destOrd="0" presId="urn:microsoft.com/office/officeart/2005/8/layout/hProcess7"/>
    <dgm:cxn modelId="{82333C84-B58D-AE42-A1A9-A796196CBF59}" type="presParOf" srcId="{7D6F1EC4-C557-3A43-83FA-8801F26D1857}" destId="{C6954E11-8472-B34F-BECF-7801FFAB27F6}" srcOrd="2" destOrd="0" presId="urn:microsoft.com/office/officeart/2005/8/layout/hProcess7"/>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0F4EC-1332-C347-9E42-2B16216A00AA}">
      <dsp:nvSpPr>
        <dsp:cNvPr id="0" name=""/>
        <dsp:cNvSpPr/>
      </dsp:nvSpPr>
      <dsp:spPr>
        <a:xfrm>
          <a:off x="2200" y="356679"/>
          <a:ext cx="1924241" cy="769696"/>
        </a:xfrm>
        <a:prstGeom prst="homePlate">
          <a:avLst/>
        </a:prstGeom>
        <a:solidFill>
          <a:schemeClr val="accent1"/>
        </a:solidFill>
        <a:ln w="19050">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Pre-op</a:t>
          </a:r>
        </a:p>
      </dsp:txBody>
      <dsp:txXfrm>
        <a:off x="2200" y="356679"/>
        <a:ext cx="1731817" cy="769696"/>
      </dsp:txXfrm>
    </dsp:sp>
    <dsp:sp modelId="{836A3266-61DD-564E-AFD5-D5D47A140393}">
      <dsp:nvSpPr>
        <dsp:cNvPr id="0" name=""/>
        <dsp:cNvSpPr/>
      </dsp:nvSpPr>
      <dsp:spPr>
        <a:xfrm>
          <a:off x="1541593" y="356679"/>
          <a:ext cx="1924241" cy="769696"/>
        </a:xfrm>
        <a:prstGeom prst="chevron">
          <a:avLst/>
        </a:prstGeom>
        <a:solidFill>
          <a:schemeClr val="lt1"/>
        </a:solidFill>
        <a:ln w="190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rPr>
            <a:t>Surgery</a:t>
          </a:r>
        </a:p>
      </dsp:txBody>
      <dsp:txXfrm>
        <a:off x="1926441" y="356679"/>
        <a:ext cx="1154545" cy="769696"/>
      </dsp:txXfrm>
    </dsp:sp>
    <dsp:sp modelId="{4264B989-46A8-B940-B095-8E9A6A229610}">
      <dsp:nvSpPr>
        <dsp:cNvPr id="0" name=""/>
        <dsp:cNvSpPr/>
      </dsp:nvSpPr>
      <dsp:spPr>
        <a:xfrm>
          <a:off x="3080986" y="356679"/>
          <a:ext cx="1924241" cy="769696"/>
        </a:xfrm>
        <a:prstGeom prst="chevron">
          <a:avLst/>
        </a:prstGeom>
        <a:solidFill>
          <a:schemeClr val="lt1"/>
        </a:solidFill>
        <a:ln w="190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Post-op</a:t>
          </a:r>
        </a:p>
      </dsp:txBody>
      <dsp:txXfrm>
        <a:off x="3465834" y="356679"/>
        <a:ext cx="1154545" cy="769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0F4EC-1332-C347-9E42-2B16216A00AA}">
      <dsp:nvSpPr>
        <dsp:cNvPr id="0" name=""/>
        <dsp:cNvSpPr/>
      </dsp:nvSpPr>
      <dsp:spPr>
        <a:xfrm>
          <a:off x="2200" y="356679"/>
          <a:ext cx="1924241" cy="769696"/>
        </a:xfrm>
        <a:prstGeom prst="homePlate">
          <a:avLst/>
        </a:prstGeom>
        <a:noFill/>
        <a:ln w="19050">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Pre-op</a:t>
          </a:r>
        </a:p>
      </dsp:txBody>
      <dsp:txXfrm>
        <a:off x="2200" y="356679"/>
        <a:ext cx="1731817" cy="769696"/>
      </dsp:txXfrm>
    </dsp:sp>
    <dsp:sp modelId="{836A3266-61DD-564E-AFD5-D5D47A140393}">
      <dsp:nvSpPr>
        <dsp:cNvPr id="0" name=""/>
        <dsp:cNvSpPr/>
      </dsp:nvSpPr>
      <dsp:spPr>
        <a:xfrm>
          <a:off x="1541593" y="356679"/>
          <a:ext cx="1924241" cy="769696"/>
        </a:xfrm>
        <a:prstGeom prst="chevron">
          <a:avLst/>
        </a:prstGeom>
        <a:solidFill>
          <a:schemeClr val="accent1"/>
        </a:solidFill>
        <a:ln w="190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Surgery</a:t>
          </a:r>
          <a:endParaRPr lang="en-US" sz="2400" kern="1200" dirty="0">
            <a:solidFill>
              <a:schemeClr val="bg1"/>
            </a:solidFill>
          </a:endParaRPr>
        </a:p>
      </dsp:txBody>
      <dsp:txXfrm>
        <a:off x="1926441" y="356679"/>
        <a:ext cx="1154545" cy="769696"/>
      </dsp:txXfrm>
    </dsp:sp>
    <dsp:sp modelId="{4264B989-46A8-B940-B095-8E9A6A229610}">
      <dsp:nvSpPr>
        <dsp:cNvPr id="0" name=""/>
        <dsp:cNvSpPr/>
      </dsp:nvSpPr>
      <dsp:spPr>
        <a:xfrm>
          <a:off x="3080986" y="356679"/>
          <a:ext cx="1924241" cy="769696"/>
        </a:xfrm>
        <a:prstGeom prst="chevron">
          <a:avLst/>
        </a:prstGeom>
        <a:solidFill>
          <a:schemeClr val="lt1"/>
        </a:solidFill>
        <a:ln w="190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t>Post-op</a:t>
          </a:r>
        </a:p>
      </dsp:txBody>
      <dsp:txXfrm>
        <a:off x="3465834" y="356679"/>
        <a:ext cx="1154545" cy="7696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0F4EC-1332-C347-9E42-2B16216A00AA}">
      <dsp:nvSpPr>
        <dsp:cNvPr id="0" name=""/>
        <dsp:cNvSpPr/>
      </dsp:nvSpPr>
      <dsp:spPr>
        <a:xfrm>
          <a:off x="2200" y="356679"/>
          <a:ext cx="1924241" cy="769696"/>
        </a:xfrm>
        <a:prstGeom prst="homePlate">
          <a:avLst/>
        </a:prstGeom>
        <a:noFill/>
        <a:ln w="19050">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Pre-op</a:t>
          </a:r>
        </a:p>
      </dsp:txBody>
      <dsp:txXfrm>
        <a:off x="2200" y="356679"/>
        <a:ext cx="1731817" cy="769696"/>
      </dsp:txXfrm>
    </dsp:sp>
    <dsp:sp modelId="{836A3266-61DD-564E-AFD5-D5D47A140393}">
      <dsp:nvSpPr>
        <dsp:cNvPr id="0" name=""/>
        <dsp:cNvSpPr/>
      </dsp:nvSpPr>
      <dsp:spPr>
        <a:xfrm>
          <a:off x="1541593" y="356679"/>
          <a:ext cx="1924241" cy="769696"/>
        </a:xfrm>
        <a:prstGeom prst="chevron">
          <a:avLst/>
        </a:prstGeom>
        <a:noFill/>
        <a:ln w="190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Surgery</a:t>
          </a:r>
        </a:p>
      </dsp:txBody>
      <dsp:txXfrm>
        <a:off x="1926441" y="356679"/>
        <a:ext cx="1154545" cy="769696"/>
      </dsp:txXfrm>
    </dsp:sp>
    <dsp:sp modelId="{4264B989-46A8-B940-B095-8E9A6A229610}">
      <dsp:nvSpPr>
        <dsp:cNvPr id="0" name=""/>
        <dsp:cNvSpPr/>
      </dsp:nvSpPr>
      <dsp:spPr>
        <a:xfrm>
          <a:off x="3080986" y="356679"/>
          <a:ext cx="1924241" cy="769696"/>
        </a:xfrm>
        <a:prstGeom prst="chevron">
          <a:avLst/>
        </a:prstGeom>
        <a:solidFill>
          <a:schemeClr val="accent1"/>
        </a:solidFill>
        <a:ln w="190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Post-op</a:t>
          </a:r>
        </a:p>
      </dsp:txBody>
      <dsp:txXfrm>
        <a:off x="3465834" y="356679"/>
        <a:ext cx="1154545" cy="7696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D3713-469F-C74A-AC3E-DABED99085C7}">
      <dsp:nvSpPr>
        <dsp:cNvPr id="0" name=""/>
        <dsp:cNvSpPr/>
      </dsp:nvSpPr>
      <dsp:spPr>
        <a:xfrm>
          <a:off x="6536" y="0"/>
          <a:ext cx="2281903" cy="1306285"/>
        </a:xfrm>
        <a:prstGeom prst="roundRect">
          <a:avLst>
            <a:gd name="adj" fmla="val 5000"/>
          </a:avLst>
        </a:prstGeom>
        <a:solidFill>
          <a:srgbClr val="00A2B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Week 0-2</a:t>
          </a:r>
        </a:p>
      </dsp:txBody>
      <dsp:txXfrm rot="16200000">
        <a:off x="-300850" y="307386"/>
        <a:ext cx="1071154" cy="456380"/>
      </dsp:txXfrm>
    </dsp:sp>
    <dsp:sp modelId="{0D773748-E428-7D4A-B0D6-FD9A8A8BD533}">
      <dsp:nvSpPr>
        <dsp:cNvPr id="0" name=""/>
        <dsp:cNvSpPr/>
      </dsp:nvSpPr>
      <dsp:spPr>
        <a:xfrm>
          <a:off x="462916" y="0"/>
          <a:ext cx="1700018" cy="13062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PROTECTION</a:t>
          </a:r>
        </a:p>
        <a:p>
          <a:pPr marL="0" lvl="0" indent="0" algn="l" defTabSz="889000">
            <a:lnSpc>
              <a:spcPct val="90000"/>
            </a:lnSpc>
            <a:spcBef>
              <a:spcPct val="0"/>
            </a:spcBef>
            <a:spcAft>
              <a:spcPct val="35000"/>
            </a:spcAft>
            <a:buNone/>
          </a:pPr>
          <a:r>
            <a:rPr lang="en-US" sz="2000" kern="1200" dirty="0"/>
            <a:t>Self-directed</a:t>
          </a:r>
        </a:p>
      </dsp:txBody>
      <dsp:txXfrm>
        <a:off x="462916" y="0"/>
        <a:ext cx="1700018" cy="1306285"/>
      </dsp:txXfrm>
    </dsp:sp>
    <dsp:sp modelId="{0B736CA8-CD51-E345-8B83-6B1B416C3729}">
      <dsp:nvSpPr>
        <dsp:cNvPr id="0" name=""/>
        <dsp:cNvSpPr/>
      </dsp:nvSpPr>
      <dsp:spPr>
        <a:xfrm>
          <a:off x="2368306" y="0"/>
          <a:ext cx="2281903" cy="1306285"/>
        </a:xfrm>
        <a:prstGeom prst="roundRect">
          <a:avLst>
            <a:gd name="adj" fmla="val 5000"/>
          </a:avLst>
        </a:prstGeom>
        <a:solidFill>
          <a:srgbClr val="077B9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Week 2-4</a:t>
          </a:r>
        </a:p>
      </dsp:txBody>
      <dsp:txXfrm rot="16200000">
        <a:off x="2060919" y="307386"/>
        <a:ext cx="1071154" cy="456380"/>
      </dsp:txXfrm>
    </dsp:sp>
    <dsp:sp modelId="{DF425E36-5076-254E-B233-03E704E1505D}">
      <dsp:nvSpPr>
        <dsp:cNvPr id="0" name=""/>
        <dsp:cNvSpPr/>
      </dsp:nvSpPr>
      <dsp:spPr>
        <a:xfrm rot="5400000">
          <a:off x="2283716" y="948846"/>
          <a:ext cx="191998" cy="342285"/>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E7548-CF08-4A49-B5B8-D800F2EEA36B}">
      <dsp:nvSpPr>
        <dsp:cNvPr id="0" name=""/>
        <dsp:cNvSpPr/>
      </dsp:nvSpPr>
      <dsp:spPr>
        <a:xfrm>
          <a:off x="2824687" y="0"/>
          <a:ext cx="1700018" cy="13062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ACTIVATION</a:t>
          </a:r>
        </a:p>
        <a:p>
          <a:pPr marL="0" lvl="0" indent="0" algn="l" defTabSz="889000">
            <a:lnSpc>
              <a:spcPct val="90000"/>
            </a:lnSpc>
            <a:spcBef>
              <a:spcPct val="0"/>
            </a:spcBef>
            <a:spcAft>
              <a:spcPct val="35000"/>
            </a:spcAft>
            <a:buNone/>
          </a:pPr>
          <a:r>
            <a:rPr lang="en-US" sz="2000" kern="1200" dirty="0"/>
            <a:t>PT 1x/week</a:t>
          </a:r>
        </a:p>
      </dsp:txBody>
      <dsp:txXfrm>
        <a:off x="2824687" y="0"/>
        <a:ext cx="1700018" cy="1306285"/>
      </dsp:txXfrm>
    </dsp:sp>
    <dsp:sp modelId="{B97E6935-6F1A-0E4A-BE04-F3ED6CC0C55D}">
      <dsp:nvSpPr>
        <dsp:cNvPr id="0" name=""/>
        <dsp:cNvSpPr/>
      </dsp:nvSpPr>
      <dsp:spPr>
        <a:xfrm>
          <a:off x="4730076" y="0"/>
          <a:ext cx="2281903" cy="1306285"/>
        </a:xfrm>
        <a:prstGeom prst="roundRect">
          <a:avLst>
            <a:gd name="adj" fmla="val 5000"/>
          </a:avLst>
        </a:prstGeom>
        <a:solidFill>
          <a:srgbClr val="018D8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Week 4-8</a:t>
          </a:r>
        </a:p>
      </dsp:txBody>
      <dsp:txXfrm rot="16200000">
        <a:off x="4422689" y="307386"/>
        <a:ext cx="1071154" cy="456380"/>
      </dsp:txXfrm>
    </dsp:sp>
    <dsp:sp modelId="{F9AF92CF-604F-0F43-A439-1732D4B83411}">
      <dsp:nvSpPr>
        <dsp:cNvPr id="0" name=""/>
        <dsp:cNvSpPr/>
      </dsp:nvSpPr>
      <dsp:spPr>
        <a:xfrm rot="5400000">
          <a:off x="4645487" y="948846"/>
          <a:ext cx="191998" cy="342285"/>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EC95EB2A-7A33-8E4E-948F-D4A21BE5A62B}">
      <dsp:nvSpPr>
        <dsp:cNvPr id="0" name=""/>
        <dsp:cNvSpPr/>
      </dsp:nvSpPr>
      <dsp:spPr>
        <a:xfrm>
          <a:off x="5186457" y="0"/>
          <a:ext cx="1700018" cy="13062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LOADING</a:t>
          </a:r>
        </a:p>
        <a:p>
          <a:pPr marL="0" lvl="0" indent="0" algn="l" defTabSz="889000">
            <a:lnSpc>
              <a:spcPct val="90000"/>
            </a:lnSpc>
            <a:spcBef>
              <a:spcPct val="0"/>
            </a:spcBef>
            <a:spcAft>
              <a:spcPct val="35000"/>
            </a:spcAft>
            <a:buNone/>
          </a:pPr>
          <a:r>
            <a:rPr lang="en-US" sz="2000" kern="1200" dirty="0"/>
            <a:t>PT 1x/week</a:t>
          </a:r>
        </a:p>
      </dsp:txBody>
      <dsp:txXfrm>
        <a:off x="5186457" y="0"/>
        <a:ext cx="1700018" cy="1306285"/>
      </dsp:txXfrm>
    </dsp:sp>
    <dsp:sp modelId="{6526AF74-7A75-FB49-AF7C-675AE18CAC4D}">
      <dsp:nvSpPr>
        <dsp:cNvPr id="0" name=""/>
        <dsp:cNvSpPr/>
      </dsp:nvSpPr>
      <dsp:spPr>
        <a:xfrm>
          <a:off x="7091846" y="0"/>
          <a:ext cx="2281903" cy="1306285"/>
        </a:xfrm>
        <a:prstGeom prst="roundRect">
          <a:avLst>
            <a:gd name="adj" fmla="val 5000"/>
          </a:avLst>
        </a:prstGeom>
        <a:solidFill>
          <a:srgbClr val="0B506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Week 8-12</a:t>
          </a:r>
        </a:p>
      </dsp:txBody>
      <dsp:txXfrm rot="16200000">
        <a:off x="6784460" y="307386"/>
        <a:ext cx="1071154" cy="456380"/>
      </dsp:txXfrm>
    </dsp:sp>
    <dsp:sp modelId="{2E8793A5-6DF8-DC4B-A269-7CE4691AC4C9}">
      <dsp:nvSpPr>
        <dsp:cNvPr id="0" name=""/>
        <dsp:cNvSpPr/>
      </dsp:nvSpPr>
      <dsp:spPr>
        <a:xfrm rot="5400000">
          <a:off x="7007257" y="948846"/>
          <a:ext cx="191998" cy="342285"/>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4018B360-4C64-3A4F-BA60-3512BE300470}">
      <dsp:nvSpPr>
        <dsp:cNvPr id="0" name=""/>
        <dsp:cNvSpPr/>
      </dsp:nvSpPr>
      <dsp:spPr>
        <a:xfrm>
          <a:off x="7548227" y="0"/>
          <a:ext cx="1700018" cy="13062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STRENGTH</a:t>
          </a:r>
        </a:p>
        <a:p>
          <a:pPr marL="0" lvl="0" indent="0" algn="l" defTabSz="889000">
            <a:lnSpc>
              <a:spcPct val="90000"/>
            </a:lnSpc>
            <a:spcBef>
              <a:spcPct val="0"/>
            </a:spcBef>
            <a:spcAft>
              <a:spcPct val="35000"/>
            </a:spcAft>
            <a:buNone/>
          </a:pPr>
          <a:r>
            <a:rPr lang="en-US" sz="2000" kern="1200" dirty="0"/>
            <a:t>PT 2x/week</a:t>
          </a:r>
        </a:p>
      </dsp:txBody>
      <dsp:txXfrm>
        <a:off x="7548227" y="0"/>
        <a:ext cx="1700018" cy="1306285"/>
      </dsp:txXfrm>
    </dsp:sp>
    <dsp:sp modelId="{2FCBD14A-2993-1248-9CF9-A7D1C931028C}">
      <dsp:nvSpPr>
        <dsp:cNvPr id="0" name=""/>
        <dsp:cNvSpPr/>
      </dsp:nvSpPr>
      <dsp:spPr>
        <a:xfrm>
          <a:off x="9453617" y="0"/>
          <a:ext cx="2281903" cy="1306285"/>
        </a:xfrm>
        <a:prstGeom prst="roundRect">
          <a:avLst>
            <a:gd name="adj" fmla="val 5000"/>
          </a:avLst>
        </a:prstGeom>
        <a:solidFill>
          <a:srgbClr val="4BC2A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r" defTabSz="666750">
            <a:lnSpc>
              <a:spcPct val="90000"/>
            </a:lnSpc>
            <a:spcBef>
              <a:spcPct val="0"/>
            </a:spcBef>
            <a:spcAft>
              <a:spcPct val="35000"/>
            </a:spcAft>
            <a:buNone/>
          </a:pPr>
          <a:r>
            <a:rPr lang="en-US" sz="1500" kern="1200" dirty="0"/>
            <a:t>Week 12-16</a:t>
          </a:r>
        </a:p>
      </dsp:txBody>
      <dsp:txXfrm rot="16200000">
        <a:off x="9146230" y="307386"/>
        <a:ext cx="1071154" cy="456380"/>
      </dsp:txXfrm>
    </dsp:sp>
    <dsp:sp modelId="{C33D52F5-783D-2343-9C72-FD5298F7C7DD}">
      <dsp:nvSpPr>
        <dsp:cNvPr id="0" name=""/>
        <dsp:cNvSpPr/>
      </dsp:nvSpPr>
      <dsp:spPr>
        <a:xfrm rot="5400000">
          <a:off x="9369027" y="948846"/>
          <a:ext cx="191998" cy="342285"/>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C6954E11-8472-B34F-BECF-7801FFAB27F6}">
      <dsp:nvSpPr>
        <dsp:cNvPr id="0" name=""/>
        <dsp:cNvSpPr/>
      </dsp:nvSpPr>
      <dsp:spPr>
        <a:xfrm>
          <a:off x="9909997" y="0"/>
          <a:ext cx="1700018" cy="130628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MAINTENANCE</a:t>
          </a:r>
        </a:p>
        <a:p>
          <a:pPr marL="0" lvl="0" indent="0" algn="l" defTabSz="889000">
            <a:lnSpc>
              <a:spcPct val="90000"/>
            </a:lnSpc>
            <a:spcBef>
              <a:spcPct val="0"/>
            </a:spcBef>
            <a:spcAft>
              <a:spcPct val="35000"/>
            </a:spcAft>
            <a:buNone/>
          </a:pPr>
          <a:r>
            <a:rPr lang="en-US" sz="2000" kern="1200" dirty="0"/>
            <a:t>Home program</a:t>
          </a:r>
        </a:p>
      </dsp:txBody>
      <dsp:txXfrm>
        <a:off x="9909997" y="0"/>
        <a:ext cx="1700018" cy="13062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D3713-469F-C74A-AC3E-DABED99085C7}">
      <dsp:nvSpPr>
        <dsp:cNvPr id="0" name=""/>
        <dsp:cNvSpPr/>
      </dsp:nvSpPr>
      <dsp:spPr>
        <a:xfrm>
          <a:off x="4205" y="0"/>
          <a:ext cx="1468146" cy="877483"/>
        </a:xfrm>
        <a:prstGeom prst="roundRect">
          <a:avLst>
            <a:gd name="adj" fmla="val 5000"/>
          </a:avLst>
        </a:prstGeom>
        <a:solidFill>
          <a:srgbClr val="00A2B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t>Week 0-2</a:t>
          </a:r>
        </a:p>
      </dsp:txBody>
      <dsp:txXfrm rot="16200000">
        <a:off x="-208748" y="212953"/>
        <a:ext cx="719536" cy="293629"/>
      </dsp:txXfrm>
    </dsp:sp>
    <dsp:sp modelId="{0D773748-E428-7D4A-B0D6-FD9A8A8BD533}">
      <dsp:nvSpPr>
        <dsp:cNvPr id="0" name=""/>
        <dsp:cNvSpPr/>
      </dsp:nvSpPr>
      <dsp:spPr>
        <a:xfrm>
          <a:off x="297834" y="0"/>
          <a:ext cx="1093769" cy="87748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t>PROTECTION</a:t>
          </a:r>
        </a:p>
        <a:p>
          <a:pPr marL="0" lvl="0" indent="0" algn="l" defTabSz="533400">
            <a:lnSpc>
              <a:spcPct val="90000"/>
            </a:lnSpc>
            <a:spcBef>
              <a:spcPct val="0"/>
            </a:spcBef>
            <a:spcAft>
              <a:spcPct val="35000"/>
            </a:spcAft>
            <a:buNone/>
          </a:pPr>
          <a:r>
            <a:rPr lang="en-US" sz="1200" kern="1200" dirty="0"/>
            <a:t>Self-directed</a:t>
          </a:r>
        </a:p>
      </dsp:txBody>
      <dsp:txXfrm>
        <a:off x="297834" y="0"/>
        <a:ext cx="1093769" cy="877483"/>
      </dsp:txXfrm>
    </dsp:sp>
    <dsp:sp modelId="{0B736CA8-CD51-E345-8B83-6B1B416C3729}">
      <dsp:nvSpPr>
        <dsp:cNvPr id="0" name=""/>
        <dsp:cNvSpPr/>
      </dsp:nvSpPr>
      <dsp:spPr>
        <a:xfrm>
          <a:off x="1523737" y="0"/>
          <a:ext cx="1468146" cy="877483"/>
        </a:xfrm>
        <a:prstGeom prst="roundRect">
          <a:avLst>
            <a:gd name="adj" fmla="val 5000"/>
          </a:avLst>
        </a:prstGeom>
        <a:solidFill>
          <a:srgbClr val="077B9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t>Week 2-4</a:t>
          </a:r>
        </a:p>
      </dsp:txBody>
      <dsp:txXfrm rot="16200000">
        <a:off x="1310784" y="212953"/>
        <a:ext cx="719536" cy="293629"/>
      </dsp:txXfrm>
    </dsp:sp>
    <dsp:sp modelId="{DF425E36-5076-254E-B233-03E704E1505D}">
      <dsp:nvSpPr>
        <dsp:cNvPr id="0" name=""/>
        <dsp:cNvSpPr/>
      </dsp:nvSpPr>
      <dsp:spPr>
        <a:xfrm rot="5400000">
          <a:off x="1466616" y="641945"/>
          <a:ext cx="128923" cy="220222"/>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E7548-CF08-4A49-B5B8-D800F2EEA36B}">
      <dsp:nvSpPr>
        <dsp:cNvPr id="0" name=""/>
        <dsp:cNvSpPr/>
      </dsp:nvSpPr>
      <dsp:spPr>
        <a:xfrm>
          <a:off x="1817366" y="0"/>
          <a:ext cx="1093769" cy="87748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t>ACTIVATION</a:t>
          </a:r>
        </a:p>
        <a:p>
          <a:pPr marL="0" lvl="0" indent="0" algn="l" defTabSz="533400">
            <a:lnSpc>
              <a:spcPct val="90000"/>
            </a:lnSpc>
            <a:spcBef>
              <a:spcPct val="0"/>
            </a:spcBef>
            <a:spcAft>
              <a:spcPct val="35000"/>
            </a:spcAft>
            <a:buNone/>
          </a:pPr>
          <a:r>
            <a:rPr lang="en-US" sz="1200" kern="1200" dirty="0"/>
            <a:t>PT 1x/week</a:t>
          </a:r>
        </a:p>
      </dsp:txBody>
      <dsp:txXfrm>
        <a:off x="1817366" y="0"/>
        <a:ext cx="1093769" cy="877483"/>
      </dsp:txXfrm>
    </dsp:sp>
    <dsp:sp modelId="{B97E6935-6F1A-0E4A-BE04-F3ED6CC0C55D}">
      <dsp:nvSpPr>
        <dsp:cNvPr id="0" name=""/>
        <dsp:cNvSpPr/>
      </dsp:nvSpPr>
      <dsp:spPr>
        <a:xfrm>
          <a:off x="3043269" y="0"/>
          <a:ext cx="1468146" cy="877483"/>
        </a:xfrm>
        <a:prstGeom prst="roundRect">
          <a:avLst>
            <a:gd name="adj" fmla="val 5000"/>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solidFill>
                <a:schemeClr val="tx1"/>
              </a:solidFill>
            </a:rPr>
            <a:t>Week 4-8</a:t>
          </a:r>
        </a:p>
      </dsp:txBody>
      <dsp:txXfrm rot="16200000">
        <a:off x="2830316" y="212953"/>
        <a:ext cx="719536" cy="293629"/>
      </dsp:txXfrm>
    </dsp:sp>
    <dsp:sp modelId="{F9AF92CF-604F-0F43-A439-1732D4B83411}">
      <dsp:nvSpPr>
        <dsp:cNvPr id="0" name=""/>
        <dsp:cNvSpPr/>
      </dsp:nvSpPr>
      <dsp:spPr>
        <a:xfrm rot="5400000">
          <a:off x="2986148" y="641945"/>
          <a:ext cx="128923" cy="220222"/>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EC95EB2A-7A33-8E4E-948F-D4A21BE5A62B}">
      <dsp:nvSpPr>
        <dsp:cNvPr id="0" name=""/>
        <dsp:cNvSpPr/>
      </dsp:nvSpPr>
      <dsp:spPr>
        <a:xfrm>
          <a:off x="3336898" y="0"/>
          <a:ext cx="1093769" cy="87748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LOADING</a:t>
          </a:r>
        </a:p>
        <a:p>
          <a:pPr marL="0" lvl="0" indent="0" algn="l" defTabSz="533400">
            <a:lnSpc>
              <a:spcPct val="90000"/>
            </a:lnSpc>
            <a:spcBef>
              <a:spcPct val="0"/>
            </a:spcBef>
            <a:spcAft>
              <a:spcPct val="35000"/>
            </a:spcAft>
            <a:buNone/>
          </a:pPr>
          <a:r>
            <a:rPr lang="en-US" sz="1200" kern="1200" dirty="0">
              <a:solidFill>
                <a:schemeClr val="tx1"/>
              </a:solidFill>
            </a:rPr>
            <a:t>PT 1x/week</a:t>
          </a:r>
        </a:p>
      </dsp:txBody>
      <dsp:txXfrm>
        <a:off x="3336898" y="0"/>
        <a:ext cx="1093769" cy="877483"/>
      </dsp:txXfrm>
    </dsp:sp>
    <dsp:sp modelId="{6526AF74-7A75-FB49-AF7C-675AE18CAC4D}">
      <dsp:nvSpPr>
        <dsp:cNvPr id="0" name=""/>
        <dsp:cNvSpPr/>
      </dsp:nvSpPr>
      <dsp:spPr>
        <a:xfrm>
          <a:off x="4562801" y="0"/>
          <a:ext cx="1468146" cy="877483"/>
        </a:xfrm>
        <a:prstGeom prst="roundRect">
          <a:avLst>
            <a:gd name="adj" fmla="val 5000"/>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solidFill>
                <a:schemeClr val="tx1"/>
              </a:solidFill>
            </a:rPr>
            <a:t>Week 8-12</a:t>
          </a:r>
        </a:p>
      </dsp:txBody>
      <dsp:txXfrm rot="16200000">
        <a:off x="4349848" y="212953"/>
        <a:ext cx="719536" cy="293629"/>
      </dsp:txXfrm>
    </dsp:sp>
    <dsp:sp modelId="{2E8793A5-6DF8-DC4B-A269-7CE4691AC4C9}">
      <dsp:nvSpPr>
        <dsp:cNvPr id="0" name=""/>
        <dsp:cNvSpPr/>
      </dsp:nvSpPr>
      <dsp:spPr>
        <a:xfrm rot="5400000">
          <a:off x="4505680" y="641945"/>
          <a:ext cx="128923" cy="220222"/>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4018B360-4C64-3A4F-BA60-3512BE300470}">
      <dsp:nvSpPr>
        <dsp:cNvPr id="0" name=""/>
        <dsp:cNvSpPr/>
      </dsp:nvSpPr>
      <dsp:spPr>
        <a:xfrm>
          <a:off x="4856431" y="0"/>
          <a:ext cx="1093769" cy="87748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STRENGTH</a:t>
          </a:r>
        </a:p>
        <a:p>
          <a:pPr marL="0" lvl="0" indent="0" algn="l" defTabSz="533400">
            <a:lnSpc>
              <a:spcPct val="90000"/>
            </a:lnSpc>
            <a:spcBef>
              <a:spcPct val="0"/>
            </a:spcBef>
            <a:spcAft>
              <a:spcPct val="35000"/>
            </a:spcAft>
            <a:buNone/>
          </a:pPr>
          <a:r>
            <a:rPr lang="en-US" sz="1200" kern="1200" dirty="0">
              <a:solidFill>
                <a:schemeClr val="tx1"/>
              </a:solidFill>
            </a:rPr>
            <a:t>PT 2x/week</a:t>
          </a:r>
        </a:p>
      </dsp:txBody>
      <dsp:txXfrm>
        <a:off x="4856431" y="0"/>
        <a:ext cx="1093769" cy="877483"/>
      </dsp:txXfrm>
    </dsp:sp>
    <dsp:sp modelId="{2FCBD14A-2993-1248-9CF9-A7D1C931028C}">
      <dsp:nvSpPr>
        <dsp:cNvPr id="0" name=""/>
        <dsp:cNvSpPr/>
      </dsp:nvSpPr>
      <dsp:spPr>
        <a:xfrm>
          <a:off x="6082333" y="0"/>
          <a:ext cx="1468146" cy="877483"/>
        </a:xfrm>
        <a:prstGeom prst="roundRect">
          <a:avLst>
            <a:gd name="adj" fmla="val 5000"/>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solidFill>
                <a:schemeClr val="tx1"/>
              </a:solidFill>
            </a:rPr>
            <a:t>Week 12-16</a:t>
          </a:r>
        </a:p>
      </dsp:txBody>
      <dsp:txXfrm rot="16200000">
        <a:off x="5869380" y="212953"/>
        <a:ext cx="719536" cy="293629"/>
      </dsp:txXfrm>
    </dsp:sp>
    <dsp:sp modelId="{C33D52F5-783D-2343-9C72-FD5298F7C7DD}">
      <dsp:nvSpPr>
        <dsp:cNvPr id="0" name=""/>
        <dsp:cNvSpPr/>
      </dsp:nvSpPr>
      <dsp:spPr>
        <a:xfrm rot="5400000">
          <a:off x="6025212" y="641945"/>
          <a:ext cx="128923" cy="220222"/>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C6954E11-8472-B34F-BECF-7801FFAB27F6}">
      <dsp:nvSpPr>
        <dsp:cNvPr id="0" name=""/>
        <dsp:cNvSpPr/>
      </dsp:nvSpPr>
      <dsp:spPr>
        <a:xfrm>
          <a:off x="6375963" y="0"/>
          <a:ext cx="1093769" cy="877483"/>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MAINTENANCE</a:t>
          </a:r>
        </a:p>
        <a:p>
          <a:pPr marL="0" lvl="0" indent="0" algn="l" defTabSz="533400">
            <a:lnSpc>
              <a:spcPct val="90000"/>
            </a:lnSpc>
            <a:spcBef>
              <a:spcPct val="0"/>
            </a:spcBef>
            <a:spcAft>
              <a:spcPct val="35000"/>
            </a:spcAft>
            <a:buNone/>
          </a:pPr>
          <a:r>
            <a:rPr lang="en-US" sz="1200" kern="1200" dirty="0">
              <a:solidFill>
                <a:schemeClr val="tx1"/>
              </a:solidFill>
            </a:rPr>
            <a:t>Home program</a:t>
          </a:r>
        </a:p>
      </dsp:txBody>
      <dsp:txXfrm>
        <a:off x="6375963" y="0"/>
        <a:ext cx="1093769" cy="8774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D3713-469F-C74A-AC3E-DABED99085C7}">
      <dsp:nvSpPr>
        <dsp:cNvPr id="0" name=""/>
        <dsp:cNvSpPr/>
      </dsp:nvSpPr>
      <dsp:spPr>
        <a:xfrm>
          <a:off x="4294" y="0"/>
          <a:ext cx="1499174" cy="877484"/>
        </a:xfrm>
        <a:prstGeom prst="roundRect">
          <a:avLst>
            <a:gd name="adj" fmla="val 5000"/>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solidFill>
                <a:schemeClr val="tx1"/>
              </a:solidFill>
            </a:rPr>
            <a:t>Week 0-2</a:t>
          </a:r>
        </a:p>
      </dsp:txBody>
      <dsp:txXfrm rot="16200000">
        <a:off x="-205556" y="209851"/>
        <a:ext cx="719536" cy="299834"/>
      </dsp:txXfrm>
    </dsp:sp>
    <dsp:sp modelId="{0D773748-E428-7D4A-B0D6-FD9A8A8BD533}">
      <dsp:nvSpPr>
        <dsp:cNvPr id="0" name=""/>
        <dsp:cNvSpPr/>
      </dsp:nvSpPr>
      <dsp:spPr>
        <a:xfrm>
          <a:off x="304128" y="0"/>
          <a:ext cx="1116884" cy="87748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PROTECTION</a:t>
          </a:r>
        </a:p>
        <a:p>
          <a:pPr marL="0" lvl="0" indent="0" algn="l" defTabSz="577850">
            <a:lnSpc>
              <a:spcPct val="90000"/>
            </a:lnSpc>
            <a:spcBef>
              <a:spcPct val="0"/>
            </a:spcBef>
            <a:spcAft>
              <a:spcPct val="35000"/>
            </a:spcAft>
            <a:buNone/>
          </a:pPr>
          <a:r>
            <a:rPr lang="en-US" sz="1300" kern="1200" dirty="0">
              <a:solidFill>
                <a:schemeClr val="tx1"/>
              </a:solidFill>
            </a:rPr>
            <a:t>Self-directed</a:t>
          </a:r>
        </a:p>
      </dsp:txBody>
      <dsp:txXfrm>
        <a:off x="304128" y="0"/>
        <a:ext cx="1116884" cy="877484"/>
      </dsp:txXfrm>
    </dsp:sp>
    <dsp:sp modelId="{0B736CA8-CD51-E345-8B83-6B1B416C3729}">
      <dsp:nvSpPr>
        <dsp:cNvPr id="0" name=""/>
        <dsp:cNvSpPr/>
      </dsp:nvSpPr>
      <dsp:spPr>
        <a:xfrm>
          <a:off x="1555939" y="0"/>
          <a:ext cx="1499174" cy="877484"/>
        </a:xfrm>
        <a:prstGeom prst="roundRect">
          <a:avLst>
            <a:gd name="adj" fmla="val 5000"/>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solidFill>
                <a:schemeClr val="tx1"/>
              </a:solidFill>
            </a:rPr>
            <a:t>Week 2-4</a:t>
          </a:r>
        </a:p>
      </dsp:txBody>
      <dsp:txXfrm rot="16200000">
        <a:off x="1346088" y="209851"/>
        <a:ext cx="719536" cy="299834"/>
      </dsp:txXfrm>
    </dsp:sp>
    <dsp:sp modelId="{DF425E36-5076-254E-B233-03E704E1505D}">
      <dsp:nvSpPr>
        <dsp:cNvPr id="0" name=""/>
        <dsp:cNvSpPr/>
      </dsp:nvSpPr>
      <dsp:spPr>
        <a:xfrm rot="5400000">
          <a:off x="1498952" y="639856"/>
          <a:ext cx="128964" cy="224876"/>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E7548-CF08-4A49-B5B8-D800F2EEA36B}">
      <dsp:nvSpPr>
        <dsp:cNvPr id="0" name=""/>
        <dsp:cNvSpPr/>
      </dsp:nvSpPr>
      <dsp:spPr>
        <a:xfrm>
          <a:off x="1855774" y="0"/>
          <a:ext cx="1116884" cy="87748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ACTIVATION</a:t>
          </a:r>
        </a:p>
        <a:p>
          <a:pPr marL="0" lvl="0" indent="0" algn="l" defTabSz="577850">
            <a:lnSpc>
              <a:spcPct val="90000"/>
            </a:lnSpc>
            <a:spcBef>
              <a:spcPct val="0"/>
            </a:spcBef>
            <a:spcAft>
              <a:spcPct val="35000"/>
            </a:spcAft>
            <a:buNone/>
          </a:pPr>
          <a:r>
            <a:rPr lang="en-US" sz="1300" kern="1200" dirty="0">
              <a:solidFill>
                <a:schemeClr val="tx1"/>
              </a:solidFill>
            </a:rPr>
            <a:t>PT 1x/week</a:t>
          </a:r>
        </a:p>
      </dsp:txBody>
      <dsp:txXfrm>
        <a:off x="1855774" y="0"/>
        <a:ext cx="1116884" cy="877484"/>
      </dsp:txXfrm>
    </dsp:sp>
    <dsp:sp modelId="{B97E6935-6F1A-0E4A-BE04-F3ED6CC0C55D}">
      <dsp:nvSpPr>
        <dsp:cNvPr id="0" name=""/>
        <dsp:cNvSpPr/>
      </dsp:nvSpPr>
      <dsp:spPr>
        <a:xfrm>
          <a:off x="3107584" y="0"/>
          <a:ext cx="1499174" cy="877484"/>
        </a:xfrm>
        <a:prstGeom prst="roundRect">
          <a:avLst>
            <a:gd name="adj" fmla="val 5000"/>
          </a:avLst>
        </a:prstGeom>
        <a:solidFill>
          <a:srgbClr val="018D8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t>Week 4-8</a:t>
          </a:r>
        </a:p>
      </dsp:txBody>
      <dsp:txXfrm rot="16200000">
        <a:off x="2897733" y="209851"/>
        <a:ext cx="719536" cy="299834"/>
      </dsp:txXfrm>
    </dsp:sp>
    <dsp:sp modelId="{F9AF92CF-604F-0F43-A439-1732D4B83411}">
      <dsp:nvSpPr>
        <dsp:cNvPr id="0" name=""/>
        <dsp:cNvSpPr/>
      </dsp:nvSpPr>
      <dsp:spPr>
        <a:xfrm rot="5400000">
          <a:off x="3050597" y="639856"/>
          <a:ext cx="128964" cy="224876"/>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EC95EB2A-7A33-8E4E-948F-D4A21BE5A62B}">
      <dsp:nvSpPr>
        <dsp:cNvPr id="0" name=""/>
        <dsp:cNvSpPr/>
      </dsp:nvSpPr>
      <dsp:spPr>
        <a:xfrm>
          <a:off x="3407419" y="0"/>
          <a:ext cx="1116884" cy="87748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t>LOADING</a:t>
          </a:r>
        </a:p>
        <a:p>
          <a:pPr marL="0" lvl="0" indent="0" algn="l" defTabSz="577850">
            <a:lnSpc>
              <a:spcPct val="90000"/>
            </a:lnSpc>
            <a:spcBef>
              <a:spcPct val="0"/>
            </a:spcBef>
            <a:spcAft>
              <a:spcPct val="35000"/>
            </a:spcAft>
            <a:buNone/>
          </a:pPr>
          <a:r>
            <a:rPr lang="en-US" sz="1300" kern="1200" dirty="0"/>
            <a:t>PT 1x/week</a:t>
          </a:r>
        </a:p>
      </dsp:txBody>
      <dsp:txXfrm>
        <a:off x="3407419" y="0"/>
        <a:ext cx="1116884" cy="877484"/>
      </dsp:txXfrm>
    </dsp:sp>
    <dsp:sp modelId="{6526AF74-7A75-FB49-AF7C-675AE18CAC4D}">
      <dsp:nvSpPr>
        <dsp:cNvPr id="0" name=""/>
        <dsp:cNvSpPr/>
      </dsp:nvSpPr>
      <dsp:spPr>
        <a:xfrm>
          <a:off x="4659229" y="0"/>
          <a:ext cx="1499174" cy="877484"/>
        </a:xfrm>
        <a:prstGeom prst="roundRect">
          <a:avLst>
            <a:gd name="adj" fmla="val 5000"/>
          </a:avLst>
        </a:prstGeom>
        <a:solidFill>
          <a:srgbClr val="0B506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t>Week 8-12</a:t>
          </a:r>
        </a:p>
      </dsp:txBody>
      <dsp:txXfrm rot="16200000">
        <a:off x="4449378" y="209851"/>
        <a:ext cx="719536" cy="299834"/>
      </dsp:txXfrm>
    </dsp:sp>
    <dsp:sp modelId="{2E8793A5-6DF8-DC4B-A269-7CE4691AC4C9}">
      <dsp:nvSpPr>
        <dsp:cNvPr id="0" name=""/>
        <dsp:cNvSpPr/>
      </dsp:nvSpPr>
      <dsp:spPr>
        <a:xfrm rot="5400000">
          <a:off x="4602243" y="639856"/>
          <a:ext cx="128964" cy="224876"/>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4018B360-4C64-3A4F-BA60-3512BE300470}">
      <dsp:nvSpPr>
        <dsp:cNvPr id="0" name=""/>
        <dsp:cNvSpPr/>
      </dsp:nvSpPr>
      <dsp:spPr>
        <a:xfrm>
          <a:off x="4959064" y="0"/>
          <a:ext cx="1116884" cy="87748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t>STRENGTH</a:t>
          </a:r>
        </a:p>
        <a:p>
          <a:pPr marL="0" lvl="0" indent="0" algn="l" defTabSz="577850">
            <a:lnSpc>
              <a:spcPct val="90000"/>
            </a:lnSpc>
            <a:spcBef>
              <a:spcPct val="0"/>
            </a:spcBef>
            <a:spcAft>
              <a:spcPct val="35000"/>
            </a:spcAft>
            <a:buNone/>
          </a:pPr>
          <a:r>
            <a:rPr lang="en-US" sz="1300" kern="1200" dirty="0"/>
            <a:t>PT 2x/week</a:t>
          </a:r>
        </a:p>
      </dsp:txBody>
      <dsp:txXfrm>
        <a:off x="4959064" y="0"/>
        <a:ext cx="1116884" cy="877484"/>
      </dsp:txXfrm>
    </dsp:sp>
    <dsp:sp modelId="{2FCBD14A-2993-1248-9CF9-A7D1C931028C}">
      <dsp:nvSpPr>
        <dsp:cNvPr id="0" name=""/>
        <dsp:cNvSpPr/>
      </dsp:nvSpPr>
      <dsp:spPr>
        <a:xfrm>
          <a:off x="6210874" y="0"/>
          <a:ext cx="1499174" cy="877484"/>
        </a:xfrm>
        <a:prstGeom prst="roundRect">
          <a:avLst>
            <a:gd name="adj" fmla="val 5000"/>
          </a:avLst>
        </a:prstGeom>
        <a:solidFill>
          <a:srgbClr val="4BC2A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4290" rIns="44450" bIns="0" numCol="1" spcCol="1270" anchor="t" anchorCtr="0">
          <a:noAutofit/>
        </a:bodyPr>
        <a:lstStyle/>
        <a:p>
          <a:pPr marL="0" lvl="0" indent="0" algn="r" defTabSz="444500">
            <a:lnSpc>
              <a:spcPct val="90000"/>
            </a:lnSpc>
            <a:spcBef>
              <a:spcPct val="0"/>
            </a:spcBef>
            <a:spcAft>
              <a:spcPct val="35000"/>
            </a:spcAft>
            <a:buNone/>
          </a:pPr>
          <a:r>
            <a:rPr lang="en-US" sz="1000" kern="1200" dirty="0"/>
            <a:t>Week 12-16</a:t>
          </a:r>
        </a:p>
      </dsp:txBody>
      <dsp:txXfrm rot="16200000">
        <a:off x="6001023" y="209851"/>
        <a:ext cx="719536" cy="299834"/>
      </dsp:txXfrm>
    </dsp:sp>
    <dsp:sp modelId="{C33D52F5-783D-2343-9C72-FD5298F7C7DD}">
      <dsp:nvSpPr>
        <dsp:cNvPr id="0" name=""/>
        <dsp:cNvSpPr/>
      </dsp:nvSpPr>
      <dsp:spPr>
        <a:xfrm rot="5400000">
          <a:off x="6153888" y="639856"/>
          <a:ext cx="128964" cy="224876"/>
        </a:xfrm>
        <a:prstGeom prst="flowChartExtract">
          <a:avLst/>
        </a:prstGeom>
        <a:solidFill>
          <a:schemeClr val="lt1">
            <a:hueOff val="0"/>
            <a:satOff val="0"/>
            <a:lumOff val="0"/>
            <a:alphaOff val="0"/>
          </a:schemeClr>
        </a:solidFill>
        <a:ln w="1905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C6954E11-8472-B34F-BECF-7801FFAB27F6}">
      <dsp:nvSpPr>
        <dsp:cNvPr id="0" name=""/>
        <dsp:cNvSpPr/>
      </dsp:nvSpPr>
      <dsp:spPr>
        <a:xfrm>
          <a:off x="6510709" y="0"/>
          <a:ext cx="1116884" cy="87748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t>MAINTENANCE</a:t>
          </a:r>
        </a:p>
        <a:p>
          <a:pPr marL="0" lvl="0" indent="0" algn="l" defTabSz="577850">
            <a:lnSpc>
              <a:spcPct val="90000"/>
            </a:lnSpc>
            <a:spcBef>
              <a:spcPct val="0"/>
            </a:spcBef>
            <a:spcAft>
              <a:spcPct val="35000"/>
            </a:spcAft>
            <a:buNone/>
          </a:pPr>
          <a:r>
            <a:rPr lang="en-US" sz="1300" kern="1200" dirty="0"/>
            <a:t>Home program</a:t>
          </a:r>
        </a:p>
      </dsp:txBody>
      <dsp:txXfrm>
        <a:off x="6510709" y="0"/>
        <a:ext cx="1116884" cy="87748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82A4D-BCE0-B146-B4AA-A9CE6E75BD42}" type="datetimeFigureOut">
              <a:rPr lang="en-US" smtClean="0"/>
              <a:t>2/19/26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F83DB4-BD7A-6645-A4A2-EA9535C915E0}" type="slidenum">
              <a:rPr lang="en-US" smtClean="0"/>
              <a:t>‹#›</a:t>
            </a:fld>
            <a:endParaRPr lang="en-US"/>
          </a:p>
        </p:txBody>
      </p:sp>
    </p:spTree>
    <p:extLst>
      <p:ext uri="{BB962C8B-B14F-4D97-AF65-F5344CB8AC3E}">
        <p14:creationId xmlns:p14="http://schemas.microsoft.com/office/powerpoint/2010/main" val="378747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Good morning, everyone. My name is Taylor Head, and I'm a fourth-year general surgery resident at The Ohio State University. Today I'll be talking about post-operative pathways and physical rehabilitation in abdominal core health—how we can move from arbitrary restrictions to evidence-based recovery protocols that actually restore patient function.</a:t>
            </a:r>
            <a:br>
              <a:rPr lang="en-US" dirty="0"/>
            </a:br>
            <a:endParaRPr lang="en-US" b="0" dirty="0"/>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a:t>
            </a:fld>
            <a:endParaRPr lang="en-US" dirty="0"/>
          </a:p>
        </p:txBody>
      </p:sp>
    </p:spTree>
    <p:extLst>
      <p:ext uri="{BB962C8B-B14F-4D97-AF65-F5344CB8AC3E}">
        <p14:creationId xmlns:p14="http://schemas.microsoft.com/office/powerpoint/2010/main" val="201081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BFDB-B510-FDA9-52BB-E95679D5E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182F7-7DEE-F1CF-B706-845073624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98279-4CF9-6A51-6374-F70F9131546B}"/>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first month divides into two phases. Weeks 0-2 focus on protection: patients walk 5 minutes multiple times daily, practice diaphragmatic breathing, and follow strict lifting precautions—less than 10 pounds—while wearing an abdominal binder.</a:t>
            </a:r>
          </a:p>
          <a:p>
            <a:r>
              <a:rPr lang="en-US" sz="1200" b="0" i="0" kern="1200" dirty="0">
                <a:solidFill>
                  <a:schemeClr val="tx1"/>
                </a:solidFill>
                <a:effectLst/>
                <a:latin typeface="+mn-lt"/>
                <a:ea typeface="+mn-ea"/>
                <a:cs typeface="+mn-cs"/>
              </a:rPr>
              <a:t>At week 2, we begin neuromuscular activation with supervised PT once weekly. We focus on "waking up" the transverse abdominis and introducing pelvic floor coordination—these deep stabilizers manage intra-abdominal pressure during real-world activity.</a:t>
            </a:r>
          </a:p>
          <a:p>
            <a:r>
              <a:rPr lang="en-US" sz="1200" b="0" i="0" kern="1200" dirty="0">
                <a:solidFill>
                  <a:schemeClr val="tx1"/>
                </a:solidFill>
                <a:effectLst/>
                <a:latin typeface="+mn-lt"/>
                <a:ea typeface="+mn-ea"/>
                <a:cs typeface="+mn-cs"/>
              </a:rPr>
              <a:t>By week 4, patients should walk 30 consecutive minutes and demonstrate proper core engagement with basic movements. Our goals are tissue protection, preventing complications, and re-establishing neuromuscular control.</a:t>
            </a:r>
          </a:p>
        </p:txBody>
      </p:sp>
      <p:sp>
        <p:nvSpPr>
          <p:cNvPr id="4" name="Slide Number Placeholder 3">
            <a:extLst>
              <a:ext uri="{FF2B5EF4-FFF2-40B4-BE49-F238E27FC236}">
                <a16:creationId xmlns:a16="http://schemas.microsoft.com/office/drawing/2014/main" id="{043A39CC-598D-D932-37C0-942576646DEC}"/>
              </a:ext>
            </a:extLst>
          </p:cNvPr>
          <p:cNvSpPr>
            <a:spLocks noGrp="1"/>
          </p:cNvSpPr>
          <p:nvPr>
            <p:ph type="sldNum" sz="quarter" idx="5"/>
          </p:nvPr>
        </p:nvSpPr>
        <p:spPr/>
        <p:txBody>
          <a:bodyPr/>
          <a:lstStyle/>
          <a:p>
            <a:fld id="{A4456A06-6563-FE4B-9949-660FC8D5B366}" type="slidenum">
              <a:rPr lang="en-US" smtClean="0"/>
              <a:t>10</a:t>
            </a:fld>
            <a:endParaRPr lang="en-US"/>
          </a:p>
        </p:txBody>
      </p:sp>
    </p:spTree>
    <p:extLst>
      <p:ext uri="{BB962C8B-B14F-4D97-AF65-F5344CB8AC3E}">
        <p14:creationId xmlns:p14="http://schemas.microsoft.com/office/powerpoint/2010/main" val="1547436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3943-BF01-DDFE-F871-7E71B9FFA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35D51-842E-CBBC-5F20-E38073164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A69AA-53C3-2CFF-B6B7-AE28F3F13BCE}"/>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From weeks 4-12, we progress through loading and functional return. Weeks 4-8 introduce progressive loading—adding resistance exercises with light weights and teaching proper lifting mechanics. We emphasize squatting over bending, exhaling with exertion, avoiding breath-holding. Lifting liberalizes to 10-15 pounds and beyond, but always with proper form.</a:t>
            </a:r>
          </a:p>
          <a:p>
            <a:r>
              <a:rPr lang="en-US" sz="1200" b="0" i="0" kern="1200" dirty="0">
                <a:solidFill>
                  <a:schemeClr val="tx1"/>
                </a:solidFill>
                <a:effectLst/>
                <a:latin typeface="+mn-lt"/>
                <a:ea typeface="+mn-ea"/>
                <a:cs typeface="+mn-cs"/>
              </a:rPr>
              <a:t>Weeks 8-12 is the return-to-function phase—twice-weekly PT with demanding exercises: planks, push-ups, loaded functional movements. Lifting becomes symptom-limited rather than weight-limited.</a:t>
            </a:r>
          </a:p>
          <a:p>
            <a:r>
              <a:rPr lang="en-US" sz="1200" b="0" i="0" kern="1200" dirty="0">
                <a:solidFill>
                  <a:schemeClr val="tx1"/>
                </a:solidFill>
                <a:effectLst/>
                <a:latin typeface="+mn-lt"/>
                <a:ea typeface="+mn-ea"/>
                <a:cs typeface="+mn-cs"/>
              </a:rPr>
              <a:t>The critical shift here is from arbitrary weight restrictions to movement education. How you lift—your mechanics, breathing, core engagement—matters far more than what you lift. This is education-based care replacing restriction-based care.</a:t>
            </a:r>
          </a:p>
        </p:txBody>
      </p:sp>
      <p:sp>
        <p:nvSpPr>
          <p:cNvPr id="4" name="Slide Number Placeholder 3">
            <a:extLst>
              <a:ext uri="{FF2B5EF4-FFF2-40B4-BE49-F238E27FC236}">
                <a16:creationId xmlns:a16="http://schemas.microsoft.com/office/drawing/2014/main" id="{126B3F2B-56D7-CD73-DA74-F6F013C84E44}"/>
              </a:ext>
            </a:extLst>
          </p:cNvPr>
          <p:cNvSpPr>
            <a:spLocks noGrp="1"/>
          </p:cNvSpPr>
          <p:nvPr>
            <p:ph type="sldNum" sz="quarter" idx="5"/>
          </p:nvPr>
        </p:nvSpPr>
        <p:spPr/>
        <p:txBody>
          <a:bodyPr/>
          <a:lstStyle/>
          <a:p>
            <a:fld id="{A4456A06-6563-FE4B-9949-660FC8D5B366}" type="slidenum">
              <a:rPr lang="en-US" smtClean="0"/>
              <a:t>11</a:t>
            </a:fld>
            <a:endParaRPr lang="en-US"/>
          </a:p>
        </p:txBody>
      </p:sp>
    </p:spTree>
    <p:extLst>
      <p:ext uri="{BB962C8B-B14F-4D97-AF65-F5344CB8AC3E}">
        <p14:creationId xmlns:p14="http://schemas.microsoft.com/office/powerpoint/2010/main" val="233034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09207-E413-C43B-26FC-4523B3DFB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710FA-35AC-6237-4799-0AF8E9936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A4AC6-7F26-1F19-23F8-82D91347393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While large-scale trials are emerging, we already have compelling evidence that structured rehabilitation makes a measurable difference.</a:t>
            </a:r>
          </a:p>
          <a:p>
            <a:r>
              <a:rPr lang="en-US" sz="1200" b="0" i="0" kern="1200" dirty="0">
                <a:solidFill>
                  <a:schemeClr val="tx1"/>
                </a:solidFill>
                <a:effectLst/>
                <a:latin typeface="+mn-lt"/>
                <a:ea typeface="+mn-ea"/>
                <a:cs typeface="+mn-cs"/>
              </a:rPr>
              <a:t>A 2018 French national study by Mercier and colleagues analyzed over 122,000 groin hernia repairs and found that postoperative rehabilitation reduced 30-day readmissions by 44%—an odds ratio of 0.56, which is both statistically and clinically significant.</a:t>
            </a:r>
          </a:p>
          <a:p>
            <a:r>
              <a:rPr lang="en-US" sz="1200" b="0" i="0" kern="1200" dirty="0">
                <a:solidFill>
                  <a:schemeClr val="tx1"/>
                </a:solidFill>
                <a:effectLst/>
                <a:latin typeface="+mn-lt"/>
                <a:ea typeface="+mn-ea"/>
                <a:cs typeface="+mn-cs"/>
              </a:rPr>
              <a:t>Prehabilitation data published by Baltodano in 2021 studied nearly 3,000 ventral hernia patients and showed that higher preoperative exercise frequency was associated with significantly fewer complications and lower readmission rates. Building physiological reserve before surgery pays real dividends afterward.</a:t>
            </a:r>
          </a:p>
          <a:p>
            <a:r>
              <a:rPr lang="en-US" sz="1200" b="0" i="0" kern="1200" dirty="0">
                <a:solidFill>
                  <a:schemeClr val="tx1"/>
                </a:solidFill>
                <a:effectLst/>
                <a:latin typeface="+mn-lt"/>
                <a:ea typeface="+mn-ea"/>
                <a:cs typeface="+mn-cs"/>
              </a:rPr>
              <a:t>A 2024 systematic review of over 2,400 abdominal wall hernia patients demonstrated that exercise interventions consistently improved quality of life between pre- and postoperative assessments.</a:t>
            </a:r>
          </a:p>
          <a:p>
            <a:r>
              <a:rPr lang="en-US" sz="1200" b="0" i="0" kern="1200" dirty="0">
                <a:solidFill>
                  <a:schemeClr val="tx1"/>
                </a:solidFill>
                <a:effectLst/>
                <a:latin typeface="+mn-lt"/>
                <a:ea typeface="+mn-ea"/>
                <a:cs typeface="+mn-cs"/>
              </a:rPr>
              <a:t>And most recently, studies on structured rehabilitation pathways after laparoscopic hernia repair have shown enhanced recovery metrics and improved patient satisfaction.</a:t>
            </a:r>
          </a:p>
          <a:p>
            <a:r>
              <a:rPr lang="en-US" sz="1200" b="0" i="0" kern="1200" dirty="0">
                <a:solidFill>
                  <a:schemeClr val="tx1"/>
                </a:solidFill>
                <a:effectLst/>
                <a:latin typeface="+mn-lt"/>
                <a:ea typeface="+mn-ea"/>
                <a:cs typeface="+mn-cs"/>
              </a:rPr>
              <a:t>The evidence is building: the question isn't "does rehab work?" but "how do we implement it for every patient?"</a:t>
            </a:r>
          </a:p>
        </p:txBody>
      </p:sp>
      <p:sp>
        <p:nvSpPr>
          <p:cNvPr id="4" name="Slide Number Placeholder 3">
            <a:extLst>
              <a:ext uri="{FF2B5EF4-FFF2-40B4-BE49-F238E27FC236}">
                <a16:creationId xmlns:a16="http://schemas.microsoft.com/office/drawing/2014/main" id="{DBF695F7-45AC-FE7D-39CB-8871F80FEAA3}"/>
              </a:ext>
            </a:extLst>
          </p:cNvPr>
          <p:cNvSpPr>
            <a:spLocks noGrp="1"/>
          </p:cNvSpPr>
          <p:nvPr>
            <p:ph type="sldNum" sz="quarter" idx="5"/>
          </p:nvPr>
        </p:nvSpPr>
        <p:spPr/>
        <p:txBody>
          <a:bodyPr/>
          <a:lstStyle/>
          <a:p>
            <a:fld id="{A4456A06-6563-FE4B-9949-660FC8D5B366}" type="slidenum">
              <a:rPr lang="en-US" smtClean="0"/>
              <a:t>12</a:t>
            </a:fld>
            <a:endParaRPr lang="en-US"/>
          </a:p>
        </p:txBody>
      </p:sp>
    </p:spTree>
    <p:extLst>
      <p:ext uri="{BB962C8B-B14F-4D97-AF65-F5344CB8AC3E}">
        <p14:creationId xmlns:p14="http://schemas.microsoft.com/office/powerpoint/2010/main" val="1620445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9AC7A-7E70-B938-A0C8-A5D8BFAB8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69FCC-3259-AC8F-6410-7067278BDE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F5111-9CF2-8534-AA71-6D7EB9684A5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Now I want to share insights from our center's work—the ABVENTURE-P trial: Pilot Trial of Abdominal Core Rehabilitation To Improve Outcomes After Ventral Hernia Repair.</a:t>
            </a:r>
          </a:p>
          <a:p>
            <a:r>
              <a:rPr lang="en-US" sz="1200" b="0" i="0" kern="1200" dirty="0">
                <a:solidFill>
                  <a:schemeClr val="tx1"/>
                </a:solidFill>
                <a:effectLst/>
                <a:latin typeface="+mn-lt"/>
                <a:ea typeface="+mn-ea"/>
                <a:cs typeface="+mn-cs"/>
              </a:rPr>
              <a:t>This randomized controlled trial compares structured physical therapy versus standard-of-care restrictions after ventral hernia repair. The intervention is a 12-week supervised protocol, two to three times per week, following the phased progression we discussed.</a:t>
            </a:r>
          </a:p>
          <a:p>
            <a:r>
              <a:rPr lang="en-US" sz="1200" b="0" i="0" kern="1200" dirty="0">
                <a:solidFill>
                  <a:schemeClr val="tx1"/>
                </a:solidFill>
                <a:effectLst/>
                <a:latin typeface="+mn-lt"/>
                <a:ea typeface="+mn-ea"/>
                <a:cs typeface="+mn-cs"/>
              </a:rPr>
              <a:t>We're tracking patients with objective measures—Five Times Sit-to-Stand and Timed Up-and-Go tests—plus patient-reported outcomes at baseline, 4 weeks, 10 weeks, 6 months, and 1 year.</a:t>
            </a:r>
          </a:p>
          <a:p>
            <a:r>
              <a:rPr lang="en-US" sz="1200" b="0" i="0" kern="1200" dirty="0">
                <a:solidFill>
                  <a:schemeClr val="tx1"/>
                </a:solidFill>
                <a:effectLst/>
                <a:latin typeface="+mn-lt"/>
                <a:ea typeface="+mn-ea"/>
                <a:cs typeface="+mn-cs"/>
              </a:rPr>
              <a:t>Three preliminary findings are striking:</a:t>
            </a:r>
          </a:p>
          <a:p>
            <a:r>
              <a:rPr lang="en-US" sz="1200" b="0" i="0" kern="1200" dirty="0">
                <a:solidFill>
                  <a:schemeClr val="tx1"/>
                </a:solidFill>
                <a:effectLst/>
                <a:latin typeface="+mn-lt"/>
                <a:ea typeface="+mn-ea"/>
                <a:cs typeface="+mn-cs"/>
              </a:rPr>
              <a:t>First, hernia size does NOT predict preoperative function. Patients with small hernias can have significant impairment, and patients with large hernias can perform well at baseline. However, hernia size DOES influence postoperative trajectories—larger defects show worse initial decline.</a:t>
            </a:r>
          </a:p>
          <a:p>
            <a:r>
              <a:rPr lang="en-US" sz="1200" b="0" i="0" kern="1200" dirty="0">
                <a:solidFill>
                  <a:schemeClr val="tx1"/>
                </a:solidFill>
                <a:effectLst/>
                <a:latin typeface="+mn-lt"/>
                <a:ea typeface="+mn-ea"/>
                <a:cs typeface="+mn-cs"/>
              </a:rPr>
              <a:t>Second, functional impairment is multifactorial. It's not just about the hole size. Age, BMI, comorbidities, compensatory patterns, </a:t>
            </a:r>
            <a:r>
              <a:rPr lang="en-US" sz="1200" b="0" i="0" kern="1200" dirty="0" err="1">
                <a:solidFill>
                  <a:schemeClr val="tx1"/>
                </a:solidFill>
                <a:effectLst/>
                <a:latin typeface="+mn-lt"/>
                <a:ea typeface="+mn-ea"/>
                <a:cs typeface="+mn-cs"/>
              </a:rPr>
              <a:t>kinesiophobia</a:t>
            </a:r>
            <a:r>
              <a:rPr lang="en-US" sz="1200" b="0" i="0" kern="1200" dirty="0">
                <a:solidFill>
                  <a:schemeClr val="tx1"/>
                </a:solidFill>
                <a:effectLst/>
                <a:latin typeface="+mn-lt"/>
                <a:ea typeface="+mn-ea"/>
                <a:cs typeface="+mn-cs"/>
              </a:rPr>
              <a:t>—they all play roles.</a:t>
            </a:r>
          </a:p>
          <a:p>
            <a:r>
              <a:rPr lang="en-US" sz="1200" b="0" i="0" kern="1200" dirty="0">
                <a:solidFill>
                  <a:schemeClr val="tx1"/>
                </a:solidFill>
                <a:effectLst/>
                <a:latin typeface="+mn-lt"/>
                <a:ea typeface="+mn-ea"/>
                <a:cs typeface="+mn-cs"/>
              </a:rPr>
              <a:t>Third, recovery ceilings may exist. Our data show progressive improvement through 6 months, then plateau at one year. This raises our key question: can structured PT raise that ceiling? Can we push past natural recovery limits?</a:t>
            </a:r>
          </a:p>
        </p:txBody>
      </p:sp>
      <p:sp>
        <p:nvSpPr>
          <p:cNvPr id="4" name="Slide Number Placeholder 3">
            <a:extLst>
              <a:ext uri="{FF2B5EF4-FFF2-40B4-BE49-F238E27FC236}">
                <a16:creationId xmlns:a16="http://schemas.microsoft.com/office/drawing/2014/main" id="{6F13DC5A-3A29-4489-4CB4-E01D524F6E10}"/>
              </a:ext>
            </a:extLst>
          </p:cNvPr>
          <p:cNvSpPr>
            <a:spLocks noGrp="1"/>
          </p:cNvSpPr>
          <p:nvPr>
            <p:ph type="sldNum" sz="quarter" idx="5"/>
          </p:nvPr>
        </p:nvSpPr>
        <p:spPr/>
        <p:txBody>
          <a:bodyPr/>
          <a:lstStyle/>
          <a:p>
            <a:fld id="{A4456A06-6563-FE4B-9949-660FC8D5B366}" type="slidenum">
              <a:rPr lang="en-US" smtClean="0"/>
              <a:t>13</a:t>
            </a:fld>
            <a:endParaRPr lang="en-US"/>
          </a:p>
        </p:txBody>
      </p:sp>
    </p:spTree>
    <p:extLst>
      <p:ext uri="{BB962C8B-B14F-4D97-AF65-F5344CB8AC3E}">
        <p14:creationId xmlns:p14="http://schemas.microsoft.com/office/powerpoint/2010/main" val="1515445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Looking forward, technology offers tremendous opportunity. Wearable sensors can provide objective activity data, replacing subjective recall with real metrics. Tele-rehabilitation can extend PT access to rural and underserved areas with video-guided sessions mapped onto ACHQC protocols.</a:t>
            </a:r>
          </a:p>
          <a:p>
            <a:r>
              <a:rPr lang="en-US" sz="1200" b="0" i="0" kern="1200" dirty="0">
                <a:solidFill>
                  <a:schemeClr val="tx1"/>
                </a:solidFill>
                <a:effectLst/>
                <a:latin typeface="+mn-lt"/>
                <a:ea typeface="+mn-ea"/>
                <a:cs typeface="+mn-cs"/>
              </a:rPr>
              <a:t>Real-time biofeedback—surface EMG for core activation, pressure sensors for IAP monitoring—can teach patients proper technique. The ACHQC currently has a mobile app that could be used to capitalize and extrapolate data captured in apple and android health.</a:t>
            </a:r>
          </a:p>
          <a:p>
            <a:r>
              <a:rPr lang="en-US" sz="1200" b="0" i="0" kern="1200" dirty="0">
                <a:solidFill>
                  <a:schemeClr val="tx1"/>
                </a:solidFill>
                <a:effectLst/>
                <a:latin typeface="+mn-lt"/>
                <a:ea typeface="+mn-ea"/>
                <a:cs typeface="+mn-cs"/>
              </a:rPr>
              <a:t>Looking further ahead, AI and machine learning could predict which patients benefit most from intensive protocols versus those who'll do well with minimal intervention, allowing us to personalize care.</a:t>
            </a:r>
          </a:p>
          <a:p>
            <a:r>
              <a:rPr lang="en-US" sz="1200" b="0" i="0" kern="1200" dirty="0">
                <a:solidFill>
                  <a:schemeClr val="tx1"/>
                </a:solidFill>
                <a:effectLst/>
                <a:latin typeface="+mn-lt"/>
                <a:ea typeface="+mn-ea"/>
                <a:cs typeface="+mn-cs"/>
              </a:rPr>
              <a:t>The combination of rigorous trials, robust registry data, and emerging technologies positions us to transform post-op care from guesswork to precision medicine.</a:t>
            </a:r>
          </a:p>
        </p:txBody>
      </p:sp>
      <p:sp>
        <p:nvSpPr>
          <p:cNvPr id="4" name="Slide Number Placeholder 3"/>
          <p:cNvSpPr>
            <a:spLocks noGrp="1"/>
          </p:cNvSpPr>
          <p:nvPr>
            <p:ph type="sldNum" sz="quarter" idx="5"/>
          </p:nvPr>
        </p:nvSpPr>
        <p:spPr/>
        <p:txBody>
          <a:bodyPr/>
          <a:lstStyle/>
          <a:p>
            <a:fld id="{42F83DB4-BD7A-6645-A4A2-EA9535C915E0}" type="slidenum">
              <a:rPr lang="en-US" smtClean="0"/>
              <a:t>14</a:t>
            </a:fld>
            <a:endParaRPr lang="en-US"/>
          </a:p>
        </p:txBody>
      </p:sp>
    </p:spTree>
    <p:extLst>
      <p:ext uri="{BB962C8B-B14F-4D97-AF65-F5344CB8AC3E}">
        <p14:creationId xmlns:p14="http://schemas.microsoft.com/office/powerpoint/2010/main" val="130388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3D0AA-8EFE-8086-75EC-48DBC48A2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F3A8A-00C7-71BC-426B-0943361FE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CC8A2-25B2-454E-69BC-C57E5751B99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To wrap up, three takeaways:</a:t>
            </a:r>
          </a:p>
          <a:p>
            <a:r>
              <a:rPr lang="en-US" sz="1200" b="0" i="0" kern="1200" dirty="0">
                <a:solidFill>
                  <a:schemeClr val="tx1"/>
                </a:solidFill>
                <a:effectLst/>
                <a:latin typeface="+mn-lt"/>
                <a:ea typeface="+mn-ea"/>
                <a:cs typeface="+mn-cs"/>
              </a:rPr>
              <a:t>First, rehab is not an "optional extra." It's a core part of the surgical dose. Just as we wouldn't skip a step in the OR, we shouldn't skip structured recovery. Surgery and rehab work together—like these gears—to drive patient outcomes.</a:t>
            </a:r>
          </a:p>
          <a:p>
            <a:r>
              <a:rPr lang="en-US" sz="1200" b="0" i="0" kern="1200" dirty="0">
                <a:solidFill>
                  <a:schemeClr val="tx1"/>
                </a:solidFill>
                <a:effectLst/>
                <a:latin typeface="+mn-lt"/>
                <a:ea typeface="+mn-ea"/>
                <a:cs typeface="+mn-cs"/>
              </a:rPr>
              <a:t>Second, use standardized protocols. We have ACHQC Rehabilitation Guides to move away from arbitrary restrictions. By using shared resources, we provide consistent, evidence-based roadmaps.</a:t>
            </a:r>
          </a:p>
          <a:p>
            <a:r>
              <a:rPr lang="en-US" sz="1200" b="0" i="0" kern="1200" dirty="0">
                <a:solidFill>
                  <a:schemeClr val="tx1"/>
                </a:solidFill>
                <a:effectLst/>
                <a:latin typeface="+mn-lt"/>
                <a:ea typeface="+mn-ea"/>
                <a:cs typeface="+mn-cs"/>
              </a:rPr>
              <a:t>Third, fix the function, not just the hole. Our goal is restoring the entire core cylinder. Surgery fixes the anatomical defect, but rehab restores the patient's ability to manage pressure and return to daily life safely.</a:t>
            </a:r>
          </a:p>
          <a:p>
            <a:r>
              <a:rPr lang="en-US" sz="1200" b="0" i="0" kern="1200" dirty="0">
                <a:solidFill>
                  <a:schemeClr val="tx1"/>
                </a:solidFill>
                <a:effectLst/>
                <a:latin typeface="+mn-lt"/>
                <a:ea typeface="+mn-ea"/>
                <a:cs typeface="+mn-cs"/>
              </a:rPr>
              <a:t>Our patients should be fully functional, not just "repaired."</a:t>
            </a:r>
          </a:p>
        </p:txBody>
      </p:sp>
      <p:sp>
        <p:nvSpPr>
          <p:cNvPr id="4" name="Slide Number Placeholder 3">
            <a:extLst>
              <a:ext uri="{FF2B5EF4-FFF2-40B4-BE49-F238E27FC236}">
                <a16:creationId xmlns:a16="http://schemas.microsoft.com/office/drawing/2014/main" id="{BE062EF8-6218-BAFA-7B7D-F4088A44DF04}"/>
              </a:ext>
            </a:extLst>
          </p:cNvPr>
          <p:cNvSpPr>
            <a:spLocks noGrp="1"/>
          </p:cNvSpPr>
          <p:nvPr>
            <p:ph type="sldNum" sz="quarter" idx="5"/>
          </p:nvPr>
        </p:nvSpPr>
        <p:spPr/>
        <p:txBody>
          <a:bodyPr/>
          <a:lstStyle/>
          <a:p>
            <a:fld id="{A4456A06-6563-FE4B-9949-660FC8D5B366}" type="slidenum">
              <a:rPr lang="en-US" smtClean="0"/>
              <a:t>15</a:t>
            </a:fld>
            <a:endParaRPr lang="en-US"/>
          </a:p>
        </p:txBody>
      </p:sp>
    </p:spTree>
    <p:extLst>
      <p:ext uri="{BB962C8B-B14F-4D97-AF65-F5344CB8AC3E}">
        <p14:creationId xmlns:p14="http://schemas.microsoft.com/office/powerpoint/2010/main" val="185587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Thank you for your time. I've placed a QR code linking to the ACHQC Rehabilitation Protocols. Feel free to reach out at the email posted. Happy to take questions now.</a:t>
            </a:r>
          </a:p>
          <a:p>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All this is based out of the </a:t>
            </a:r>
            <a:r>
              <a:rPr lang="en-US" sz="1200" b="0" i="0" u="sng" kern="1200" dirty="0">
                <a:solidFill>
                  <a:schemeClr val="tx1"/>
                </a:solidFill>
                <a:effectLst/>
                <a:latin typeface="+mn-lt"/>
                <a:ea typeface="+mn-ea"/>
                <a:cs typeface="+mn-cs"/>
              </a:rPr>
              <a:t>tendon repair </a:t>
            </a:r>
            <a:r>
              <a:rPr lang="en-US" sz="1200" b="0" i="0" kern="1200" dirty="0">
                <a:solidFill>
                  <a:schemeClr val="tx1"/>
                </a:solidFill>
                <a:effectLst/>
                <a:latin typeface="+mn-lt"/>
                <a:ea typeface="+mn-ea"/>
                <a:cs typeface="+mn-cs"/>
              </a:rPr>
              <a:t>literature from PT (why would this even be a thing; translating)</a:t>
            </a:r>
          </a:p>
          <a:p>
            <a:pPr marL="628650" lvl="1" indent="-171450">
              <a:buFontTx/>
              <a:buChar char="-"/>
            </a:pPr>
            <a:r>
              <a:rPr lang="en-US" sz="1200" b="0" i="0" kern="1200" dirty="0">
                <a:solidFill>
                  <a:schemeClr val="tx1"/>
                </a:solidFill>
                <a:effectLst/>
                <a:latin typeface="+mn-lt"/>
                <a:ea typeface="+mn-ea"/>
                <a:cs typeface="+mn-cs"/>
              </a:rPr>
              <a:t>Shows early rehab significantly improves tendon function which is of course collagen</a:t>
            </a:r>
          </a:p>
          <a:p>
            <a:pPr marL="171450" lvl="0" indent="-171450">
              <a:buFontTx/>
              <a:buChar char="-"/>
            </a:pPr>
            <a:r>
              <a:rPr lang="en-US" sz="1200" b="0" i="0" kern="1200" dirty="0">
                <a:solidFill>
                  <a:schemeClr val="tx1"/>
                </a:solidFill>
                <a:effectLst/>
                <a:latin typeface="+mn-lt"/>
                <a:ea typeface="+mn-ea"/>
                <a:cs typeface="+mn-cs"/>
              </a:rPr>
              <a:t>Refuting 10lb rule – </a:t>
            </a:r>
            <a:r>
              <a:rPr lang="en-US" sz="1200" b="0" i="0" kern="1200" dirty="0" err="1">
                <a:solidFill>
                  <a:schemeClr val="tx1"/>
                </a:solidFill>
                <a:effectLst/>
                <a:latin typeface="+mn-lt"/>
                <a:ea typeface="+mn-ea"/>
                <a:cs typeface="+mn-cs"/>
              </a:rPr>
              <a:t>heneford</a:t>
            </a:r>
            <a:r>
              <a:rPr lang="en-US" sz="1200" b="0" i="0" kern="1200" dirty="0">
                <a:solidFill>
                  <a:schemeClr val="tx1"/>
                </a:solidFill>
                <a:effectLst/>
                <a:latin typeface="+mn-lt"/>
                <a:ea typeface="+mn-ea"/>
                <a:cs typeface="+mn-cs"/>
              </a:rPr>
              <a:t> study putting foley in college students and did exercise and 2 things that impacted IAP was coughing and sneezing</a:t>
            </a:r>
          </a:p>
        </p:txBody>
      </p:sp>
      <p:sp>
        <p:nvSpPr>
          <p:cNvPr id="4" name="Slide Number Placeholder 3"/>
          <p:cNvSpPr>
            <a:spLocks noGrp="1"/>
          </p:cNvSpPr>
          <p:nvPr>
            <p:ph type="sldNum" sz="quarter" idx="5"/>
          </p:nvPr>
        </p:nvSpPr>
        <p:spPr/>
        <p:txBody>
          <a:bodyPr/>
          <a:lstStyle/>
          <a:p>
            <a:pPr>
              <a:defRPr/>
            </a:pPr>
            <a:fld id="{A1E37552-27B9-4AE5-9BA7-1996636E8CFC}" type="slidenum">
              <a:rPr lang="en-US" smtClean="0"/>
              <a:pPr>
                <a:defRPr/>
              </a:pPr>
              <a:t>16</a:t>
            </a:fld>
            <a:endParaRPr lang="en-US" dirty="0"/>
          </a:p>
        </p:txBody>
      </p:sp>
    </p:spTree>
    <p:extLst>
      <p:ext uri="{BB962C8B-B14F-4D97-AF65-F5344CB8AC3E}">
        <p14:creationId xmlns:p14="http://schemas.microsoft.com/office/powerpoint/2010/main" val="111376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B153-47FB-ACBA-DE93-8B9EB67B3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BA2AC-9977-1558-9A99-BF57E3ABCC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DAF606-B9BA-7450-01B3-E38D32F859A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I have no relevant financial disclosures to report.</a:t>
            </a:r>
            <a:br>
              <a:rPr lang="en-US" dirty="0"/>
            </a:br>
            <a:endParaRPr lang="en-US" dirty="0"/>
          </a:p>
        </p:txBody>
      </p:sp>
      <p:sp>
        <p:nvSpPr>
          <p:cNvPr id="4" name="Slide Number Placeholder 3">
            <a:extLst>
              <a:ext uri="{FF2B5EF4-FFF2-40B4-BE49-F238E27FC236}">
                <a16:creationId xmlns:a16="http://schemas.microsoft.com/office/drawing/2014/main" id="{F372E1BA-47E8-3265-F1A6-4FCD4D360059}"/>
              </a:ext>
            </a:extLst>
          </p:cNvPr>
          <p:cNvSpPr>
            <a:spLocks noGrp="1"/>
          </p:cNvSpPr>
          <p:nvPr>
            <p:ph type="sldNum" sz="quarter" idx="5"/>
          </p:nvPr>
        </p:nvSpPr>
        <p:spPr/>
        <p:txBody>
          <a:bodyPr/>
          <a:lstStyle/>
          <a:p>
            <a:pPr>
              <a:defRPr/>
            </a:pPr>
            <a:fld id="{A1E37552-27B9-4AE5-9BA7-1996636E8CFC}" type="slidenum">
              <a:rPr lang="en-US" smtClean="0"/>
              <a:pPr>
                <a:defRPr/>
              </a:pPr>
              <a:t>2</a:t>
            </a:fld>
            <a:endParaRPr lang="en-US" dirty="0"/>
          </a:p>
        </p:txBody>
      </p:sp>
    </p:spTree>
    <p:extLst>
      <p:ext uri="{BB962C8B-B14F-4D97-AF65-F5344CB8AC3E}">
        <p14:creationId xmlns:p14="http://schemas.microsoft.com/office/powerpoint/2010/main" val="173903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Let's start with a problem we all recognize: the "Rule of 10s." For decades, we've told patients not to lift more than 10 pounds for 6 to 8 weeks after hernia repair. But let's be honest—that number is arbitrary. It's rooted in tradition, not biomechanics.</a:t>
            </a:r>
          </a:p>
          <a:p>
            <a:r>
              <a:rPr lang="en-US" sz="1200" b="0" i="0" kern="1200" dirty="0">
                <a:solidFill>
                  <a:schemeClr val="tx1"/>
                </a:solidFill>
                <a:effectLst/>
                <a:latin typeface="+mn-lt"/>
                <a:ea typeface="+mn-ea"/>
                <a:cs typeface="+mn-cs"/>
              </a:rPr>
              <a:t>This creates two major problems. Physiologically, we contribute to muscle atrophy and "neurological silencing" of the very muscles we just reconstructed. Psychologically, we instill </a:t>
            </a:r>
            <a:r>
              <a:rPr lang="en-US" sz="1200" b="0" i="0" kern="1200" dirty="0" err="1">
                <a:solidFill>
                  <a:schemeClr val="tx1"/>
                </a:solidFill>
                <a:effectLst/>
                <a:latin typeface="+mn-lt"/>
                <a:ea typeface="+mn-ea"/>
                <a:cs typeface="+mn-cs"/>
              </a:rPr>
              <a:t>kinesiophobia</a:t>
            </a:r>
            <a:r>
              <a:rPr lang="en-US" sz="1200" b="0" i="0" kern="1200" dirty="0">
                <a:solidFill>
                  <a:schemeClr val="tx1"/>
                </a:solidFill>
                <a:effectLst/>
                <a:latin typeface="+mn-lt"/>
                <a:ea typeface="+mn-ea"/>
                <a:cs typeface="+mn-cs"/>
              </a:rPr>
              <a:t>—a clinical fear of movement—where patients become so afraid of "popping a stitch" that they stop moving naturally.</a:t>
            </a:r>
          </a:p>
          <a:p>
            <a:r>
              <a:rPr lang="en-US" sz="1200" b="0" i="0" kern="1200" dirty="0">
                <a:solidFill>
                  <a:schemeClr val="tx1"/>
                </a:solidFill>
                <a:effectLst/>
                <a:latin typeface="+mn-lt"/>
                <a:ea typeface="+mn-ea"/>
                <a:cs typeface="+mn-cs"/>
              </a:rPr>
              <a:t>There's a major quality gap here. The ACHQC gives us a platform to move from anecdotes to data-driven recovery. We need to stop asking patients to "do less" and start teaching them how to move correctly.</a:t>
            </a:r>
          </a:p>
        </p:txBody>
      </p:sp>
      <p:sp>
        <p:nvSpPr>
          <p:cNvPr id="4" name="Slide Number Placeholder 3"/>
          <p:cNvSpPr>
            <a:spLocks noGrp="1"/>
          </p:cNvSpPr>
          <p:nvPr>
            <p:ph type="sldNum" sz="quarter" idx="5"/>
          </p:nvPr>
        </p:nvSpPr>
        <p:spPr/>
        <p:txBody>
          <a:bodyPr/>
          <a:lstStyle/>
          <a:p>
            <a:fld id="{A4456A06-6563-FE4B-9949-660FC8D5B366}" type="slidenum">
              <a:rPr lang="en-US" smtClean="0"/>
              <a:t>3</a:t>
            </a:fld>
            <a:endParaRPr lang="en-US"/>
          </a:p>
        </p:txBody>
      </p:sp>
    </p:spTree>
    <p:extLst>
      <p:ext uri="{BB962C8B-B14F-4D97-AF65-F5344CB8AC3E}">
        <p14:creationId xmlns:p14="http://schemas.microsoft.com/office/powerpoint/2010/main" val="233880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587BA-2259-EC31-A8EC-24288FFC7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14FBF-92BB-B861-E0B4-6C4A42BA4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C875A-C643-71AB-98BA-DE9D89071ED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To optimize recovery, we need to understand the abdominal core as a functional unit. Historically, we've viewed the abdominal wall, diaphragm, and pelvic floor as separate structures. But physical therapists and movement specialists recognize these as a single integrated system—a functional cylinder where the diaphragm is the top, the pelvic floor is the base, and the abdominal wall provides dynamic support.</a:t>
            </a:r>
          </a:p>
          <a:p>
            <a:r>
              <a:rPr lang="en-US" sz="1200" b="0" i="0" kern="1200" dirty="0">
                <a:solidFill>
                  <a:schemeClr val="tx1"/>
                </a:solidFill>
                <a:effectLst/>
                <a:latin typeface="+mn-lt"/>
                <a:ea typeface="+mn-ea"/>
                <a:cs typeface="+mn-cs"/>
              </a:rPr>
              <a:t>A hernia acts as a "pressure leak" in this cylinder, often leading to compensatory patterns. When we perform a repair, we're restoring anatomy, but we're also temporarily disrupting the neuromuscular coordination of this entire system.</a:t>
            </a:r>
          </a:p>
          <a:p>
            <a:r>
              <a:rPr lang="en-US" sz="1200" b="0" i="0" kern="1200" dirty="0">
                <a:solidFill>
                  <a:schemeClr val="tx1"/>
                </a:solidFill>
                <a:effectLst/>
                <a:latin typeface="+mn-lt"/>
                <a:ea typeface="+mn-ea"/>
                <a:cs typeface="+mn-cs"/>
              </a:rPr>
              <a:t>Our rehab goal isn't just "strengthening a repair"—it's recalibrating the entire system so it manages intra-abdominal pressure effectively, ensuring the repair heals in a balanced, low-stress environment.</a:t>
            </a:r>
          </a:p>
        </p:txBody>
      </p:sp>
      <p:sp>
        <p:nvSpPr>
          <p:cNvPr id="4" name="Slide Number Placeholder 3">
            <a:extLst>
              <a:ext uri="{FF2B5EF4-FFF2-40B4-BE49-F238E27FC236}">
                <a16:creationId xmlns:a16="http://schemas.microsoft.com/office/drawing/2014/main" id="{3A350B0A-3E65-977B-C796-03418DB647B2}"/>
              </a:ext>
            </a:extLst>
          </p:cNvPr>
          <p:cNvSpPr>
            <a:spLocks noGrp="1"/>
          </p:cNvSpPr>
          <p:nvPr>
            <p:ph type="sldNum" sz="quarter" idx="5"/>
          </p:nvPr>
        </p:nvSpPr>
        <p:spPr/>
        <p:txBody>
          <a:bodyPr/>
          <a:lstStyle/>
          <a:p>
            <a:fld id="{A4456A06-6563-FE4B-9949-660FC8D5B366}" type="slidenum">
              <a:rPr lang="en-US" smtClean="0"/>
              <a:t>4</a:t>
            </a:fld>
            <a:endParaRPr lang="en-US"/>
          </a:p>
        </p:txBody>
      </p:sp>
    </p:spTree>
    <p:extLst>
      <p:ext uri="{BB962C8B-B14F-4D97-AF65-F5344CB8AC3E}">
        <p14:creationId xmlns:p14="http://schemas.microsoft.com/office/powerpoint/2010/main" val="2383115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BE6C-AACD-69BF-78D3-BC4C874A9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C7080-D467-E1D4-417D-ABE10C5D4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D53BB-E923-3EE3-CC2E-6DB5AC1B9E6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How does the ACHQC drive quality improvement in rehab? It provides infrastructure to look beyond immediate surgical results.</a:t>
            </a:r>
          </a:p>
          <a:p>
            <a:r>
              <a:rPr lang="en-US" sz="1200" b="0" i="0" kern="1200" dirty="0">
                <a:solidFill>
                  <a:schemeClr val="tx1"/>
                </a:solidFill>
                <a:effectLst/>
                <a:latin typeface="+mn-lt"/>
                <a:ea typeface="+mn-ea"/>
                <a:cs typeface="+mn-cs"/>
              </a:rPr>
              <a:t>First, the Registry Advantage: we track both objective clinical markers and subjective patient-reported outcomes longitudinally—not just at 30 days, but across the entire recovery trajectory.</a:t>
            </a:r>
          </a:p>
          <a:p>
            <a:r>
              <a:rPr lang="en-US" sz="1200" b="0" i="0" kern="1200" dirty="0">
                <a:solidFill>
                  <a:schemeClr val="tx1"/>
                </a:solidFill>
                <a:effectLst/>
                <a:latin typeface="+mn-lt"/>
                <a:ea typeface="+mn-ea"/>
                <a:cs typeface="+mn-cs"/>
              </a:rPr>
              <a:t>This addresses the Data Gap—moving from "Is the incision healed?" to "How is the patient actually functioning?" This functional focus defines true abdominal core health.</a:t>
            </a:r>
          </a:p>
          <a:p>
            <a:r>
              <a:rPr lang="en-US" sz="1200" b="0" i="0" kern="1200" dirty="0">
                <a:solidFill>
                  <a:schemeClr val="tx1"/>
                </a:solidFill>
                <a:effectLst/>
                <a:latin typeface="+mn-lt"/>
                <a:ea typeface="+mn-ea"/>
                <a:cs typeface="+mn-cs"/>
              </a:rPr>
              <a:t>The ACHQC offers standardized "Information for Patients" sheets to align expectations and provides Rehabilitation Guides to bridge the gap between surgeon and physical therapist. Our goal is to standardize the "rehab dose" so every patient gets consistent, evidence-based care.</a:t>
            </a:r>
          </a:p>
        </p:txBody>
      </p:sp>
      <p:sp>
        <p:nvSpPr>
          <p:cNvPr id="4" name="Slide Number Placeholder 3">
            <a:extLst>
              <a:ext uri="{FF2B5EF4-FFF2-40B4-BE49-F238E27FC236}">
                <a16:creationId xmlns:a16="http://schemas.microsoft.com/office/drawing/2014/main" id="{920B0CBD-C7AA-DC61-E70C-CBAD0EA44B04}"/>
              </a:ext>
            </a:extLst>
          </p:cNvPr>
          <p:cNvSpPr>
            <a:spLocks noGrp="1"/>
          </p:cNvSpPr>
          <p:nvPr>
            <p:ph type="sldNum" sz="quarter" idx="5"/>
          </p:nvPr>
        </p:nvSpPr>
        <p:spPr/>
        <p:txBody>
          <a:bodyPr/>
          <a:lstStyle/>
          <a:p>
            <a:fld id="{A4456A06-6563-FE4B-9949-660FC8D5B366}" type="slidenum">
              <a:rPr lang="en-US" smtClean="0"/>
              <a:t>5</a:t>
            </a:fld>
            <a:endParaRPr lang="en-US"/>
          </a:p>
        </p:txBody>
      </p:sp>
    </p:spTree>
    <p:extLst>
      <p:ext uri="{BB962C8B-B14F-4D97-AF65-F5344CB8AC3E}">
        <p14:creationId xmlns:p14="http://schemas.microsoft.com/office/powerpoint/2010/main" val="326690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6862E-15CD-AB0B-8DC6-0461737C4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AF67A-2325-0987-1C35-DFEF25A26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A07B0-9952-B7CA-8228-DC8C35FF9A7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ACHQC provides a structured suite of resources: tiered guides for patients, in-hospital staff, and physical therapists. This creates an Integrated Surgical Continuum—rehab starts 4 weeks before surgery and extends 16 weeks after.</a:t>
            </a:r>
          </a:p>
          <a:p>
            <a:r>
              <a:rPr lang="en-US" sz="1200" b="0" i="0" kern="1200" dirty="0">
                <a:solidFill>
                  <a:schemeClr val="tx1"/>
                </a:solidFill>
                <a:effectLst/>
                <a:latin typeface="+mn-lt"/>
                <a:ea typeface="+mn-ea"/>
                <a:cs typeface="+mn-cs"/>
              </a:rPr>
              <a:t>This multidisciplinary alignment bridges the traditional communication gap between the surgeon's office and the outpatient therapist. These protocols are available on the ACHQC website under Patient Resources.</a:t>
            </a:r>
          </a:p>
        </p:txBody>
      </p:sp>
      <p:sp>
        <p:nvSpPr>
          <p:cNvPr id="4" name="Slide Number Placeholder 3">
            <a:extLst>
              <a:ext uri="{FF2B5EF4-FFF2-40B4-BE49-F238E27FC236}">
                <a16:creationId xmlns:a16="http://schemas.microsoft.com/office/drawing/2014/main" id="{20B5AAF0-9997-6206-8633-2E0891A09B45}"/>
              </a:ext>
            </a:extLst>
          </p:cNvPr>
          <p:cNvSpPr>
            <a:spLocks noGrp="1"/>
          </p:cNvSpPr>
          <p:nvPr>
            <p:ph type="sldNum" sz="quarter" idx="5"/>
          </p:nvPr>
        </p:nvSpPr>
        <p:spPr/>
        <p:txBody>
          <a:bodyPr/>
          <a:lstStyle/>
          <a:p>
            <a:fld id="{A4456A06-6563-FE4B-9949-660FC8D5B366}" type="slidenum">
              <a:rPr lang="en-US" smtClean="0"/>
              <a:t>6</a:t>
            </a:fld>
            <a:endParaRPr lang="en-US"/>
          </a:p>
        </p:txBody>
      </p:sp>
    </p:spTree>
    <p:extLst>
      <p:ext uri="{BB962C8B-B14F-4D97-AF65-F5344CB8AC3E}">
        <p14:creationId xmlns:p14="http://schemas.microsoft.com/office/powerpoint/2010/main" val="171615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6CD8-79BB-3CB9-7A14-72EA22F37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AFF66-1ED8-05F8-9194-F41CC120F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D28B2-E275-34F6-C3FA-BFB0BAB3C424}"/>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Optimization begins well before surgery. Traditional risk modification—smoking cessation, BMI management, glycemic control—remains essential. But we're adding functional prehabilitation.</a:t>
            </a:r>
          </a:p>
          <a:p>
            <a:r>
              <a:rPr lang="en-US" sz="1200" b="0" i="0" kern="1200" dirty="0">
                <a:solidFill>
                  <a:schemeClr val="tx1"/>
                </a:solidFill>
                <a:effectLst/>
                <a:latin typeface="+mn-lt"/>
                <a:ea typeface="+mn-ea"/>
                <a:cs typeface="+mn-cs"/>
              </a:rPr>
              <a:t>We use the preoperative window to teach diaphragmatic breathing, gentle core engagement, and movement strategies like log-rolling while patients are still at their functional baseline and pain-free. This gives patients a neuromuscular head start—they're learning skills before pain and fear show up, so on post-op Day 1 they're repeating something familiar instead of learning something brand new.</a:t>
            </a:r>
          </a:p>
          <a:p>
            <a:r>
              <a:rPr lang="en-US" sz="1200" b="0" i="0" kern="1200" dirty="0">
                <a:solidFill>
                  <a:schemeClr val="tx1"/>
                </a:solidFill>
                <a:effectLst/>
                <a:latin typeface="+mn-lt"/>
                <a:ea typeface="+mn-ea"/>
                <a:cs typeface="+mn-cs"/>
              </a:rPr>
              <a:t>When we combine medical risk modification with functional prehab, we're not just clearing patients for surgery—we're building physiological resilience, which translates to shorter length of stay, fewer complications, and smoother recovery.</a:t>
            </a: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908FF8B-75B8-B6C9-4CCA-75A83BD522FF}"/>
              </a:ext>
            </a:extLst>
          </p:cNvPr>
          <p:cNvSpPr>
            <a:spLocks noGrp="1"/>
          </p:cNvSpPr>
          <p:nvPr>
            <p:ph type="sldNum" sz="quarter" idx="5"/>
          </p:nvPr>
        </p:nvSpPr>
        <p:spPr/>
        <p:txBody>
          <a:bodyPr/>
          <a:lstStyle/>
          <a:p>
            <a:fld id="{A4456A06-6563-FE4B-9949-660FC8D5B366}" type="slidenum">
              <a:rPr lang="en-US" smtClean="0"/>
              <a:t>7</a:t>
            </a:fld>
            <a:endParaRPr lang="en-US"/>
          </a:p>
        </p:txBody>
      </p:sp>
    </p:spTree>
    <p:extLst>
      <p:ext uri="{BB962C8B-B14F-4D97-AF65-F5344CB8AC3E}">
        <p14:creationId xmlns:p14="http://schemas.microsoft.com/office/powerpoint/2010/main" val="188517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0976-A714-8B24-29B3-2FFBE44F3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C513B-171C-20FA-E600-560C69D78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0FF6D-D217-6DD2-72E8-FE78FF2768E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Enhanced Recovery principles form our early post-op foundation. We use multimodal analgesia to minimize opioids and restore gut motility faster. We mobilize patients early—dangling and walking on Day 0—to prevent VTE and ileus.</a:t>
            </a:r>
          </a:p>
          <a:p>
            <a:r>
              <a:rPr lang="en-US" sz="1200" b="0" i="0" kern="1200" dirty="0">
                <a:solidFill>
                  <a:schemeClr val="tx1"/>
                </a:solidFill>
                <a:effectLst/>
                <a:latin typeface="+mn-lt"/>
                <a:ea typeface="+mn-ea"/>
                <a:cs typeface="+mn-cs"/>
              </a:rPr>
              <a:t>We prioritize diaphragmatic breathing from Day 1 to prevent atelectasis and reduce the bracing patterns that spike intra-abdominal pressure. Many centers include in-hospital PT to teach log-rolling, safe transfers, and assess mobility before discharge. This early engagement sets the tone for the entire pathway.</a:t>
            </a:r>
          </a:p>
        </p:txBody>
      </p:sp>
      <p:sp>
        <p:nvSpPr>
          <p:cNvPr id="4" name="Slide Number Placeholder 3">
            <a:extLst>
              <a:ext uri="{FF2B5EF4-FFF2-40B4-BE49-F238E27FC236}">
                <a16:creationId xmlns:a16="http://schemas.microsoft.com/office/drawing/2014/main" id="{EA3E51C1-ADF1-16E9-F9FB-71D33E4AF364}"/>
              </a:ext>
            </a:extLst>
          </p:cNvPr>
          <p:cNvSpPr>
            <a:spLocks noGrp="1"/>
          </p:cNvSpPr>
          <p:nvPr>
            <p:ph type="sldNum" sz="quarter" idx="5"/>
          </p:nvPr>
        </p:nvSpPr>
        <p:spPr/>
        <p:txBody>
          <a:bodyPr/>
          <a:lstStyle/>
          <a:p>
            <a:fld id="{A4456A06-6563-FE4B-9949-660FC8D5B366}" type="slidenum">
              <a:rPr lang="en-US" smtClean="0"/>
              <a:t>8</a:t>
            </a:fld>
            <a:endParaRPr lang="en-US"/>
          </a:p>
        </p:txBody>
      </p:sp>
    </p:spTree>
    <p:extLst>
      <p:ext uri="{BB962C8B-B14F-4D97-AF65-F5344CB8AC3E}">
        <p14:creationId xmlns:p14="http://schemas.microsoft.com/office/powerpoint/2010/main" val="42914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E6BA-31E7-E784-724D-4F53CEA57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3B2F5-7691-F34E-DDAD-52E86618D9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083E6-1CE9-C1DD-E69C-807D7676E8A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The ACHQC protocol structures post-op rehab as a continuum. Weeks 0-2 are self-directed, emphasizing protection and breathing. Formal PT begins at week 2 with once-weekly visits. From weeks 4-8, we continue weekly PT but shift to progressive loading. Then weeks 8-12, we ramp up to twice-weekly sessions for maximum strength gains.</a:t>
            </a:r>
          </a:p>
          <a:p>
            <a:r>
              <a:rPr lang="en-US" sz="1200" b="0" i="0" kern="1200" dirty="0">
                <a:solidFill>
                  <a:schemeClr val="tx1"/>
                </a:solidFill>
                <a:effectLst/>
                <a:latin typeface="+mn-lt"/>
                <a:ea typeface="+mn-ea"/>
                <a:cs typeface="+mn-cs"/>
              </a:rPr>
              <a:t>Progression is symptom-guided: pain shouldn't increase more than 2 points, we monitor for swelling and fatigue, and we watch for doming or coning at the incision.</a:t>
            </a:r>
          </a:p>
        </p:txBody>
      </p:sp>
      <p:sp>
        <p:nvSpPr>
          <p:cNvPr id="4" name="Slide Number Placeholder 3">
            <a:extLst>
              <a:ext uri="{FF2B5EF4-FFF2-40B4-BE49-F238E27FC236}">
                <a16:creationId xmlns:a16="http://schemas.microsoft.com/office/drawing/2014/main" id="{46AD638C-8EE5-0982-0FF1-F464CDE6530B}"/>
              </a:ext>
            </a:extLst>
          </p:cNvPr>
          <p:cNvSpPr>
            <a:spLocks noGrp="1"/>
          </p:cNvSpPr>
          <p:nvPr>
            <p:ph type="sldNum" sz="quarter" idx="5"/>
          </p:nvPr>
        </p:nvSpPr>
        <p:spPr/>
        <p:txBody>
          <a:bodyPr/>
          <a:lstStyle/>
          <a:p>
            <a:fld id="{A4456A06-6563-FE4B-9949-660FC8D5B366}" type="slidenum">
              <a:rPr lang="en-US" smtClean="0"/>
              <a:t>9</a:t>
            </a:fld>
            <a:endParaRPr lang="en-US"/>
          </a:p>
        </p:txBody>
      </p:sp>
    </p:spTree>
    <p:extLst>
      <p:ext uri="{BB962C8B-B14F-4D97-AF65-F5344CB8AC3E}">
        <p14:creationId xmlns:p14="http://schemas.microsoft.com/office/powerpoint/2010/main" val="295444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17CE-FF2A-4EC5-5BF7-4AF978C76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5A0829-A19A-525B-758B-F2815FFBC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8D348A-1172-BACC-D85F-87FACB4498C6}"/>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5" name="Footer Placeholder 4">
            <a:extLst>
              <a:ext uri="{FF2B5EF4-FFF2-40B4-BE49-F238E27FC236}">
                <a16:creationId xmlns:a16="http://schemas.microsoft.com/office/drawing/2014/main" id="{3CAD29BE-71B3-976D-BDF4-764E1A368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4B21C-8D41-78D1-7FB4-5A1262D723EC}"/>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356640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0577-0413-4197-D144-315856F94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A45315-BB4D-1316-352F-40C3BFDBE3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3B2F2-1C5C-C36A-AAED-57B1F1BECD55}"/>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5" name="Footer Placeholder 4">
            <a:extLst>
              <a:ext uri="{FF2B5EF4-FFF2-40B4-BE49-F238E27FC236}">
                <a16:creationId xmlns:a16="http://schemas.microsoft.com/office/drawing/2014/main" id="{851189A5-59A5-4B8F-3CA7-ACD0E1582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55D40-D8E1-55FD-5330-6E2E354DEF70}"/>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14544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8D6E-558A-7947-DF39-961DC5ECA2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CDD219-0854-E611-379A-57006AE474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E309C-4DCC-B1B7-810B-3C1A85C4B7A9}"/>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5" name="Footer Placeholder 4">
            <a:extLst>
              <a:ext uri="{FF2B5EF4-FFF2-40B4-BE49-F238E27FC236}">
                <a16:creationId xmlns:a16="http://schemas.microsoft.com/office/drawing/2014/main" id="{F161D7BB-0573-BDD2-FFF8-9BEDD0AF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4186B-AED0-DB22-1131-0B79E5919027}"/>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3827056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Corporate Title with Pic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137" t="19539" r="562" b="43163"/>
          <a:stretch/>
        </p:blipFill>
        <p:spPr>
          <a:xfrm>
            <a:off x="0" y="1"/>
            <a:ext cx="12192000" cy="3472873"/>
          </a:xfrm>
          <a:prstGeom prst="rect">
            <a:avLst/>
          </a:prstGeom>
        </p:spPr>
      </p:pic>
      <p:sp>
        <p:nvSpPr>
          <p:cNvPr id="13" name="Title 41"/>
          <p:cNvSpPr>
            <a:spLocks noGrp="1"/>
          </p:cNvSpPr>
          <p:nvPr>
            <p:ph type="title" hasCustomPrompt="1"/>
          </p:nvPr>
        </p:nvSpPr>
        <p:spPr>
          <a:xfrm>
            <a:off x="461640" y="3931763"/>
            <a:ext cx="11245049" cy="705605"/>
          </a:xfrm>
          <a:prstGeom prst="rect">
            <a:avLst/>
          </a:prstGeom>
        </p:spPr>
        <p:txBody>
          <a:bodyPr anchor="b">
            <a:noAutofit/>
          </a:bodyPr>
          <a:lstStyle>
            <a:lvl1pPr algn="ctr">
              <a:defRPr sz="3733" b="1">
                <a:solidFill>
                  <a:schemeClr val="tx2"/>
                </a:solidFill>
                <a:latin typeface="+mj-lt"/>
              </a:defRPr>
            </a:lvl1pPr>
          </a:lstStyle>
          <a:p>
            <a:r>
              <a:rPr lang="en-US" dirty="0"/>
              <a:t>Title goes here</a:t>
            </a:r>
          </a:p>
        </p:txBody>
      </p:sp>
      <p:sp>
        <p:nvSpPr>
          <p:cNvPr id="14" name="Rectangle 4"/>
          <p:cNvSpPr>
            <a:spLocks noGrp="1" noChangeArrowheads="1"/>
          </p:cNvSpPr>
          <p:nvPr>
            <p:ph type="subTitle" idx="1" hasCustomPrompt="1"/>
          </p:nvPr>
        </p:nvSpPr>
        <p:spPr>
          <a:xfrm>
            <a:off x="461640" y="4818762"/>
            <a:ext cx="11245049" cy="926623"/>
          </a:xfrm>
          <a:prstGeom prst="rect">
            <a:avLst/>
          </a:prstGeom>
        </p:spPr>
        <p:txBody>
          <a:bodyPr>
            <a:noAutofit/>
          </a:bodyPr>
          <a:lstStyle>
            <a:lvl1pPr marL="0" indent="0" algn="ctr">
              <a:lnSpc>
                <a:spcPct val="120000"/>
              </a:lnSpc>
              <a:spcBef>
                <a:spcPct val="0"/>
              </a:spcBef>
              <a:buFont typeface="Wingdings" pitchFamily="2" charset="2"/>
              <a:buNone/>
              <a:defRPr sz="2667">
                <a:solidFill>
                  <a:schemeClr val="tx2"/>
                </a:solidFill>
                <a:latin typeface="+mj-lt"/>
              </a:defRPr>
            </a:lvl1pPr>
          </a:lstStyle>
          <a:p>
            <a:r>
              <a:rPr lang="en-US" dirty="0"/>
              <a:t>Name of presenter</a:t>
            </a:r>
          </a:p>
          <a:p>
            <a:r>
              <a:rPr lang="en-US" dirty="0"/>
              <a:t>Date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74866" y="1223111"/>
            <a:ext cx="1218593" cy="1589047"/>
          </a:xfrm>
          <a:prstGeom prst="rect">
            <a:avLst/>
          </a:prstGeom>
        </p:spPr>
      </p:pic>
      <p:pic>
        <p:nvPicPr>
          <p:cNvPr id="8" name="Picture 7"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3993" y="5885790"/>
            <a:ext cx="1139275" cy="846759"/>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899921" y="6400197"/>
            <a:ext cx="2165564" cy="313907"/>
          </a:xfrm>
          <a:prstGeom prst="rect">
            <a:avLst/>
          </a:prstGeom>
        </p:spPr>
      </p:pic>
    </p:spTree>
    <p:extLst>
      <p:ext uri="{BB962C8B-B14F-4D97-AF65-F5344CB8AC3E}">
        <p14:creationId xmlns:p14="http://schemas.microsoft.com/office/powerpoint/2010/main" val="3004853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Corporate Title with Picture">
    <p:spTree>
      <p:nvGrpSpPr>
        <p:cNvPr id="1" name=""/>
        <p:cNvGrpSpPr/>
        <p:nvPr/>
      </p:nvGrpSpPr>
      <p:grpSpPr>
        <a:xfrm>
          <a:off x="0" y="0"/>
          <a:ext cx="0" cy="0"/>
          <a:chOff x="0" y="0"/>
          <a:chExt cx="0" cy="0"/>
        </a:xfrm>
      </p:grpSpPr>
      <p:sp>
        <p:nvSpPr>
          <p:cNvPr id="15" name="Content Placeholder 4"/>
          <p:cNvSpPr>
            <a:spLocks noGrp="1"/>
          </p:cNvSpPr>
          <p:nvPr>
            <p:ph sz="quarter" idx="10" hasCustomPrompt="1"/>
          </p:nvPr>
        </p:nvSpPr>
        <p:spPr>
          <a:xfrm>
            <a:off x="4622982" y="3190739"/>
            <a:ext cx="3260092" cy="468159"/>
          </a:xfrm>
          <a:prstGeom prst="rect">
            <a:avLst/>
          </a:prstGeom>
        </p:spPr>
        <p:txBody>
          <a:bodyPr vert="horz"/>
          <a:lstStyle>
            <a:lvl1pPr marL="0" indent="0">
              <a:buNone/>
              <a:defRPr sz="2400"/>
            </a:lvl1pPr>
            <a:lvl2pPr marL="609585" indent="0">
              <a:buNone/>
              <a:defRPr sz="2400"/>
            </a:lvl2pPr>
            <a:lvl3pPr>
              <a:defRPr sz="2400"/>
            </a:lvl3pPr>
            <a:lvl4pPr>
              <a:defRPr sz="1867"/>
            </a:lvl4pPr>
            <a:lvl5pPr>
              <a:defRPr sz="1867"/>
            </a:lvl5pPr>
          </a:lstStyle>
          <a:p>
            <a:pPr lvl="0"/>
            <a:r>
              <a:rPr lang="en-US" dirty="0"/>
              <a:t>For full screen images</a:t>
            </a:r>
          </a:p>
        </p:txBody>
      </p:sp>
      <p:pic>
        <p:nvPicPr>
          <p:cNvPr id="3" name="Picture 2">
            <a:extLst>
              <a:ext uri="{FF2B5EF4-FFF2-40B4-BE49-F238E27FC236}">
                <a16:creationId xmlns:a16="http://schemas.microsoft.com/office/drawing/2014/main" id="{3EEACCD2-106C-7CF8-01EB-6D81991256CC}"/>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4205171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itle, content, footer">
    <p:spTree>
      <p:nvGrpSpPr>
        <p:cNvPr id="1" name=""/>
        <p:cNvGrpSpPr/>
        <p:nvPr/>
      </p:nvGrpSpPr>
      <p:grpSpPr>
        <a:xfrm>
          <a:off x="0" y="0"/>
          <a:ext cx="0" cy="0"/>
          <a:chOff x="0" y="0"/>
          <a:chExt cx="0" cy="0"/>
        </a:xfrm>
      </p:grpSpPr>
      <p:sp>
        <p:nvSpPr>
          <p:cNvPr id="42" name="Title 41"/>
          <p:cNvSpPr>
            <a:spLocks noGrp="1"/>
          </p:cNvSpPr>
          <p:nvPr>
            <p:ph type="title" hasCustomPrompt="1"/>
          </p:nvPr>
        </p:nvSpPr>
        <p:spPr>
          <a:xfrm>
            <a:off x="661338" y="690580"/>
            <a:ext cx="11052295" cy="549361"/>
          </a:xfrm>
          <a:prstGeom prst="rect">
            <a:avLst/>
          </a:prstGeom>
        </p:spPr>
        <p:txBody>
          <a:bodyPr anchor="b">
            <a:noAutofit/>
          </a:bodyPr>
          <a:lstStyle>
            <a:lvl1pPr algn="l">
              <a:defRPr sz="3733" b="1">
                <a:solidFill>
                  <a:schemeClr val="accent1"/>
                </a:solidFill>
              </a:defRPr>
            </a:lvl1pPr>
          </a:lstStyle>
          <a:p>
            <a:r>
              <a:rPr lang="en-US" dirty="0"/>
              <a:t>Heading goes here</a:t>
            </a:r>
          </a:p>
        </p:txBody>
      </p:sp>
      <p:sp>
        <p:nvSpPr>
          <p:cNvPr id="5" name="Text Placeholder 4"/>
          <p:cNvSpPr>
            <a:spLocks noGrp="1"/>
          </p:cNvSpPr>
          <p:nvPr>
            <p:ph type="body" sz="quarter" idx="13"/>
          </p:nvPr>
        </p:nvSpPr>
        <p:spPr>
          <a:xfrm>
            <a:off x="660401" y="1679429"/>
            <a:ext cx="11053233" cy="4497005"/>
          </a:xfrm>
          <a:prstGeom prst="rect">
            <a:avLst/>
          </a:prstGeom>
        </p:spPr>
        <p:txBody>
          <a:bodyPr/>
          <a:lstStyle>
            <a:lvl1pPr>
              <a:defRPr sz="2667"/>
            </a:lvl1pPr>
            <a:lvl2pPr>
              <a:defRPr sz="2667"/>
            </a:lvl2pPr>
            <a:lvl3pPr>
              <a:defRPr sz="2667"/>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pic>
        <p:nvPicPr>
          <p:cNvPr id="3" name="Picture 2">
            <a:extLst>
              <a:ext uri="{FF2B5EF4-FFF2-40B4-BE49-F238E27FC236}">
                <a16:creationId xmlns:a16="http://schemas.microsoft.com/office/drawing/2014/main" id="{4C6BEB22-B2B6-A001-8C34-1A755D4C1AC3}"/>
              </a:ext>
            </a:extLst>
          </p:cNvPr>
          <p:cNvPicPr>
            <a:picLocks noChangeAspect="1"/>
          </p:cNvPicPr>
          <p:nvPr userDrawn="1"/>
        </p:nvPicPr>
        <p:blipFill>
          <a:blip r:embed="rId2"/>
          <a:stretch>
            <a:fillRect/>
          </a:stretch>
        </p:blipFill>
        <p:spPr>
          <a:xfrm>
            <a:off x="1" y="6215187"/>
            <a:ext cx="5255431" cy="607884"/>
          </a:xfrm>
          <a:prstGeom prst="rect">
            <a:avLst/>
          </a:prstGeom>
        </p:spPr>
      </p:pic>
    </p:spTree>
    <p:extLst>
      <p:ext uri="{BB962C8B-B14F-4D97-AF65-F5344CB8AC3E}">
        <p14:creationId xmlns:p14="http://schemas.microsoft.com/office/powerpoint/2010/main" val="1393363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mp; Content 2">
    <p:spTree>
      <p:nvGrpSpPr>
        <p:cNvPr id="1" name=""/>
        <p:cNvGrpSpPr/>
        <p:nvPr/>
      </p:nvGrpSpPr>
      <p:grpSpPr>
        <a:xfrm>
          <a:off x="0" y="0"/>
          <a:ext cx="0" cy="0"/>
          <a:chOff x="0" y="0"/>
          <a:chExt cx="0" cy="0"/>
        </a:xfrm>
      </p:grpSpPr>
      <p:sp>
        <p:nvSpPr>
          <p:cNvPr id="6" name="Title 41"/>
          <p:cNvSpPr txBox="1">
            <a:spLocks/>
          </p:cNvSpPr>
          <p:nvPr userDrawn="1"/>
        </p:nvSpPr>
        <p:spPr>
          <a:xfrm>
            <a:off x="1931263" y="2603082"/>
            <a:ext cx="7818893" cy="549361"/>
          </a:xfrm>
          <a:prstGeom prst="rect">
            <a:avLst/>
          </a:prstGeom>
        </p:spPr>
        <p:txBody>
          <a:bodyPr anchor="b">
            <a:noAutofit/>
          </a:bodyPr>
          <a:lstStyle>
            <a:lvl1pPr algn="l" rtl="0" eaLnBrk="0" fontAlgn="base" hangingPunct="0">
              <a:lnSpc>
                <a:spcPct val="85000"/>
              </a:lnSpc>
              <a:spcBef>
                <a:spcPct val="0"/>
              </a:spcBef>
              <a:spcAft>
                <a:spcPct val="0"/>
              </a:spcAft>
              <a:defRPr sz="2800" b="1"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a:lstStyle>
          <a:p>
            <a:pPr algn="ctr"/>
            <a:r>
              <a:rPr lang="en-US" sz="3733" dirty="0">
                <a:solidFill>
                  <a:srgbClr val="BB0000"/>
                </a:solidFill>
              </a:rPr>
              <a:t>Thank You</a:t>
            </a:r>
          </a:p>
        </p:txBody>
      </p:sp>
      <p:cxnSp>
        <p:nvCxnSpPr>
          <p:cNvPr id="8" name="Straight Connector 7"/>
          <p:cNvCxnSpPr/>
          <p:nvPr userDrawn="1"/>
        </p:nvCxnSpPr>
        <p:spPr>
          <a:xfrm>
            <a:off x="5502727" y="3432563"/>
            <a:ext cx="693352"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2" name="Rectangle 4"/>
          <p:cNvSpPr>
            <a:spLocks noGrp="1" noChangeArrowheads="1"/>
          </p:cNvSpPr>
          <p:nvPr>
            <p:ph type="subTitle" idx="1" hasCustomPrompt="1"/>
          </p:nvPr>
        </p:nvSpPr>
        <p:spPr>
          <a:xfrm>
            <a:off x="3320347" y="3714545"/>
            <a:ext cx="5170632" cy="428625"/>
          </a:xfrm>
          <a:prstGeom prst="rect">
            <a:avLst/>
          </a:prstGeom>
        </p:spPr>
        <p:txBody>
          <a:bodyPr>
            <a:noAutofit/>
          </a:bodyPr>
          <a:lstStyle>
            <a:lvl1pPr marL="0" indent="0" algn="ctr">
              <a:lnSpc>
                <a:spcPct val="85000"/>
              </a:lnSpc>
              <a:spcBef>
                <a:spcPct val="0"/>
              </a:spcBef>
              <a:buFont typeface="Wingdings" pitchFamily="2" charset="2"/>
              <a:buNone/>
              <a:defRPr sz="2133" i="0"/>
            </a:lvl1pPr>
          </a:lstStyle>
          <a:p>
            <a:r>
              <a:rPr lang="en-US" dirty="0" err="1"/>
              <a:t>wexnermedical.osu.edu</a:t>
            </a:r>
            <a:endParaRPr lang="en-US" dirty="0"/>
          </a:p>
        </p:txBody>
      </p:sp>
    </p:spTree>
    <p:extLst>
      <p:ext uri="{BB962C8B-B14F-4D97-AF65-F5344CB8AC3E}">
        <p14:creationId xmlns:p14="http://schemas.microsoft.com/office/powerpoint/2010/main" val="364257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F1F2-1F28-C126-E734-42ABC24111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CFB33B-F42A-15DA-6F69-8C9AA3ACEA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4BDEC-E97B-A9C2-60DD-E358504D624B}"/>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5" name="Footer Placeholder 4">
            <a:extLst>
              <a:ext uri="{FF2B5EF4-FFF2-40B4-BE49-F238E27FC236}">
                <a16:creationId xmlns:a16="http://schemas.microsoft.com/office/drawing/2014/main" id="{AED6611F-8142-B43E-269E-586E5CF34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208A8-7936-35FB-3E49-2A952EA3A651}"/>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226552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1BE7F-944D-E0F1-5A0A-818827C1D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D2DA25-32FB-3CFE-65FE-142268A94D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BD58F4-CF51-CD8E-DEA3-B218A8E04FF2}"/>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5" name="Footer Placeholder 4">
            <a:extLst>
              <a:ext uri="{FF2B5EF4-FFF2-40B4-BE49-F238E27FC236}">
                <a16:creationId xmlns:a16="http://schemas.microsoft.com/office/drawing/2014/main" id="{AF110B90-59C5-823E-5427-9E2E7A676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80D17-1493-5F14-3783-E249CACF1FA0}"/>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13676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36F9-614F-0056-647A-26395742F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1875C1-04E4-2E59-B02D-0B8B194A6F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59630F-7131-E3D1-9D2B-0D3D96CECB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163713-CFD1-46A3-2901-8B3D8438595C}"/>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6" name="Footer Placeholder 5">
            <a:extLst>
              <a:ext uri="{FF2B5EF4-FFF2-40B4-BE49-F238E27FC236}">
                <a16:creationId xmlns:a16="http://schemas.microsoft.com/office/drawing/2014/main" id="{29DA5B3E-9F67-721C-B041-A24576A7F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897FD-F7B9-D82C-6BFA-2B6C9D9837D5}"/>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364497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0E20-AED3-2687-8B60-F3D9B909D4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B29D10-11D5-B38D-60B7-F7CC327C0F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01A1E-03F7-A795-2079-748E76781B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669AE4-15EC-35F8-A967-2841A08FF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AB3E71-CD41-D854-51FF-8AD72327DF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2221E-6E7A-50B2-AEAF-F728B78FC118}"/>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8" name="Footer Placeholder 7">
            <a:extLst>
              <a:ext uri="{FF2B5EF4-FFF2-40B4-BE49-F238E27FC236}">
                <a16:creationId xmlns:a16="http://schemas.microsoft.com/office/drawing/2014/main" id="{92DD54A3-0194-7E30-8B7C-8664C74685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CC3B6D-E807-8847-7232-4A0B6940A8F9}"/>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345822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DFC2-7B9B-8605-1A9A-7B1698F9C3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EAE962-BE40-6617-707C-8F281893122C}"/>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4" name="Footer Placeholder 3">
            <a:extLst>
              <a:ext uri="{FF2B5EF4-FFF2-40B4-BE49-F238E27FC236}">
                <a16:creationId xmlns:a16="http://schemas.microsoft.com/office/drawing/2014/main" id="{0A35E585-1BB1-DA5D-5F32-85118BC2B3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764A1-2B55-BD0C-885F-E5E5358B27CF}"/>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2106521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89AB17-95EF-5910-2C6B-AE0B711F721A}"/>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3" name="Footer Placeholder 2">
            <a:extLst>
              <a:ext uri="{FF2B5EF4-FFF2-40B4-BE49-F238E27FC236}">
                <a16:creationId xmlns:a16="http://schemas.microsoft.com/office/drawing/2014/main" id="{5D15DC14-5620-165D-FB99-C275BCC635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A7ECDE-ED56-51AB-E65A-FE66389C35BC}"/>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1855610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AFAF2-2DB0-CD7D-89BD-2E5D4EC383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BD9532-3B03-5257-305B-2551EBF1A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95650-0156-BEB2-A36D-78F919C06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25FB5-3D43-4D24-13F7-8D3514AF7F0D}"/>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6" name="Footer Placeholder 5">
            <a:extLst>
              <a:ext uri="{FF2B5EF4-FFF2-40B4-BE49-F238E27FC236}">
                <a16:creationId xmlns:a16="http://schemas.microsoft.com/office/drawing/2014/main" id="{922A7A3F-19B5-B1DE-9745-CE912EB8C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89EB3-F628-B3E0-12D7-C38AB037D373}"/>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3403223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4B053-973C-4CB7-AF19-904B1D621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3D4004-E187-5DAE-C126-471F02C35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B9A7BE-C6D2-B831-64B1-F37FB46C5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985B21-0BCF-43A4-84A7-9294DDC7FECE}"/>
              </a:ext>
            </a:extLst>
          </p:cNvPr>
          <p:cNvSpPr>
            <a:spLocks noGrp="1"/>
          </p:cNvSpPr>
          <p:nvPr>
            <p:ph type="dt" sz="half" idx="10"/>
          </p:nvPr>
        </p:nvSpPr>
        <p:spPr/>
        <p:txBody>
          <a:bodyPr/>
          <a:lstStyle/>
          <a:p>
            <a:fld id="{7FB7BDDF-9C94-A249-8D2C-963B0C89A5D7}" type="datetimeFigureOut">
              <a:rPr lang="en-US" smtClean="0"/>
              <a:t>2/19/26</a:t>
            </a:fld>
            <a:endParaRPr lang="en-US"/>
          </a:p>
        </p:txBody>
      </p:sp>
      <p:sp>
        <p:nvSpPr>
          <p:cNvPr id="6" name="Footer Placeholder 5">
            <a:extLst>
              <a:ext uri="{FF2B5EF4-FFF2-40B4-BE49-F238E27FC236}">
                <a16:creationId xmlns:a16="http://schemas.microsoft.com/office/drawing/2014/main" id="{10759509-678A-0C7C-3AA7-843CF406A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0CA4B-E6B6-46D1-F16C-67848FD9AE5B}"/>
              </a:ext>
            </a:extLst>
          </p:cNvPr>
          <p:cNvSpPr>
            <a:spLocks noGrp="1"/>
          </p:cNvSpPr>
          <p:nvPr>
            <p:ph type="sldNum" sz="quarter" idx="12"/>
          </p:nvPr>
        </p:nvSpPr>
        <p:spPr/>
        <p:txBody>
          <a:bodyPr/>
          <a:lstStyle/>
          <a:p>
            <a:fld id="{685C256F-5EF2-174C-87FF-178742072D11}" type="slidenum">
              <a:rPr lang="en-US" smtClean="0"/>
              <a:t>‹#›</a:t>
            </a:fld>
            <a:endParaRPr lang="en-US"/>
          </a:p>
        </p:txBody>
      </p:sp>
    </p:spTree>
    <p:extLst>
      <p:ext uri="{BB962C8B-B14F-4D97-AF65-F5344CB8AC3E}">
        <p14:creationId xmlns:p14="http://schemas.microsoft.com/office/powerpoint/2010/main" val="200359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53386-B894-D982-D991-3CDE10020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9D0523-563B-31ED-AF5E-06AA0F238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84777-F154-2099-2480-CD4BEF07FA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B7BDDF-9C94-A249-8D2C-963B0C89A5D7}" type="datetimeFigureOut">
              <a:rPr lang="en-US" smtClean="0"/>
              <a:t>2/19/26</a:t>
            </a:fld>
            <a:endParaRPr lang="en-US"/>
          </a:p>
        </p:txBody>
      </p:sp>
      <p:sp>
        <p:nvSpPr>
          <p:cNvPr id="5" name="Footer Placeholder 4">
            <a:extLst>
              <a:ext uri="{FF2B5EF4-FFF2-40B4-BE49-F238E27FC236}">
                <a16:creationId xmlns:a16="http://schemas.microsoft.com/office/drawing/2014/main" id="{BBD8A06E-5437-7FEC-3E10-DBA9CB4AC1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004530-4B74-BAD6-3185-F36435A2B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5C256F-5EF2-174C-87FF-178742072D11}" type="slidenum">
              <a:rPr lang="en-US" smtClean="0"/>
              <a:t>‹#›</a:t>
            </a:fld>
            <a:endParaRPr lang="en-US"/>
          </a:p>
        </p:txBody>
      </p:sp>
    </p:spTree>
    <p:extLst>
      <p:ext uri="{BB962C8B-B14F-4D97-AF65-F5344CB8AC3E}">
        <p14:creationId xmlns:p14="http://schemas.microsoft.com/office/powerpoint/2010/main" val="3836117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7.png"/><Relationship Id="rId7" Type="http://schemas.openxmlformats.org/officeDocument/2006/relationships/diagramLayout" Target="../diagrams/layout6.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Data" Target="../diagrams/data6.xml"/><Relationship Id="rId5" Type="http://schemas.openxmlformats.org/officeDocument/2006/relationships/image" Target="../media/image19.png"/><Relationship Id="rId10" Type="http://schemas.microsoft.com/office/2007/relationships/diagramDrawing" Target="../diagrams/drawing6.xml"/><Relationship Id="rId4" Type="http://schemas.openxmlformats.org/officeDocument/2006/relationships/image" Target="../media/image18.png"/><Relationship Id="rId9" Type="http://schemas.openxmlformats.org/officeDocument/2006/relationships/diagramColors" Target="../diagrams/colors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17.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37" y="4105927"/>
            <a:ext cx="11718524" cy="705605"/>
          </a:xfrm>
        </p:spPr>
        <p:txBody>
          <a:bodyPr/>
          <a:lstStyle/>
          <a:p>
            <a:r>
              <a:rPr lang="en-US" sz="3200" dirty="0">
                <a:solidFill>
                  <a:schemeClr val="accent1"/>
                </a:solidFill>
              </a:rPr>
              <a:t>Post-Operative Pathways and Physical Rehabilitation</a:t>
            </a:r>
          </a:p>
        </p:txBody>
      </p:sp>
      <p:sp>
        <p:nvSpPr>
          <p:cNvPr id="3" name="Subtitle 2"/>
          <p:cNvSpPr>
            <a:spLocks noGrp="1"/>
          </p:cNvSpPr>
          <p:nvPr>
            <p:ph type="subTitle" idx="1"/>
          </p:nvPr>
        </p:nvSpPr>
        <p:spPr>
          <a:xfrm>
            <a:off x="473476" y="4978145"/>
            <a:ext cx="11245049" cy="926623"/>
          </a:xfrm>
        </p:spPr>
        <p:txBody>
          <a:bodyPr/>
          <a:lstStyle/>
          <a:p>
            <a:r>
              <a:rPr lang="en-US" sz="1600" dirty="0"/>
              <a:t>W. Taylor Head MD</a:t>
            </a:r>
          </a:p>
          <a:p>
            <a:endParaRPr lang="en-US" sz="1600" i="1" dirty="0"/>
          </a:p>
          <a:p>
            <a:r>
              <a:rPr lang="en-US" sz="1600" i="1" dirty="0"/>
              <a:t>ACHQC 8</a:t>
            </a:r>
            <a:r>
              <a:rPr lang="en-US" sz="1600" i="1" baseline="30000" dirty="0"/>
              <a:t>th</a:t>
            </a:r>
            <a:r>
              <a:rPr lang="en-US" sz="1600" i="1" dirty="0"/>
              <a:t> Annual Quality Improvement Summit</a:t>
            </a:r>
          </a:p>
        </p:txBody>
      </p:sp>
      <p:pic>
        <p:nvPicPr>
          <p:cNvPr id="4" name="Picture 3">
            <a:extLst>
              <a:ext uri="{FF2B5EF4-FFF2-40B4-BE49-F238E27FC236}">
                <a16:creationId xmlns:a16="http://schemas.microsoft.com/office/drawing/2014/main" id="{5DBFA92E-F0AF-9249-792C-7DD13B3572B0}"/>
              </a:ext>
            </a:extLst>
          </p:cNvPr>
          <p:cNvPicPr>
            <a:picLocks noChangeAspect="1"/>
          </p:cNvPicPr>
          <p:nvPr/>
        </p:nvPicPr>
        <p:blipFill>
          <a:blip r:embed="rId3"/>
          <a:stretch>
            <a:fillRect/>
          </a:stretch>
        </p:blipFill>
        <p:spPr>
          <a:xfrm>
            <a:off x="9529085" y="5931378"/>
            <a:ext cx="2662915" cy="926623"/>
          </a:xfrm>
          <a:prstGeom prst="rect">
            <a:avLst/>
          </a:prstGeom>
        </p:spPr>
      </p:pic>
    </p:spTree>
    <p:extLst>
      <p:ext uri="{BB962C8B-B14F-4D97-AF65-F5344CB8AC3E}">
        <p14:creationId xmlns:p14="http://schemas.microsoft.com/office/powerpoint/2010/main" val="176391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4470C-8B3F-CA18-B623-5F898442F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ADF57-C250-EB0F-7FF2-52ADF49F5E3C}"/>
              </a:ext>
            </a:extLst>
          </p:cNvPr>
          <p:cNvSpPr>
            <a:spLocks noGrp="1"/>
          </p:cNvSpPr>
          <p:nvPr>
            <p:ph type="title"/>
          </p:nvPr>
        </p:nvSpPr>
        <p:spPr/>
        <p:txBody>
          <a:bodyPr/>
          <a:lstStyle/>
          <a:p>
            <a:r>
              <a:rPr lang="en-US" b="0" dirty="0"/>
              <a:t>Early Post-Op – Protection &amp; Activation</a:t>
            </a:r>
          </a:p>
        </p:txBody>
      </p:sp>
      <p:sp>
        <p:nvSpPr>
          <p:cNvPr id="5" name="Text Placeholder 4">
            <a:extLst>
              <a:ext uri="{FF2B5EF4-FFF2-40B4-BE49-F238E27FC236}">
                <a16:creationId xmlns:a16="http://schemas.microsoft.com/office/drawing/2014/main" id="{3D78F4C4-8FD6-459B-5A30-559AECE52899}"/>
              </a:ext>
            </a:extLst>
          </p:cNvPr>
          <p:cNvSpPr>
            <a:spLocks noGrp="1"/>
          </p:cNvSpPr>
          <p:nvPr>
            <p:ph type="body" sz="quarter" idx="13"/>
          </p:nvPr>
        </p:nvSpPr>
        <p:spPr>
          <a:xfrm>
            <a:off x="1588053" y="2360995"/>
            <a:ext cx="4507947" cy="4497005"/>
          </a:xfrm>
        </p:spPr>
        <p:txBody>
          <a:bodyPr>
            <a:normAutofit/>
          </a:bodyPr>
          <a:lstStyle/>
          <a:p>
            <a:pPr marL="0" indent="0">
              <a:buNone/>
            </a:pPr>
            <a:r>
              <a:rPr lang="en-US" sz="2000" b="1" dirty="0"/>
              <a:t>Week 0-2:</a:t>
            </a:r>
          </a:p>
          <a:p>
            <a:r>
              <a:rPr lang="en-US" sz="2000" dirty="0"/>
              <a:t>Self-directed at home</a:t>
            </a:r>
          </a:p>
          <a:p>
            <a:r>
              <a:rPr lang="en-US" sz="2000" dirty="0"/>
              <a:t>Walking 5 min × 3-6/day</a:t>
            </a:r>
          </a:p>
          <a:p>
            <a:r>
              <a:rPr lang="en-US" sz="2000" dirty="0"/>
              <a:t>Diaphragmatic breathing</a:t>
            </a:r>
          </a:p>
          <a:p>
            <a:r>
              <a:rPr lang="en-US" sz="2000" dirty="0"/>
              <a:t>Lift &lt;10 </a:t>
            </a:r>
            <a:r>
              <a:rPr lang="en-US" sz="2000" dirty="0" err="1"/>
              <a:t>lbs</a:t>
            </a:r>
            <a:r>
              <a:rPr lang="en-US" sz="2000" dirty="0"/>
              <a:t>, wear binder</a:t>
            </a:r>
          </a:p>
        </p:txBody>
      </p:sp>
      <p:graphicFrame>
        <p:nvGraphicFramePr>
          <p:cNvPr id="3" name="Diagram 2">
            <a:extLst>
              <a:ext uri="{FF2B5EF4-FFF2-40B4-BE49-F238E27FC236}">
                <a16:creationId xmlns:a16="http://schemas.microsoft.com/office/drawing/2014/main" id="{629BDCC5-B1AE-5A0A-36DE-9118120B6843}"/>
              </a:ext>
            </a:extLst>
          </p:cNvPr>
          <p:cNvGraphicFramePr/>
          <p:nvPr>
            <p:extLst>
              <p:ext uri="{D42A27DB-BD31-4B8C-83A1-F6EECF244321}">
                <p14:modId xmlns:p14="http://schemas.microsoft.com/office/powerpoint/2010/main" val="240188562"/>
              </p:ext>
            </p:extLst>
          </p:nvPr>
        </p:nvGraphicFramePr>
        <p:xfrm>
          <a:off x="863601" y="5289937"/>
          <a:ext cx="7554686" cy="87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4">
            <a:extLst>
              <a:ext uri="{FF2B5EF4-FFF2-40B4-BE49-F238E27FC236}">
                <a16:creationId xmlns:a16="http://schemas.microsoft.com/office/drawing/2014/main" id="{F87CCC15-EAE2-CC58-E0B2-C540C081375D}"/>
              </a:ext>
            </a:extLst>
          </p:cNvPr>
          <p:cNvSpPr txBox="1">
            <a:spLocks/>
          </p:cNvSpPr>
          <p:nvPr/>
        </p:nvSpPr>
        <p:spPr>
          <a:xfrm>
            <a:off x="7325457" y="2471099"/>
            <a:ext cx="4507947" cy="44970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Week 2-4:</a:t>
            </a:r>
          </a:p>
          <a:p>
            <a:r>
              <a:rPr lang="en-US" sz="2000" dirty="0"/>
              <a:t>Begin PT 1×/week</a:t>
            </a:r>
          </a:p>
          <a:p>
            <a:r>
              <a:rPr lang="en-US" sz="2000" dirty="0"/>
              <a:t>Activate transverse abdominis</a:t>
            </a:r>
          </a:p>
          <a:p>
            <a:r>
              <a:rPr lang="en-US" sz="2000" dirty="0"/>
              <a:t>Pelvic floor coordination</a:t>
            </a:r>
          </a:p>
          <a:p>
            <a:r>
              <a:rPr lang="en-US" sz="2000" dirty="0"/>
              <a:t>Walk → 30 min by week 4</a:t>
            </a:r>
          </a:p>
        </p:txBody>
      </p:sp>
      <p:sp>
        <p:nvSpPr>
          <p:cNvPr id="7" name="TextBox 6">
            <a:extLst>
              <a:ext uri="{FF2B5EF4-FFF2-40B4-BE49-F238E27FC236}">
                <a16:creationId xmlns:a16="http://schemas.microsoft.com/office/drawing/2014/main" id="{95247A8A-DD7B-3C9A-FEF1-AF2C2923D854}"/>
              </a:ext>
            </a:extLst>
          </p:cNvPr>
          <p:cNvSpPr txBox="1"/>
          <p:nvPr/>
        </p:nvSpPr>
        <p:spPr>
          <a:xfrm>
            <a:off x="688666" y="1383874"/>
            <a:ext cx="11052295" cy="430887"/>
          </a:xfrm>
          <a:prstGeom prst="rect">
            <a:avLst/>
          </a:prstGeom>
          <a:noFill/>
          <a:ln w="12700">
            <a:solidFill>
              <a:srgbClr val="FF0000"/>
            </a:solidFill>
          </a:ln>
        </p:spPr>
        <p:txBody>
          <a:bodyPr wrap="square" rtlCol="0">
            <a:spAutoFit/>
          </a:bodyPr>
          <a:lstStyle/>
          <a:p>
            <a:r>
              <a:rPr lang="en-US" sz="2200" b="1" dirty="0"/>
              <a:t>GOALS</a:t>
            </a:r>
            <a:r>
              <a:rPr lang="en-US" sz="2200" dirty="0"/>
              <a:t>: Tissue protection + Prevent complications + Re-establish neuromuscular control</a:t>
            </a:r>
          </a:p>
        </p:txBody>
      </p:sp>
      <p:pic>
        <p:nvPicPr>
          <p:cNvPr id="8" name="Picture 7">
            <a:extLst>
              <a:ext uri="{FF2B5EF4-FFF2-40B4-BE49-F238E27FC236}">
                <a16:creationId xmlns:a16="http://schemas.microsoft.com/office/drawing/2014/main" id="{5DE96F94-270B-ED69-3336-B384B8B26E45}"/>
              </a:ext>
            </a:extLst>
          </p:cNvPr>
          <p:cNvPicPr>
            <a:picLocks noChangeAspect="1"/>
          </p:cNvPicPr>
          <p:nvPr/>
        </p:nvPicPr>
        <p:blipFill>
          <a:blip r:embed="rId8"/>
          <a:stretch>
            <a:fillRect/>
          </a:stretch>
        </p:blipFill>
        <p:spPr>
          <a:xfrm>
            <a:off x="723337" y="1990280"/>
            <a:ext cx="864716" cy="1041379"/>
          </a:xfrm>
          <a:prstGeom prst="rect">
            <a:avLst/>
          </a:prstGeom>
        </p:spPr>
      </p:pic>
      <p:pic>
        <p:nvPicPr>
          <p:cNvPr id="9" name="Picture 8">
            <a:extLst>
              <a:ext uri="{FF2B5EF4-FFF2-40B4-BE49-F238E27FC236}">
                <a16:creationId xmlns:a16="http://schemas.microsoft.com/office/drawing/2014/main" id="{D84B439E-9450-5B71-C58B-1DD911C5E7A4}"/>
              </a:ext>
            </a:extLst>
          </p:cNvPr>
          <p:cNvPicPr>
            <a:picLocks noChangeAspect="1"/>
          </p:cNvPicPr>
          <p:nvPr/>
        </p:nvPicPr>
        <p:blipFill>
          <a:blip r:embed="rId9"/>
          <a:stretch>
            <a:fillRect/>
          </a:stretch>
        </p:blipFill>
        <p:spPr>
          <a:xfrm>
            <a:off x="5508411" y="1990280"/>
            <a:ext cx="1799291" cy="1029362"/>
          </a:xfrm>
          <a:prstGeom prst="rect">
            <a:avLst/>
          </a:prstGeom>
        </p:spPr>
      </p:pic>
    </p:spTree>
    <p:extLst>
      <p:ext uri="{BB962C8B-B14F-4D97-AF65-F5344CB8AC3E}">
        <p14:creationId xmlns:p14="http://schemas.microsoft.com/office/powerpoint/2010/main" val="3332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A99D-EEA6-CA20-2A2D-F9FB09EC1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ECFF3-6DD8-1430-1F46-3BCD87635F27}"/>
              </a:ext>
            </a:extLst>
          </p:cNvPr>
          <p:cNvSpPr>
            <a:spLocks noGrp="1"/>
          </p:cNvSpPr>
          <p:nvPr>
            <p:ph type="title"/>
          </p:nvPr>
        </p:nvSpPr>
        <p:spPr/>
        <p:txBody>
          <a:bodyPr/>
          <a:lstStyle/>
          <a:p>
            <a:r>
              <a:rPr lang="en-US" b="0" dirty="0"/>
              <a:t>Late Post-Op – Loading &amp; Return to Function</a:t>
            </a:r>
          </a:p>
        </p:txBody>
      </p:sp>
      <p:sp>
        <p:nvSpPr>
          <p:cNvPr id="5" name="Text Placeholder 4">
            <a:extLst>
              <a:ext uri="{FF2B5EF4-FFF2-40B4-BE49-F238E27FC236}">
                <a16:creationId xmlns:a16="http://schemas.microsoft.com/office/drawing/2014/main" id="{E7F66152-6132-FBD8-8B0E-B9CC8915D267}"/>
              </a:ext>
            </a:extLst>
          </p:cNvPr>
          <p:cNvSpPr>
            <a:spLocks noGrp="1"/>
          </p:cNvSpPr>
          <p:nvPr>
            <p:ph type="body" sz="quarter" idx="13"/>
          </p:nvPr>
        </p:nvSpPr>
        <p:spPr>
          <a:xfrm>
            <a:off x="1588053" y="2360995"/>
            <a:ext cx="4507947" cy="4497005"/>
          </a:xfrm>
        </p:spPr>
        <p:txBody>
          <a:bodyPr>
            <a:normAutofit/>
          </a:bodyPr>
          <a:lstStyle/>
          <a:p>
            <a:pPr marL="0" indent="0">
              <a:buNone/>
            </a:pPr>
            <a:r>
              <a:rPr lang="en-US" sz="2000" b="1" dirty="0"/>
              <a:t>Week 4-8:</a:t>
            </a:r>
          </a:p>
          <a:p>
            <a:r>
              <a:rPr lang="en-US" sz="2000" dirty="0"/>
              <a:t>PT 1×/week continues</a:t>
            </a:r>
          </a:p>
          <a:p>
            <a:r>
              <a:rPr lang="en-US" sz="2000" dirty="0"/>
              <a:t>Add resistance exercises (1-3 </a:t>
            </a:r>
            <a:r>
              <a:rPr lang="en-US" sz="2000" dirty="0" err="1"/>
              <a:t>lbs</a:t>
            </a:r>
            <a:r>
              <a:rPr lang="en-US" sz="2000" dirty="0"/>
              <a:t>)</a:t>
            </a:r>
          </a:p>
          <a:p>
            <a:r>
              <a:rPr lang="en-US" sz="2000" dirty="0"/>
              <a:t>Teach proper lifting mechanics</a:t>
            </a:r>
          </a:p>
          <a:p>
            <a:r>
              <a:rPr lang="en-US" sz="2000" dirty="0"/>
              <a:t>Lift 10-15+ </a:t>
            </a:r>
            <a:r>
              <a:rPr lang="en-US" sz="2000" dirty="0" err="1"/>
              <a:t>lbs</a:t>
            </a:r>
            <a:r>
              <a:rPr lang="en-US" sz="2000" dirty="0"/>
              <a:t> with form</a:t>
            </a:r>
          </a:p>
        </p:txBody>
      </p:sp>
      <p:sp>
        <p:nvSpPr>
          <p:cNvPr id="6" name="Text Placeholder 4">
            <a:extLst>
              <a:ext uri="{FF2B5EF4-FFF2-40B4-BE49-F238E27FC236}">
                <a16:creationId xmlns:a16="http://schemas.microsoft.com/office/drawing/2014/main" id="{A815DD85-F701-F891-E7D1-4628BC53A7EA}"/>
              </a:ext>
            </a:extLst>
          </p:cNvPr>
          <p:cNvSpPr txBox="1">
            <a:spLocks/>
          </p:cNvSpPr>
          <p:nvPr/>
        </p:nvSpPr>
        <p:spPr>
          <a:xfrm>
            <a:off x="7325457" y="2471099"/>
            <a:ext cx="4507947" cy="44970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Week 8-12+:</a:t>
            </a:r>
          </a:p>
          <a:p>
            <a:r>
              <a:rPr lang="en-US" sz="2000" dirty="0"/>
              <a:t>PT 2×/week (max strength phase)</a:t>
            </a:r>
          </a:p>
          <a:p>
            <a:r>
              <a:rPr lang="en-US" sz="2000" dirty="0"/>
              <a:t>Planks, push-ups, loaded exercises</a:t>
            </a:r>
          </a:p>
          <a:p>
            <a:r>
              <a:rPr lang="en-US" sz="2000" dirty="0"/>
              <a:t>Symptom-limited lifting</a:t>
            </a:r>
          </a:p>
          <a:p>
            <a:r>
              <a:rPr lang="en-US" sz="2000" dirty="0"/>
              <a:t>Return to work/recreation</a:t>
            </a:r>
          </a:p>
        </p:txBody>
      </p:sp>
      <p:sp>
        <p:nvSpPr>
          <p:cNvPr id="7" name="TextBox 6">
            <a:extLst>
              <a:ext uri="{FF2B5EF4-FFF2-40B4-BE49-F238E27FC236}">
                <a16:creationId xmlns:a16="http://schemas.microsoft.com/office/drawing/2014/main" id="{D629BEEE-2218-64AE-E9CA-18A090C8C12E}"/>
              </a:ext>
            </a:extLst>
          </p:cNvPr>
          <p:cNvSpPr txBox="1"/>
          <p:nvPr/>
        </p:nvSpPr>
        <p:spPr>
          <a:xfrm>
            <a:off x="688666" y="1383874"/>
            <a:ext cx="11052295" cy="430887"/>
          </a:xfrm>
          <a:prstGeom prst="rect">
            <a:avLst/>
          </a:prstGeom>
          <a:noFill/>
          <a:ln w="12700">
            <a:solidFill>
              <a:srgbClr val="FF0000"/>
            </a:solidFill>
          </a:ln>
        </p:spPr>
        <p:txBody>
          <a:bodyPr wrap="square" rtlCol="0">
            <a:spAutoFit/>
          </a:bodyPr>
          <a:lstStyle/>
          <a:p>
            <a:r>
              <a:rPr lang="en-US" sz="2200" dirty="0"/>
              <a:t>Shift from weight restrictions → movement education: </a:t>
            </a:r>
            <a:r>
              <a:rPr lang="en-US" sz="2200" b="1" dirty="0"/>
              <a:t>HOW</a:t>
            </a:r>
            <a:r>
              <a:rPr lang="en-US" sz="2200" dirty="0"/>
              <a:t> you lift &gt; </a:t>
            </a:r>
            <a:r>
              <a:rPr lang="en-US" sz="2200" b="1" dirty="0"/>
              <a:t>WHAT</a:t>
            </a:r>
            <a:r>
              <a:rPr lang="en-US" sz="2200" dirty="0"/>
              <a:t> you lift</a:t>
            </a:r>
          </a:p>
        </p:txBody>
      </p:sp>
      <p:pic>
        <p:nvPicPr>
          <p:cNvPr id="4" name="Picture 3">
            <a:extLst>
              <a:ext uri="{FF2B5EF4-FFF2-40B4-BE49-F238E27FC236}">
                <a16:creationId xmlns:a16="http://schemas.microsoft.com/office/drawing/2014/main" id="{DAD65EC8-AB02-68E8-6F83-EED82741D5BE}"/>
              </a:ext>
            </a:extLst>
          </p:cNvPr>
          <p:cNvPicPr>
            <a:picLocks noChangeAspect="1"/>
          </p:cNvPicPr>
          <p:nvPr/>
        </p:nvPicPr>
        <p:blipFill>
          <a:blip r:embed="rId3"/>
          <a:stretch>
            <a:fillRect/>
          </a:stretch>
        </p:blipFill>
        <p:spPr>
          <a:xfrm>
            <a:off x="140434" y="2236124"/>
            <a:ext cx="1446334" cy="877483"/>
          </a:xfrm>
          <a:prstGeom prst="rect">
            <a:avLst/>
          </a:prstGeom>
        </p:spPr>
      </p:pic>
      <p:pic>
        <p:nvPicPr>
          <p:cNvPr id="10" name="Picture 9">
            <a:extLst>
              <a:ext uri="{FF2B5EF4-FFF2-40B4-BE49-F238E27FC236}">
                <a16:creationId xmlns:a16="http://schemas.microsoft.com/office/drawing/2014/main" id="{D30F690D-4C23-F4E4-5A2D-C8A23A27DE8F}"/>
              </a:ext>
            </a:extLst>
          </p:cNvPr>
          <p:cNvPicPr>
            <a:picLocks noChangeAspect="1"/>
          </p:cNvPicPr>
          <p:nvPr/>
        </p:nvPicPr>
        <p:blipFill>
          <a:blip r:embed="rId4"/>
          <a:stretch>
            <a:fillRect/>
          </a:stretch>
        </p:blipFill>
        <p:spPr>
          <a:xfrm>
            <a:off x="6290495" y="1880836"/>
            <a:ext cx="916149" cy="1219950"/>
          </a:xfrm>
          <a:prstGeom prst="rect">
            <a:avLst/>
          </a:prstGeom>
        </p:spPr>
      </p:pic>
      <p:pic>
        <p:nvPicPr>
          <p:cNvPr id="11" name="Picture 10">
            <a:extLst>
              <a:ext uri="{FF2B5EF4-FFF2-40B4-BE49-F238E27FC236}">
                <a16:creationId xmlns:a16="http://schemas.microsoft.com/office/drawing/2014/main" id="{A7F2294C-BA90-7817-F6B6-93BB0467AD99}"/>
              </a:ext>
            </a:extLst>
          </p:cNvPr>
          <p:cNvPicPr>
            <a:picLocks noChangeAspect="1"/>
          </p:cNvPicPr>
          <p:nvPr/>
        </p:nvPicPr>
        <p:blipFill>
          <a:blip r:embed="rId5"/>
          <a:stretch>
            <a:fillRect/>
          </a:stretch>
        </p:blipFill>
        <p:spPr>
          <a:xfrm>
            <a:off x="6290495" y="3025479"/>
            <a:ext cx="923894" cy="951298"/>
          </a:xfrm>
          <a:prstGeom prst="rect">
            <a:avLst/>
          </a:prstGeom>
        </p:spPr>
      </p:pic>
      <p:graphicFrame>
        <p:nvGraphicFramePr>
          <p:cNvPr id="12" name="Diagram 11">
            <a:extLst>
              <a:ext uri="{FF2B5EF4-FFF2-40B4-BE49-F238E27FC236}">
                <a16:creationId xmlns:a16="http://schemas.microsoft.com/office/drawing/2014/main" id="{AA0396C4-1D80-7935-082B-FA76C1541589}"/>
              </a:ext>
            </a:extLst>
          </p:cNvPr>
          <p:cNvGraphicFramePr/>
          <p:nvPr>
            <p:extLst>
              <p:ext uri="{D42A27DB-BD31-4B8C-83A1-F6EECF244321}">
                <p14:modId xmlns:p14="http://schemas.microsoft.com/office/powerpoint/2010/main" val="1023878825"/>
              </p:ext>
            </p:extLst>
          </p:nvPr>
        </p:nvGraphicFramePr>
        <p:xfrm>
          <a:off x="696176" y="5196485"/>
          <a:ext cx="7714343" cy="8774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7232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1C4E-E0D8-994C-ACD6-8863FAABE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DF874-30E0-394B-EA7C-E5619C44BE81}"/>
              </a:ext>
            </a:extLst>
          </p:cNvPr>
          <p:cNvSpPr>
            <a:spLocks noGrp="1"/>
          </p:cNvSpPr>
          <p:nvPr>
            <p:ph type="title"/>
          </p:nvPr>
        </p:nvSpPr>
        <p:spPr/>
        <p:txBody>
          <a:bodyPr/>
          <a:lstStyle/>
          <a:p>
            <a:r>
              <a:rPr lang="en-US" b="0" dirty="0"/>
              <a:t>Emerging Evidence: Rehabilitation and Hernia Repair</a:t>
            </a:r>
          </a:p>
        </p:txBody>
      </p:sp>
      <p:sp>
        <p:nvSpPr>
          <p:cNvPr id="5" name="Text Placeholder 4">
            <a:extLst>
              <a:ext uri="{FF2B5EF4-FFF2-40B4-BE49-F238E27FC236}">
                <a16:creationId xmlns:a16="http://schemas.microsoft.com/office/drawing/2014/main" id="{4A574727-5C7E-F120-02D4-B8DEE6D370A7}"/>
              </a:ext>
            </a:extLst>
          </p:cNvPr>
          <p:cNvSpPr>
            <a:spLocks noGrp="1"/>
          </p:cNvSpPr>
          <p:nvPr>
            <p:ph type="body" sz="quarter" idx="13"/>
          </p:nvPr>
        </p:nvSpPr>
        <p:spPr/>
        <p:txBody>
          <a:bodyPr>
            <a:normAutofit fontScale="85000" lnSpcReduction="10000"/>
          </a:bodyPr>
          <a:lstStyle/>
          <a:p>
            <a:pPr marL="0" indent="0">
              <a:buNone/>
            </a:pPr>
            <a:r>
              <a:rPr lang="en-US" b="1" dirty="0"/>
              <a:t>Postoperative Rehabilitation Reduces Readmissions</a:t>
            </a:r>
            <a:r>
              <a:rPr lang="en-US" dirty="0"/>
              <a:t>: 122,952 groin hernia repairs → 44% reduction in 30-day readmissions (OR 0.56) </a:t>
            </a:r>
            <a:r>
              <a:rPr lang="en-US" i="1" dirty="0"/>
              <a:t>(Mercier et al., Sci Rep 2018)</a:t>
            </a:r>
            <a:endParaRPr lang="en-US" dirty="0"/>
          </a:p>
          <a:p>
            <a:pPr marL="0" indent="0">
              <a:buNone/>
            </a:pPr>
            <a:endParaRPr lang="en-US" dirty="0"/>
          </a:p>
          <a:p>
            <a:pPr marL="0" indent="0">
              <a:buNone/>
            </a:pPr>
            <a:r>
              <a:rPr lang="en-US" b="1" dirty="0"/>
              <a:t>Prehabilitation Matters</a:t>
            </a:r>
            <a:r>
              <a:rPr lang="en-US" dirty="0"/>
              <a:t>: Higher pre-op exercise frequency associated with fewer complications and lower readmission rates </a:t>
            </a:r>
            <a:r>
              <a:rPr lang="en-US" i="1" dirty="0"/>
              <a:t>(Baltodano et al., Surgery 2021)</a:t>
            </a:r>
            <a:endParaRPr lang="en-US" dirty="0"/>
          </a:p>
          <a:p>
            <a:pPr marL="0" indent="0">
              <a:buNone/>
            </a:pPr>
            <a:endParaRPr lang="en-US" dirty="0"/>
          </a:p>
          <a:p>
            <a:pPr marL="0" indent="0">
              <a:buNone/>
            </a:pPr>
            <a:r>
              <a:rPr lang="en-US" b="1" dirty="0"/>
              <a:t>Exercise Improves Quality of Life</a:t>
            </a:r>
            <a:r>
              <a:rPr lang="en-US" dirty="0"/>
              <a:t>: Systematic review of 2,409 patients shows </a:t>
            </a:r>
            <a:r>
              <a:rPr lang="en-US"/>
              <a:t>exercise improve </a:t>
            </a:r>
            <a:r>
              <a:rPr lang="en-US" dirty="0"/>
              <a:t>QoL between pre- and post-op assessments </a:t>
            </a:r>
            <a:r>
              <a:rPr lang="en-US" i="1" dirty="0"/>
              <a:t>(Syst Rev Meta-analysis 2024)</a:t>
            </a:r>
            <a:endParaRPr lang="en-US" dirty="0"/>
          </a:p>
          <a:p>
            <a:pPr marL="0" indent="0">
              <a:buNone/>
            </a:pPr>
            <a:endParaRPr lang="en-US" dirty="0"/>
          </a:p>
          <a:p>
            <a:pPr marL="0" indent="0">
              <a:buNone/>
            </a:pPr>
            <a:r>
              <a:rPr lang="en-US" b="1" dirty="0"/>
              <a:t>Structured Protocols Work</a:t>
            </a:r>
            <a:r>
              <a:rPr lang="en-US" dirty="0"/>
              <a:t>: Formal rehabilitation pathways after lap hernia repair enhance recovery metrics and patient satisfaction </a:t>
            </a:r>
            <a:r>
              <a:rPr lang="en-US" i="1" dirty="0"/>
              <a:t>(Hernia 2026; Front Surg 2025)</a:t>
            </a:r>
            <a:endParaRPr lang="en-US" dirty="0"/>
          </a:p>
        </p:txBody>
      </p:sp>
    </p:spTree>
    <p:extLst>
      <p:ext uri="{BB962C8B-B14F-4D97-AF65-F5344CB8AC3E}">
        <p14:creationId xmlns:p14="http://schemas.microsoft.com/office/powerpoint/2010/main" val="35280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DB4B5-5D85-DFA6-89A0-22AA264D5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B311B-224A-524B-7908-0ACFABD7E499}"/>
              </a:ext>
            </a:extLst>
          </p:cNvPr>
          <p:cNvSpPr>
            <a:spLocks noGrp="1"/>
          </p:cNvSpPr>
          <p:nvPr>
            <p:ph type="title"/>
          </p:nvPr>
        </p:nvSpPr>
        <p:spPr/>
        <p:txBody>
          <a:bodyPr/>
          <a:lstStyle/>
          <a:p>
            <a:r>
              <a:rPr lang="en-US" sz="4000" b="0" dirty="0"/>
              <a:t>ABVENTURE-P: </a:t>
            </a:r>
            <a:r>
              <a:rPr lang="en-US" sz="4000" b="0" dirty="0">
                <a:solidFill>
                  <a:srgbClr val="C00000"/>
                </a:solidFill>
              </a:rPr>
              <a:t>THE Ohio State's </a:t>
            </a:r>
            <a:r>
              <a:rPr lang="en-US" sz="4000" b="0" dirty="0"/>
              <a:t>Rehabilitation Trial</a:t>
            </a:r>
            <a:endParaRPr lang="en-US" b="0" dirty="0"/>
          </a:p>
        </p:txBody>
      </p:sp>
      <p:sp>
        <p:nvSpPr>
          <p:cNvPr id="5" name="Text Placeholder 4">
            <a:extLst>
              <a:ext uri="{FF2B5EF4-FFF2-40B4-BE49-F238E27FC236}">
                <a16:creationId xmlns:a16="http://schemas.microsoft.com/office/drawing/2014/main" id="{6F25CDDB-5190-7C1E-EB45-DAE000FFA8A7}"/>
              </a:ext>
            </a:extLst>
          </p:cNvPr>
          <p:cNvSpPr>
            <a:spLocks noGrp="1"/>
          </p:cNvSpPr>
          <p:nvPr>
            <p:ph type="body" sz="quarter" idx="13"/>
          </p:nvPr>
        </p:nvSpPr>
        <p:spPr>
          <a:xfrm>
            <a:off x="660401" y="1679429"/>
            <a:ext cx="6873459" cy="4497005"/>
          </a:xfrm>
        </p:spPr>
        <p:txBody>
          <a:bodyPr>
            <a:normAutofit/>
          </a:bodyPr>
          <a:lstStyle/>
          <a:p>
            <a:pPr marL="0" indent="0">
              <a:buNone/>
            </a:pPr>
            <a:r>
              <a:rPr lang="en-US" sz="2400" b="1" dirty="0"/>
              <a:t>RCT:</a:t>
            </a:r>
            <a:r>
              <a:rPr lang="en-US" sz="2400" dirty="0"/>
              <a:t> structured PT vs standard care after VHR</a:t>
            </a:r>
          </a:p>
          <a:p>
            <a:pPr marL="0" indent="0">
              <a:buNone/>
            </a:pPr>
            <a:endParaRPr lang="en-US" sz="2400" b="1" dirty="0"/>
          </a:p>
          <a:p>
            <a:pPr marL="0" indent="0">
              <a:buNone/>
            </a:pPr>
            <a:r>
              <a:rPr lang="en-US" sz="2400" b="1" dirty="0"/>
              <a:t>Intervention</a:t>
            </a:r>
            <a:r>
              <a:rPr lang="en-US" sz="2400" dirty="0"/>
              <a:t>: 12-week supervised rehabilitation protocol (2-3x/week)</a:t>
            </a:r>
          </a:p>
          <a:p>
            <a:pPr marL="0" indent="0">
              <a:buNone/>
            </a:pPr>
            <a:endParaRPr lang="en-US" sz="2400" b="1" dirty="0"/>
          </a:p>
          <a:p>
            <a:pPr marL="0" indent="0">
              <a:buNone/>
            </a:pPr>
            <a:r>
              <a:rPr lang="en-US" sz="2400" b="1" dirty="0"/>
              <a:t>Preliminary findings:</a:t>
            </a:r>
          </a:p>
          <a:p>
            <a:pPr marL="0" indent="0">
              <a:buNone/>
            </a:pPr>
            <a:r>
              <a:rPr lang="en-US" sz="2400" dirty="0"/>
              <a:t>1. Hernia Size does NOT predict pre-op but does influence post-op function</a:t>
            </a:r>
          </a:p>
          <a:p>
            <a:pPr marL="0" indent="0">
              <a:buNone/>
            </a:pPr>
            <a:r>
              <a:rPr lang="en-US" sz="2400" dirty="0"/>
              <a:t>2. Functional impairment is multifactorial</a:t>
            </a:r>
          </a:p>
          <a:p>
            <a:pPr marL="0" indent="0">
              <a:buNone/>
            </a:pPr>
            <a:r>
              <a:rPr lang="en-US" sz="2400" dirty="0"/>
              <a:t>3. Recovery ceilings may exist; can PT raise these? </a:t>
            </a:r>
          </a:p>
        </p:txBody>
      </p:sp>
      <p:pic>
        <p:nvPicPr>
          <p:cNvPr id="8194" name="Picture 2" descr="About Us | Ohio State Medical Center">
            <a:extLst>
              <a:ext uri="{FF2B5EF4-FFF2-40B4-BE49-F238E27FC236}">
                <a16:creationId xmlns:a16="http://schemas.microsoft.com/office/drawing/2014/main" id="{979C21BE-65D3-225D-332E-2CB213159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022" y="1718364"/>
            <a:ext cx="4158577" cy="2335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1BC4BC-F6F1-CA78-D242-DFE547DEA1BB}"/>
              </a:ext>
            </a:extLst>
          </p:cNvPr>
          <p:cNvPicPr>
            <a:picLocks noChangeAspect="1"/>
          </p:cNvPicPr>
          <p:nvPr/>
        </p:nvPicPr>
        <p:blipFill>
          <a:blip r:embed="rId4"/>
          <a:stretch>
            <a:fillRect/>
          </a:stretch>
        </p:blipFill>
        <p:spPr>
          <a:xfrm>
            <a:off x="8600518" y="4231380"/>
            <a:ext cx="1864423" cy="1767988"/>
          </a:xfrm>
          <a:prstGeom prst="rect">
            <a:avLst/>
          </a:prstGeom>
          <a:ln w="38100">
            <a:solidFill>
              <a:srgbClr val="C00000"/>
            </a:solidFill>
          </a:ln>
        </p:spPr>
      </p:pic>
    </p:spTree>
    <p:extLst>
      <p:ext uri="{BB962C8B-B14F-4D97-AF65-F5344CB8AC3E}">
        <p14:creationId xmlns:p14="http://schemas.microsoft.com/office/powerpoint/2010/main" val="4157640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AAFD-768D-F6D5-9FF7-FF6CFD303332}"/>
              </a:ext>
            </a:extLst>
          </p:cNvPr>
          <p:cNvSpPr>
            <a:spLocks noGrp="1"/>
          </p:cNvSpPr>
          <p:nvPr>
            <p:ph type="title"/>
          </p:nvPr>
        </p:nvSpPr>
        <p:spPr/>
        <p:txBody>
          <a:bodyPr/>
          <a:lstStyle/>
          <a:p>
            <a:r>
              <a:rPr lang="en-US" b="0" dirty="0"/>
              <a:t>Future Directions: Technology to Advance Rehab Science</a:t>
            </a:r>
          </a:p>
        </p:txBody>
      </p:sp>
      <p:sp>
        <p:nvSpPr>
          <p:cNvPr id="3" name="Text Placeholder 2">
            <a:extLst>
              <a:ext uri="{FF2B5EF4-FFF2-40B4-BE49-F238E27FC236}">
                <a16:creationId xmlns:a16="http://schemas.microsoft.com/office/drawing/2014/main" id="{C3AAFF1B-1ECE-F3E0-D88A-4ABF2B43CEF4}"/>
              </a:ext>
            </a:extLst>
          </p:cNvPr>
          <p:cNvSpPr>
            <a:spLocks noGrp="1"/>
          </p:cNvSpPr>
          <p:nvPr>
            <p:ph type="body" sz="quarter" idx="13"/>
          </p:nvPr>
        </p:nvSpPr>
        <p:spPr>
          <a:xfrm>
            <a:off x="660402" y="1679429"/>
            <a:ext cx="5435598" cy="2276345"/>
          </a:xfrm>
        </p:spPr>
        <p:txBody>
          <a:bodyPr>
            <a:normAutofit/>
          </a:bodyPr>
          <a:lstStyle/>
          <a:p>
            <a:pPr marL="0" indent="0">
              <a:buNone/>
            </a:pPr>
            <a:r>
              <a:rPr lang="en-US" sz="2200" b="1" dirty="0"/>
              <a:t>Wearables</a:t>
            </a:r>
            <a:r>
              <a:rPr lang="en-US" sz="2200" dirty="0"/>
              <a:t>: Objective activity monitoring (steps, activity volume, movement pattern)</a:t>
            </a:r>
          </a:p>
          <a:p>
            <a:pPr marL="0" indent="0">
              <a:buNone/>
            </a:pPr>
            <a:endParaRPr lang="en-US" sz="2200" dirty="0"/>
          </a:p>
          <a:p>
            <a:pPr marL="0" indent="0">
              <a:buNone/>
            </a:pPr>
            <a:r>
              <a:rPr lang="en-US" sz="2200" b="1" dirty="0"/>
              <a:t>Tele-rehab</a:t>
            </a:r>
            <a:r>
              <a:rPr lang="en-US" sz="2200" dirty="0"/>
              <a:t>: Extend access to PT in rural/underserved areas</a:t>
            </a:r>
          </a:p>
        </p:txBody>
      </p:sp>
      <p:sp>
        <p:nvSpPr>
          <p:cNvPr id="5" name="TextBox 4">
            <a:extLst>
              <a:ext uri="{FF2B5EF4-FFF2-40B4-BE49-F238E27FC236}">
                <a16:creationId xmlns:a16="http://schemas.microsoft.com/office/drawing/2014/main" id="{E939CF57-6A74-733B-3F86-5A146FBB1AA2}"/>
              </a:ext>
            </a:extLst>
          </p:cNvPr>
          <p:cNvSpPr txBox="1"/>
          <p:nvPr/>
        </p:nvSpPr>
        <p:spPr>
          <a:xfrm>
            <a:off x="6486283" y="3429000"/>
            <a:ext cx="5435598" cy="3139321"/>
          </a:xfrm>
          <a:prstGeom prst="rect">
            <a:avLst/>
          </a:prstGeom>
          <a:noFill/>
        </p:spPr>
        <p:txBody>
          <a:bodyPr wrap="square" rtlCol="0">
            <a:spAutoFit/>
          </a:bodyPr>
          <a:lstStyle/>
          <a:p>
            <a:r>
              <a:rPr lang="en-US" sz="2200" b="1" dirty="0"/>
              <a:t>Biofeedback</a:t>
            </a:r>
            <a:r>
              <a:rPr lang="en-US" sz="2200" dirty="0"/>
              <a:t>: </a:t>
            </a:r>
            <a:r>
              <a:rPr lang="en-US" sz="2200" dirty="0" err="1"/>
              <a:t>sEMG</a:t>
            </a:r>
            <a:r>
              <a:rPr lang="en-US" sz="2200" dirty="0"/>
              <a:t> for core activation, pressure sensors for IAP monitoring</a:t>
            </a:r>
          </a:p>
          <a:p>
            <a:endParaRPr lang="en-US" sz="2200" dirty="0"/>
          </a:p>
          <a:p>
            <a:r>
              <a:rPr lang="en-US" sz="2200" b="1" dirty="0"/>
              <a:t>ACHQC tools</a:t>
            </a:r>
            <a:r>
              <a:rPr lang="en-US" sz="2200" dirty="0"/>
              <a:t>: Mobile apps for patient-reported outcomes, adherence tracking</a:t>
            </a:r>
          </a:p>
          <a:p>
            <a:endParaRPr lang="en-US" sz="2200" dirty="0"/>
          </a:p>
          <a:p>
            <a:r>
              <a:rPr lang="en-US" sz="2200" b="1" dirty="0"/>
              <a:t>AI/ML integration</a:t>
            </a:r>
            <a:r>
              <a:rPr lang="en-US" sz="2200" dirty="0"/>
              <a:t>: Predict which benefit most from intensive rehab protocols</a:t>
            </a:r>
          </a:p>
          <a:p>
            <a:endParaRPr lang="en-US" sz="2200" dirty="0"/>
          </a:p>
        </p:txBody>
      </p:sp>
      <p:pic>
        <p:nvPicPr>
          <p:cNvPr id="9218" name="Picture 2" descr="continuously monitors stomach activity ...">
            <a:extLst>
              <a:ext uri="{FF2B5EF4-FFF2-40B4-BE49-F238E27FC236}">
                <a16:creationId xmlns:a16="http://schemas.microsoft.com/office/drawing/2014/main" id="{37AD5A47-72B4-BBBC-1158-F40D21644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628" y="1687344"/>
            <a:ext cx="1944914" cy="12942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of rural Americans, high-speed internet ...">
            <a:extLst>
              <a:ext uri="{FF2B5EF4-FFF2-40B4-BE49-F238E27FC236}">
                <a16:creationId xmlns:a16="http://schemas.microsoft.com/office/drawing/2014/main" id="{BAB9AAC2-BEEF-94E8-8B17-74DFA0BA2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2479" y="1679429"/>
            <a:ext cx="2311166" cy="12942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iofeedback - Harvard Health">
            <a:extLst>
              <a:ext uri="{FF2B5EF4-FFF2-40B4-BE49-F238E27FC236}">
                <a16:creationId xmlns:a16="http://schemas.microsoft.com/office/drawing/2014/main" id="{6C0DE284-D21A-8538-FD76-1D3823E9D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19" y="4075948"/>
            <a:ext cx="1392941" cy="139294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CHQC - Apps on Google Play">
            <a:extLst>
              <a:ext uri="{FF2B5EF4-FFF2-40B4-BE49-F238E27FC236}">
                <a16:creationId xmlns:a16="http://schemas.microsoft.com/office/drawing/2014/main" id="{178BD23B-2B5D-3834-E01D-AD6189824A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058" y="4075948"/>
            <a:ext cx="1392941" cy="139294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What is AI (artificial intelligence ...">
            <a:extLst>
              <a:ext uri="{FF2B5EF4-FFF2-40B4-BE49-F238E27FC236}">
                <a16:creationId xmlns:a16="http://schemas.microsoft.com/office/drawing/2014/main" id="{DAE9251F-7152-2E91-B175-386A4A459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7282" y="4075948"/>
            <a:ext cx="1859648" cy="139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29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F0FB1-A7E8-DCBC-5454-C6403640F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4F118-C394-B538-CB9A-E4A989B30BB6}"/>
              </a:ext>
            </a:extLst>
          </p:cNvPr>
          <p:cNvSpPr>
            <a:spLocks noGrp="1"/>
          </p:cNvSpPr>
          <p:nvPr>
            <p:ph type="title"/>
          </p:nvPr>
        </p:nvSpPr>
        <p:spPr/>
        <p:txBody>
          <a:bodyPr/>
          <a:lstStyle/>
          <a:p>
            <a:r>
              <a:rPr lang="en-US" b="0" dirty="0"/>
              <a:t>Conclusion &amp; Call to Action</a:t>
            </a:r>
          </a:p>
        </p:txBody>
      </p:sp>
      <p:sp>
        <p:nvSpPr>
          <p:cNvPr id="3" name="Text Placeholder 2">
            <a:extLst>
              <a:ext uri="{FF2B5EF4-FFF2-40B4-BE49-F238E27FC236}">
                <a16:creationId xmlns:a16="http://schemas.microsoft.com/office/drawing/2014/main" id="{6AC5A25A-1F51-8617-85AA-BD47CE25FFEF}"/>
              </a:ext>
            </a:extLst>
          </p:cNvPr>
          <p:cNvSpPr>
            <a:spLocks noGrp="1"/>
          </p:cNvSpPr>
          <p:nvPr>
            <p:ph type="body" sz="quarter" idx="13"/>
          </p:nvPr>
        </p:nvSpPr>
        <p:spPr>
          <a:xfrm>
            <a:off x="841041" y="5107549"/>
            <a:ext cx="3108710" cy="1130678"/>
          </a:xfrm>
        </p:spPr>
        <p:txBody>
          <a:bodyPr>
            <a:noAutofit/>
          </a:bodyPr>
          <a:lstStyle/>
          <a:p>
            <a:pPr marL="0" indent="0" algn="ctr">
              <a:buNone/>
            </a:pPr>
            <a:r>
              <a:rPr lang="en-US" sz="2670" dirty="0"/>
              <a:t>Rehab is not an "optional extra”</a:t>
            </a:r>
            <a:br>
              <a:rPr lang="en-US" sz="2670" dirty="0"/>
            </a:br>
            <a:br>
              <a:rPr lang="en-US" sz="2670" dirty="0"/>
            </a:br>
            <a:endParaRPr lang="en-US" sz="2670" b="1" dirty="0"/>
          </a:p>
        </p:txBody>
      </p:sp>
      <p:cxnSp>
        <p:nvCxnSpPr>
          <p:cNvPr id="4" name="Straight Connector 3">
            <a:extLst>
              <a:ext uri="{FF2B5EF4-FFF2-40B4-BE49-F238E27FC236}">
                <a16:creationId xmlns:a16="http://schemas.microsoft.com/office/drawing/2014/main" id="{9597BFD6-E998-5E18-F774-08EF60D9EB54}"/>
              </a:ext>
            </a:extLst>
          </p:cNvPr>
          <p:cNvCxnSpPr/>
          <p:nvPr/>
        </p:nvCxnSpPr>
        <p:spPr>
          <a:xfrm>
            <a:off x="4439064" y="1660438"/>
            <a:ext cx="0" cy="4555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A6B15D-B274-27C2-E598-97516D5371F0}"/>
              </a:ext>
            </a:extLst>
          </p:cNvPr>
          <p:cNvCxnSpPr/>
          <p:nvPr/>
        </p:nvCxnSpPr>
        <p:spPr>
          <a:xfrm>
            <a:off x="8204241" y="1660437"/>
            <a:ext cx="0" cy="4555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6F23EBED-AD24-4169-5827-9E78FAC93CE6}"/>
              </a:ext>
            </a:extLst>
          </p:cNvPr>
          <p:cNvSpPr txBox="1">
            <a:spLocks/>
          </p:cNvSpPr>
          <p:nvPr/>
        </p:nvSpPr>
        <p:spPr>
          <a:xfrm>
            <a:off x="4767298" y="4888149"/>
            <a:ext cx="3108710" cy="11306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Integrate standardized rehab protocols</a:t>
            </a:r>
            <a:endParaRPr lang="en-US" sz="2400" b="1" dirty="0"/>
          </a:p>
        </p:txBody>
      </p:sp>
      <p:sp>
        <p:nvSpPr>
          <p:cNvPr id="9" name="Text Placeholder 2">
            <a:extLst>
              <a:ext uri="{FF2B5EF4-FFF2-40B4-BE49-F238E27FC236}">
                <a16:creationId xmlns:a16="http://schemas.microsoft.com/office/drawing/2014/main" id="{51B1814C-0C83-9D14-6D02-E0C47A880E33}"/>
              </a:ext>
            </a:extLst>
          </p:cNvPr>
          <p:cNvSpPr txBox="1">
            <a:spLocks/>
          </p:cNvSpPr>
          <p:nvPr/>
        </p:nvSpPr>
        <p:spPr>
          <a:xfrm>
            <a:off x="8693555" y="5033577"/>
            <a:ext cx="3275863" cy="11306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67"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Fix not just the hole, but also the function</a:t>
            </a:r>
            <a:endParaRPr lang="en-US" sz="2400" b="1" dirty="0"/>
          </a:p>
        </p:txBody>
      </p:sp>
      <p:pic>
        <p:nvPicPr>
          <p:cNvPr id="10" name="Picture 9">
            <a:extLst>
              <a:ext uri="{FF2B5EF4-FFF2-40B4-BE49-F238E27FC236}">
                <a16:creationId xmlns:a16="http://schemas.microsoft.com/office/drawing/2014/main" id="{7F386753-F4B4-68DA-04A1-63E73CED6F48}"/>
              </a:ext>
            </a:extLst>
          </p:cNvPr>
          <p:cNvPicPr>
            <a:picLocks noChangeAspect="1"/>
          </p:cNvPicPr>
          <p:nvPr/>
        </p:nvPicPr>
        <p:blipFill>
          <a:blip r:embed="rId3"/>
          <a:stretch>
            <a:fillRect/>
          </a:stretch>
        </p:blipFill>
        <p:spPr>
          <a:xfrm>
            <a:off x="1108674" y="2514222"/>
            <a:ext cx="2387600" cy="1993900"/>
          </a:xfrm>
          <a:prstGeom prst="rect">
            <a:avLst/>
          </a:prstGeom>
        </p:spPr>
      </p:pic>
      <p:pic>
        <p:nvPicPr>
          <p:cNvPr id="11" name="Picture 10">
            <a:extLst>
              <a:ext uri="{FF2B5EF4-FFF2-40B4-BE49-F238E27FC236}">
                <a16:creationId xmlns:a16="http://schemas.microsoft.com/office/drawing/2014/main" id="{9F35053F-CEC1-12BB-D5FC-98226832400B}"/>
              </a:ext>
            </a:extLst>
          </p:cNvPr>
          <p:cNvPicPr>
            <a:picLocks noChangeAspect="1"/>
          </p:cNvPicPr>
          <p:nvPr/>
        </p:nvPicPr>
        <p:blipFill>
          <a:blip r:embed="rId4"/>
          <a:stretch>
            <a:fillRect/>
          </a:stretch>
        </p:blipFill>
        <p:spPr>
          <a:xfrm>
            <a:off x="4854190" y="2514222"/>
            <a:ext cx="2940368" cy="1600200"/>
          </a:xfrm>
          <a:prstGeom prst="rect">
            <a:avLst/>
          </a:prstGeom>
        </p:spPr>
      </p:pic>
      <p:pic>
        <p:nvPicPr>
          <p:cNvPr id="12" name="Picture 11">
            <a:extLst>
              <a:ext uri="{FF2B5EF4-FFF2-40B4-BE49-F238E27FC236}">
                <a16:creationId xmlns:a16="http://schemas.microsoft.com/office/drawing/2014/main" id="{05CC6D2D-5AD6-2110-6363-B0A25311B879}"/>
              </a:ext>
            </a:extLst>
          </p:cNvPr>
          <p:cNvPicPr>
            <a:picLocks noChangeAspect="1"/>
          </p:cNvPicPr>
          <p:nvPr/>
        </p:nvPicPr>
        <p:blipFill>
          <a:blip r:embed="rId5"/>
          <a:stretch>
            <a:fillRect/>
          </a:stretch>
        </p:blipFill>
        <p:spPr>
          <a:xfrm>
            <a:off x="8767825" y="2210244"/>
            <a:ext cx="2945808" cy="2437512"/>
          </a:xfrm>
          <a:prstGeom prst="rect">
            <a:avLst/>
          </a:prstGeom>
        </p:spPr>
      </p:pic>
    </p:spTree>
    <p:extLst>
      <p:ext uri="{BB962C8B-B14F-4D97-AF65-F5344CB8AC3E}">
        <p14:creationId xmlns:p14="http://schemas.microsoft.com/office/powerpoint/2010/main" val="172832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78786" y="5937007"/>
            <a:ext cx="5170632" cy="428625"/>
          </a:xfrm>
        </p:spPr>
        <p:txBody>
          <a:bodyPr/>
          <a:lstStyle/>
          <a:p>
            <a:r>
              <a:rPr lang="en-US" dirty="0"/>
              <a:t>Email: William.Head@OSUMC.edu</a:t>
            </a:r>
          </a:p>
        </p:txBody>
      </p:sp>
      <p:pic>
        <p:nvPicPr>
          <p:cNvPr id="3" name="Picture 2" descr="C:\Users\ridg17\Desktop\Block O repeat_Page_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7334" y="-13834"/>
            <a:ext cx="12306667" cy="1388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0046EC-EF6F-4D82-6332-FAB48773E4EC}"/>
              </a:ext>
            </a:extLst>
          </p:cNvPr>
          <p:cNvPicPr>
            <a:picLocks noChangeAspect="1"/>
          </p:cNvPicPr>
          <p:nvPr/>
        </p:nvPicPr>
        <p:blipFill>
          <a:blip r:embed="rId4"/>
          <a:srcRect r="43644"/>
          <a:stretch>
            <a:fillRect/>
          </a:stretch>
        </p:blipFill>
        <p:spPr>
          <a:xfrm>
            <a:off x="616595" y="1412944"/>
            <a:ext cx="3201021" cy="3935393"/>
          </a:xfrm>
          <a:prstGeom prst="rect">
            <a:avLst/>
          </a:prstGeom>
        </p:spPr>
      </p:pic>
      <p:pic>
        <p:nvPicPr>
          <p:cNvPr id="6" name="Picture 5">
            <a:extLst>
              <a:ext uri="{FF2B5EF4-FFF2-40B4-BE49-F238E27FC236}">
                <a16:creationId xmlns:a16="http://schemas.microsoft.com/office/drawing/2014/main" id="{909935F0-BCA3-201F-EE02-21E38EA8AEAF}"/>
              </a:ext>
            </a:extLst>
          </p:cNvPr>
          <p:cNvPicPr>
            <a:picLocks noChangeAspect="1"/>
          </p:cNvPicPr>
          <p:nvPr/>
        </p:nvPicPr>
        <p:blipFill>
          <a:blip r:embed="rId5"/>
          <a:stretch>
            <a:fillRect/>
          </a:stretch>
        </p:blipFill>
        <p:spPr>
          <a:xfrm>
            <a:off x="0" y="6244112"/>
            <a:ext cx="7635232" cy="613888"/>
          </a:xfrm>
          <a:prstGeom prst="rect">
            <a:avLst/>
          </a:prstGeom>
        </p:spPr>
      </p:pic>
      <p:pic>
        <p:nvPicPr>
          <p:cNvPr id="7" name="Picture 6">
            <a:extLst>
              <a:ext uri="{FF2B5EF4-FFF2-40B4-BE49-F238E27FC236}">
                <a16:creationId xmlns:a16="http://schemas.microsoft.com/office/drawing/2014/main" id="{B3666D37-B716-F092-4AFD-936B521EABF9}"/>
              </a:ext>
            </a:extLst>
          </p:cNvPr>
          <p:cNvPicPr>
            <a:picLocks noChangeAspect="1"/>
          </p:cNvPicPr>
          <p:nvPr/>
        </p:nvPicPr>
        <p:blipFill>
          <a:blip r:embed="rId6"/>
          <a:stretch>
            <a:fillRect/>
          </a:stretch>
        </p:blipFill>
        <p:spPr>
          <a:xfrm>
            <a:off x="4306018" y="1667485"/>
            <a:ext cx="3579961" cy="3588060"/>
          </a:xfrm>
          <a:prstGeom prst="rect">
            <a:avLst/>
          </a:prstGeom>
        </p:spPr>
      </p:pic>
      <p:pic>
        <p:nvPicPr>
          <p:cNvPr id="8" name="Picture 7">
            <a:extLst>
              <a:ext uri="{FF2B5EF4-FFF2-40B4-BE49-F238E27FC236}">
                <a16:creationId xmlns:a16="http://schemas.microsoft.com/office/drawing/2014/main" id="{088931E4-95BC-5978-A65C-C1FAFF5A64CC}"/>
              </a:ext>
            </a:extLst>
          </p:cNvPr>
          <p:cNvPicPr>
            <a:picLocks noChangeAspect="1"/>
          </p:cNvPicPr>
          <p:nvPr/>
        </p:nvPicPr>
        <p:blipFill>
          <a:blip r:embed="rId7"/>
          <a:stretch>
            <a:fillRect/>
          </a:stretch>
        </p:blipFill>
        <p:spPr>
          <a:xfrm>
            <a:off x="3924299" y="5126179"/>
            <a:ext cx="4343400" cy="419100"/>
          </a:xfrm>
          <a:prstGeom prst="rect">
            <a:avLst/>
          </a:prstGeom>
        </p:spPr>
      </p:pic>
      <p:pic>
        <p:nvPicPr>
          <p:cNvPr id="9" name="Picture 8">
            <a:extLst>
              <a:ext uri="{FF2B5EF4-FFF2-40B4-BE49-F238E27FC236}">
                <a16:creationId xmlns:a16="http://schemas.microsoft.com/office/drawing/2014/main" id="{C22657F4-2B11-224D-B45C-D67B6A219E4E}"/>
              </a:ext>
            </a:extLst>
          </p:cNvPr>
          <p:cNvPicPr>
            <a:picLocks noChangeAspect="1"/>
          </p:cNvPicPr>
          <p:nvPr/>
        </p:nvPicPr>
        <p:blipFill>
          <a:blip r:embed="rId8"/>
          <a:stretch>
            <a:fillRect/>
          </a:stretch>
        </p:blipFill>
        <p:spPr>
          <a:xfrm>
            <a:off x="8649418" y="3149600"/>
            <a:ext cx="1816100" cy="558800"/>
          </a:xfrm>
          <a:prstGeom prst="rect">
            <a:avLst/>
          </a:prstGeom>
        </p:spPr>
      </p:pic>
    </p:spTree>
    <p:extLst>
      <p:ext uri="{BB962C8B-B14F-4D97-AF65-F5344CB8AC3E}">
        <p14:creationId xmlns:p14="http://schemas.microsoft.com/office/powerpoint/2010/main" val="77794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18FC-0777-40AB-40DA-7BD7EC06A07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D1916EE-CB8F-6DEC-3C8F-3D675723024D}"/>
              </a:ext>
            </a:extLst>
          </p:cNvPr>
          <p:cNvSpPr txBox="1">
            <a:spLocks noGrp="1"/>
          </p:cNvSpPr>
          <p:nvPr>
            <p:ph type="title" idx="4294967295"/>
          </p:nvPr>
        </p:nvSpPr>
        <p:spPr>
          <a:xfrm>
            <a:off x="-296731" y="1601230"/>
            <a:ext cx="5312365" cy="705605"/>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l" rtl="0" eaLnBrk="1" fontAlgn="base" hangingPunct="1">
              <a:lnSpc>
                <a:spcPct val="85000"/>
              </a:lnSpc>
              <a:spcBef>
                <a:spcPct val="0"/>
              </a:spcBef>
              <a:spcAft>
                <a:spcPct val="0"/>
              </a:spcAft>
              <a:defRPr sz="3000" kern="1200">
                <a:solidFill>
                  <a:schemeClr val="accent1"/>
                </a:solidFill>
                <a:latin typeface="Arial" pitchFamily="34" charset="0"/>
                <a:ea typeface="+mj-ea"/>
                <a:cs typeface="Arial" pitchFamily="34" charset="0"/>
              </a:defRPr>
            </a:lvl1pPr>
            <a:lvl2pPr algn="l" rtl="0" eaLnBrk="1" fontAlgn="base" hangingPunct="1">
              <a:lnSpc>
                <a:spcPct val="85000"/>
              </a:lnSpc>
              <a:spcBef>
                <a:spcPct val="0"/>
              </a:spcBef>
              <a:spcAft>
                <a:spcPct val="0"/>
              </a:spcAft>
              <a:defRPr sz="3200">
                <a:solidFill>
                  <a:schemeClr val="tx1"/>
                </a:solidFill>
                <a:latin typeface="Arial"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cs typeface="Arial" charset="0"/>
              </a:defRPr>
            </a:lvl5pPr>
            <a:lvl6pPr marL="457200" algn="l" rtl="0" eaLnBrk="1" fontAlgn="base" hangingPunct="1">
              <a:lnSpc>
                <a:spcPct val="85000"/>
              </a:lnSpc>
              <a:spcBef>
                <a:spcPct val="0"/>
              </a:spcBef>
              <a:spcAft>
                <a:spcPct val="0"/>
              </a:spcAft>
              <a:defRPr sz="3200">
                <a:solidFill>
                  <a:schemeClr val="tx1"/>
                </a:solidFill>
                <a:latin typeface="Arial" charset="0"/>
                <a:cs typeface="Arial" charset="0"/>
              </a:defRPr>
            </a:lvl6pPr>
            <a:lvl7pPr marL="914400" algn="l" rtl="0" eaLnBrk="1" fontAlgn="base" hangingPunct="1">
              <a:lnSpc>
                <a:spcPct val="85000"/>
              </a:lnSpc>
              <a:spcBef>
                <a:spcPct val="0"/>
              </a:spcBef>
              <a:spcAft>
                <a:spcPct val="0"/>
              </a:spcAft>
              <a:defRPr sz="3200">
                <a:solidFill>
                  <a:schemeClr val="tx1"/>
                </a:solidFill>
                <a:latin typeface="Arial" charset="0"/>
                <a:cs typeface="Arial" charset="0"/>
              </a:defRPr>
            </a:lvl7pPr>
            <a:lvl8pPr marL="1371600" algn="l" rtl="0" eaLnBrk="1" fontAlgn="base" hangingPunct="1">
              <a:lnSpc>
                <a:spcPct val="85000"/>
              </a:lnSpc>
              <a:spcBef>
                <a:spcPct val="0"/>
              </a:spcBef>
              <a:spcAft>
                <a:spcPct val="0"/>
              </a:spcAft>
              <a:defRPr sz="3200">
                <a:solidFill>
                  <a:schemeClr val="tx1"/>
                </a:solidFill>
                <a:latin typeface="Arial" charset="0"/>
                <a:cs typeface="Arial" charset="0"/>
              </a:defRPr>
            </a:lvl8pPr>
            <a:lvl9pPr marL="1828800" algn="l" rtl="0" eaLnBrk="1" fontAlgn="base" hangingPunct="1">
              <a:lnSpc>
                <a:spcPct val="85000"/>
              </a:lnSpc>
              <a:spcBef>
                <a:spcPct val="0"/>
              </a:spcBef>
              <a:spcAft>
                <a:spcPct val="0"/>
              </a:spcAft>
              <a:defRPr sz="3200">
                <a:solidFill>
                  <a:schemeClr val="tx1"/>
                </a:solidFill>
                <a:latin typeface="Arial" charset="0"/>
                <a:cs typeface="Arial" charset="0"/>
              </a:defRPr>
            </a:lvl9pPr>
          </a:lstStyle>
          <a:p>
            <a:pPr algn="ctr" defTabSz="1219170">
              <a:defRPr/>
            </a:pPr>
            <a:r>
              <a:rPr lang="en-US" sz="3780" dirty="0"/>
              <a:t>Disclosures</a:t>
            </a:r>
          </a:p>
        </p:txBody>
      </p:sp>
      <p:sp>
        <p:nvSpPr>
          <p:cNvPr id="6" name="Subtitle 2">
            <a:extLst>
              <a:ext uri="{FF2B5EF4-FFF2-40B4-BE49-F238E27FC236}">
                <a16:creationId xmlns:a16="http://schemas.microsoft.com/office/drawing/2014/main" id="{ED77BCFA-DA13-24CA-8C08-D41A632BB0C4}"/>
              </a:ext>
            </a:extLst>
          </p:cNvPr>
          <p:cNvSpPr txBox="1">
            <a:spLocks/>
          </p:cNvSpPr>
          <p:nvPr/>
        </p:nvSpPr>
        <p:spPr>
          <a:xfrm>
            <a:off x="493096" y="2318145"/>
            <a:ext cx="11204027" cy="1388252"/>
          </a:xfrm>
          <a:prstGeom prst="rect">
            <a:avLst/>
          </a:prstGeom>
        </p:spPr>
        <p:txBody>
          <a:bodyPr/>
          <a:lstStyle>
            <a:lvl1pPr marL="290513" indent="-290513" algn="l" rtl="0" eaLnBrk="1" fontAlgn="base" hangingPunct="1">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1" fontAlgn="base" hangingPunct="1">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1" fontAlgn="base" hangingPunct="1">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1" fontAlgn="base" hangingPunct="1">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1" fontAlgn="base" hangingPunct="1">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467" dirty="0"/>
              <a:t>W. Taylor Head MD: None</a:t>
            </a:r>
          </a:p>
          <a:p>
            <a:pPr marL="0" indent="0">
              <a:spcBef>
                <a:spcPts val="0"/>
              </a:spcBef>
              <a:buNone/>
            </a:pPr>
            <a:endParaRPr lang="en-US" sz="1467" dirty="0"/>
          </a:p>
        </p:txBody>
      </p:sp>
      <p:pic>
        <p:nvPicPr>
          <p:cNvPr id="7" name="Picture 2">
            <a:extLst>
              <a:ext uri="{FF2B5EF4-FFF2-40B4-BE49-F238E27FC236}">
                <a16:creationId xmlns:a16="http://schemas.microsoft.com/office/drawing/2014/main" id="{63C2E8D4-4CDA-6CA2-E96E-2A1D9200E1D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8224" y="5495149"/>
            <a:ext cx="12306667" cy="13882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7D863F9-2911-8828-F0ED-901E901AD56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80" b="77439"/>
          <a:stretch/>
        </p:blipFill>
        <p:spPr bwMode="auto">
          <a:xfrm>
            <a:off x="-57334" y="-13834"/>
            <a:ext cx="12306667" cy="138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0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5B80-DDDA-B3BD-8213-517582529FB8}"/>
              </a:ext>
            </a:extLst>
          </p:cNvPr>
          <p:cNvSpPr>
            <a:spLocks noGrp="1"/>
          </p:cNvSpPr>
          <p:nvPr>
            <p:ph type="title"/>
          </p:nvPr>
        </p:nvSpPr>
        <p:spPr/>
        <p:txBody>
          <a:bodyPr/>
          <a:lstStyle/>
          <a:p>
            <a:r>
              <a:rPr lang="en-US" b="0" dirty="0"/>
              <a:t>The Clinical Problem</a:t>
            </a:r>
          </a:p>
        </p:txBody>
      </p:sp>
      <p:sp>
        <p:nvSpPr>
          <p:cNvPr id="3" name="Text Placeholder 2">
            <a:extLst>
              <a:ext uri="{FF2B5EF4-FFF2-40B4-BE49-F238E27FC236}">
                <a16:creationId xmlns:a16="http://schemas.microsoft.com/office/drawing/2014/main" id="{DD4E8F3A-765F-4A49-E686-DA5D778000AE}"/>
              </a:ext>
            </a:extLst>
          </p:cNvPr>
          <p:cNvSpPr>
            <a:spLocks noGrp="1"/>
          </p:cNvSpPr>
          <p:nvPr>
            <p:ph type="body" sz="quarter" idx="13"/>
          </p:nvPr>
        </p:nvSpPr>
        <p:spPr>
          <a:xfrm>
            <a:off x="660400" y="1679429"/>
            <a:ext cx="10870261" cy="4497005"/>
          </a:xfrm>
        </p:spPr>
        <p:txBody>
          <a:bodyPr>
            <a:normAutofit/>
          </a:bodyPr>
          <a:lstStyle/>
          <a:p>
            <a:pPr marL="0" indent="0">
              <a:buNone/>
            </a:pPr>
            <a:r>
              <a:rPr lang="en-US" b="1" dirty="0"/>
              <a:t>The “Rule of 10s”: </a:t>
            </a:r>
            <a:r>
              <a:rPr lang="en-US" dirty="0"/>
              <a:t>Historical reliance on arbitrary 10-lb lifting restrictions for 6-8 weeks</a:t>
            </a:r>
          </a:p>
          <a:p>
            <a:endParaRPr lang="en-US" dirty="0"/>
          </a:p>
          <a:p>
            <a:endParaRPr lang="en-US" dirty="0"/>
          </a:p>
          <a:p>
            <a:pPr marL="0" indent="0">
              <a:buNone/>
            </a:pPr>
            <a:r>
              <a:rPr lang="en-US" b="1" dirty="0"/>
              <a:t>Impact</a:t>
            </a:r>
            <a:r>
              <a:rPr lang="en-US" dirty="0"/>
              <a:t>:</a:t>
            </a:r>
          </a:p>
          <a:p>
            <a:r>
              <a:rPr lang="en-US" dirty="0"/>
              <a:t>Physiological : Contribute to muscle atrophy and core dysfunction</a:t>
            </a:r>
          </a:p>
          <a:p>
            <a:r>
              <a:rPr lang="en-US" dirty="0"/>
              <a:t>Psychological: “</a:t>
            </a:r>
            <a:r>
              <a:rPr lang="en-US" dirty="0" err="1"/>
              <a:t>Kinesiophobia</a:t>
            </a:r>
            <a:r>
              <a:rPr lang="en-US" dirty="0"/>
              <a:t>” generates anxiety and poor engagement</a:t>
            </a:r>
          </a:p>
          <a:p>
            <a:endParaRPr lang="en-US" dirty="0"/>
          </a:p>
          <a:p>
            <a:pPr marL="0" indent="0">
              <a:buNone/>
            </a:pPr>
            <a:r>
              <a:rPr lang="en-US" b="1" dirty="0"/>
              <a:t>Quality Gap: </a:t>
            </a:r>
            <a:r>
              <a:rPr lang="en-US" dirty="0"/>
              <a:t>Significant variability in post-op advice</a:t>
            </a:r>
            <a:endParaRPr lang="en-US" b="1" dirty="0"/>
          </a:p>
          <a:p>
            <a:endParaRPr lang="en-US" dirty="0"/>
          </a:p>
          <a:p>
            <a:pPr marL="0" indent="0">
              <a:buNone/>
            </a:pPr>
            <a:endParaRPr lang="en-US" sz="2400" b="1" dirty="0"/>
          </a:p>
        </p:txBody>
      </p:sp>
      <p:pic>
        <p:nvPicPr>
          <p:cNvPr id="9" name="Picture 8">
            <a:extLst>
              <a:ext uri="{FF2B5EF4-FFF2-40B4-BE49-F238E27FC236}">
                <a16:creationId xmlns:a16="http://schemas.microsoft.com/office/drawing/2014/main" id="{7B869FE2-26A5-FED9-6CF3-DC987C278C86}"/>
              </a:ext>
            </a:extLst>
          </p:cNvPr>
          <p:cNvPicPr>
            <a:picLocks noChangeAspect="1"/>
          </p:cNvPicPr>
          <p:nvPr/>
        </p:nvPicPr>
        <p:blipFill>
          <a:blip r:embed="rId3"/>
          <a:stretch>
            <a:fillRect/>
          </a:stretch>
        </p:blipFill>
        <p:spPr>
          <a:xfrm>
            <a:off x="4393579" y="2158603"/>
            <a:ext cx="2653991" cy="1769328"/>
          </a:xfrm>
          <a:prstGeom prst="rect">
            <a:avLst/>
          </a:prstGeom>
        </p:spPr>
      </p:pic>
    </p:spTree>
    <p:extLst>
      <p:ext uri="{BB962C8B-B14F-4D97-AF65-F5344CB8AC3E}">
        <p14:creationId xmlns:p14="http://schemas.microsoft.com/office/powerpoint/2010/main" val="127177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04797-0485-C29C-87A2-4F98042F2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25F09-68E2-E11B-82C7-3713A4B4D3E5}"/>
              </a:ext>
            </a:extLst>
          </p:cNvPr>
          <p:cNvSpPr>
            <a:spLocks noGrp="1"/>
          </p:cNvSpPr>
          <p:nvPr>
            <p:ph type="title"/>
          </p:nvPr>
        </p:nvSpPr>
        <p:spPr/>
        <p:txBody>
          <a:bodyPr/>
          <a:lstStyle/>
          <a:p>
            <a:r>
              <a:rPr lang="en-US" b="0" dirty="0"/>
              <a:t>Defining the Abdominal Core</a:t>
            </a:r>
          </a:p>
        </p:txBody>
      </p:sp>
      <p:sp>
        <p:nvSpPr>
          <p:cNvPr id="3" name="Text Placeholder 2">
            <a:extLst>
              <a:ext uri="{FF2B5EF4-FFF2-40B4-BE49-F238E27FC236}">
                <a16:creationId xmlns:a16="http://schemas.microsoft.com/office/drawing/2014/main" id="{8DA13617-A148-823C-79A0-330C61C9C7C3}"/>
              </a:ext>
            </a:extLst>
          </p:cNvPr>
          <p:cNvSpPr>
            <a:spLocks noGrp="1"/>
          </p:cNvSpPr>
          <p:nvPr>
            <p:ph type="body" sz="quarter" idx="13"/>
          </p:nvPr>
        </p:nvSpPr>
        <p:spPr>
          <a:xfrm>
            <a:off x="660401" y="1679429"/>
            <a:ext cx="7413082" cy="4497005"/>
          </a:xfrm>
        </p:spPr>
        <p:txBody>
          <a:bodyPr>
            <a:normAutofit/>
          </a:bodyPr>
          <a:lstStyle/>
          <a:p>
            <a:pPr marL="0" indent="0">
              <a:buNone/>
            </a:pPr>
            <a:r>
              <a:rPr lang="en-US" dirty="0"/>
              <a:t>Not isolated, separate components</a:t>
            </a:r>
          </a:p>
          <a:p>
            <a:pPr marL="0" indent="0">
              <a:buNone/>
            </a:pPr>
            <a:endParaRPr lang="en-US" dirty="0"/>
          </a:p>
          <a:p>
            <a:pPr marL="0" indent="0">
              <a:buNone/>
            </a:pPr>
            <a:r>
              <a:rPr lang="en-US" dirty="0"/>
              <a:t>The </a:t>
            </a:r>
            <a:r>
              <a:rPr lang="en-US" b="1" dirty="0"/>
              <a:t>Functional Cylinder: </a:t>
            </a:r>
            <a:r>
              <a:rPr lang="en-US" dirty="0"/>
              <a:t>A dynamic pressure-chamber system</a:t>
            </a:r>
          </a:p>
          <a:p>
            <a:pPr marL="0" indent="0">
              <a:buNone/>
            </a:pPr>
            <a:endParaRPr lang="en-US" dirty="0"/>
          </a:p>
          <a:p>
            <a:pPr marL="0" indent="0">
              <a:buNone/>
            </a:pPr>
            <a:r>
              <a:rPr lang="en-US" dirty="0"/>
              <a:t>Both hernias and hernia repairs are a </a:t>
            </a:r>
            <a:r>
              <a:rPr lang="en-US" b="1" dirty="0"/>
              <a:t>Disruption: </a:t>
            </a:r>
            <a:r>
              <a:rPr lang="en-US" dirty="0"/>
              <a:t>Break in the functional cylinder</a:t>
            </a:r>
          </a:p>
          <a:p>
            <a:pPr marL="0" indent="0">
              <a:buNone/>
            </a:pPr>
            <a:endParaRPr lang="en-US" dirty="0"/>
          </a:p>
          <a:p>
            <a:pPr marL="0" indent="0">
              <a:buNone/>
            </a:pPr>
            <a:r>
              <a:rPr lang="en-US" b="1" dirty="0"/>
              <a:t>Goals of Rehab</a:t>
            </a:r>
            <a:r>
              <a:rPr lang="en-US" dirty="0"/>
              <a:t>: Restoration of form and function</a:t>
            </a:r>
          </a:p>
          <a:p>
            <a:pPr marL="0" indent="0">
              <a:buNone/>
            </a:pPr>
            <a:endParaRPr lang="en-US" sz="2400" b="1" dirty="0"/>
          </a:p>
        </p:txBody>
      </p:sp>
      <p:pic>
        <p:nvPicPr>
          <p:cNvPr id="13" name="Picture 12">
            <a:extLst>
              <a:ext uri="{FF2B5EF4-FFF2-40B4-BE49-F238E27FC236}">
                <a16:creationId xmlns:a16="http://schemas.microsoft.com/office/drawing/2014/main" id="{D7C028D7-080B-53E4-A6F2-05E0579171D7}"/>
              </a:ext>
            </a:extLst>
          </p:cNvPr>
          <p:cNvPicPr>
            <a:picLocks noChangeAspect="1"/>
          </p:cNvPicPr>
          <p:nvPr/>
        </p:nvPicPr>
        <p:blipFill>
          <a:blip r:embed="rId3"/>
          <a:stretch>
            <a:fillRect/>
          </a:stretch>
        </p:blipFill>
        <p:spPr>
          <a:xfrm flipH="1">
            <a:off x="8285165" y="2031054"/>
            <a:ext cx="3428468" cy="3241944"/>
          </a:xfrm>
          <a:prstGeom prst="rect">
            <a:avLst/>
          </a:prstGeom>
        </p:spPr>
      </p:pic>
      <p:pic>
        <p:nvPicPr>
          <p:cNvPr id="14" name="Picture 13">
            <a:extLst>
              <a:ext uri="{FF2B5EF4-FFF2-40B4-BE49-F238E27FC236}">
                <a16:creationId xmlns:a16="http://schemas.microsoft.com/office/drawing/2014/main" id="{C060C6A6-AA90-6113-9E16-3CA2AE407F32}"/>
              </a:ext>
            </a:extLst>
          </p:cNvPr>
          <p:cNvPicPr>
            <a:picLocks noChangeAspect="1"/>
          </p:cNvPicPr>
          <p:nvPr/>
        </p:nvPicPr>
        <p:blipFill>
          <a:blip r:embed="rId4"/>
          <a:stretch>
            <a:fillRect/>
          </a:stretch>
        </p:blipFill>
        <p:spPr>
          <a:xfrm>
            <a:off x="8285165" y="1190412"/>
            <a:ext cx="3428468" cy="4477176"/>
          </a:xfrm>
          <a:prstGeom prst="rect">
            <a:avLst/>
          </a:prstGeom>
        </p:spPr>
      </p:pic>
      <p:sp>
        <p:nvSpPr>
          <p:cNvPr id="16" name="Oval 15">
            <a:extLst>
              <a:ext uri="{FF2B5EF4-FFF2-40B4-BE49-F238E27FC236}">
                <a16:creationId xmlns:a16="http://schemas.microsoft.com/office/drawing/2014/main" id="{A332B5F5-21EF-69DC-DB0D-275064E73D9B}"/>
              </a:ext>
            </a:extLst>
          </p:cNvPr>
          <p:cNvSpPr/>
          <p:nvPr/>
        </p:nvSpPr>
        <p:spPr>
          <a:xfrm>
            <a:off x="9462960" y="3429000"/>
            <a:ext cx="780586" cy="78615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ent Arrow 16">
            <a:extLst>
              <a:ext uri="{FF2B5EF4-FFF2-40B4-BE49-F238E27FC236}">
                <a16:creationId xmlns:a16="http://schemas.microsoft.com/office/drawing/2014/main" id="{45394FEF-A850-BB08-7099-DE8006F7518E}"/>
              </a:ext>
            </a:extLst>
          </p:cNvPr>
          <p:cNvSpPr/>
          <p:nvPr/>
        </p:nvSpPr>
        <p:spPr>
          <a:xfrm rot="5400000">
            <a:off x="10885476" y="1225452"/>
            <a:ext cx="1290370" cy="1111373"/>
          </a:xfrm>
          <a:prstGeom prst="ben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a:extLst>
              <a:ext uri="{FF2B5EF4-FFF2-40B4-BE49-F238E27FC236}">
                <a16:creationId xmlns:a16="http://schemas.microsoft.com/office/drawing/2014/main" id="{31B6CA93-FD08-8C57-BF34-113CC4F79E92}"/>
              </a:ext>
            </a:extLst>
          </p:cNvPr>
          <p:cNvSpPr/>
          <p:nvPr/>
        </p:nvSpPr>
        <p:spPr>
          <a:xfrm rot="10800000">
            <a:off x="10634945" y="4806810"/>
            <a:ext cx="1290370" cy="1111373"/>
          </a:xfrm>
          <a:prstGeom prst="ben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ent Arrow 18">
            <a:extLst>
              <a:ext uri="{FF2B5EF4-FFF2-40B4-BE49-F238E27FC236}">
                <a16:creationId xmlns:a16="http://schemas.microsoft.com/office/drawing/2014/main" id="{2880E77B-CFE2-85B1-90AE-AEF7CDEF3A8D}"/>
              </a:ext>
            </a:extLst>
          </p:cNvPr>
          <p:cNvSpPr/>
          <p:nvPr/>
        </p:nvSpPr>
        <p:spPr>
          <a:xfrm rot="16200000">
            <a:off x="7983985" y="4717311"/>
            <a:ext cx="1290370" cy="1111373"/>
          </a:xfrm>
          <a:prstGeom prst="ben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a:extLst>
              <a:ext uri="{FF2B5EF4-FFF2-40B4-BE49-F238E27FC236}">
                <a16:creationId xmlns:a16="http://schemas.microsoft.com/office/drawing/2014/main" id="{DFE68958-E207-0F35-5B69-85584790AFB7}"/>
              </a:ext>
            </a:extLst>
          </p:cNvPr>
          <p:cNvSpPr/>
          <p:nvPr/>
        </p:nvSpPr>
        <p:spPr>
          <a:xfrm>
            <a:off x="8172590" y="1032040"/>
            <a:ext cx="1290370" cy="1111373"/>
          </a:xfrm>
          <a:prstGeom prst="ben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52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FE836-1770-D5B3-6FB5-B2A001F84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35F5E5-E0CF-4AFD-D9F9-9C94EB143692}"/>
              </a:ext>
            </a:extLst>
          </p:cNvPr>
          <p:cNvSpPr>
            <a:spLocks noGrp="1"/>
          </p:cNvSpPr>
          <p:nvPr>
            <p:ph type="title"/>
          </p:nvPr>
        </p:nvSpPr>
        <p:spPr/>
        <p:txBody>
          <a:bodyPr/>
          <a:lstStyle/>
          <a:p>
            <a:r>
              <a:rPr lang="en-US" b="0" dirty="0"/>
              <a:t>The Role of the ACHQC in Rehab</a:t>
            </a:r>
          </a:p>
        </p:txBody>
      </p:sp>
      <p:sp>
        <p:nvSpPr>
          <p:cNvPr id="3" name="Text Placeholder 2">
            <a:extLst>
              <a:ext uri="{FF2B5EF4-FFF2-40B4-BE49-F238E27FC236}">
                <a16:creationId xmlns:a16="http://schemas.microsoft.com/office/drawing/2014/main" id="{1FE28277-16BE-2A48-77DD-E8D71E3D1408}"/>
              </a:ext>
            </a:extLst>
          </p:cNvPr>
          <p:cNvSpPr>
            <a:spLocks noGrp="1"/>
          </p:cNvSpPr>
          <p:nvPr>
            <p:ph type="body" sz="quarter" idx="13"/>
          </p:nvPr>
        </p:nvSpPr>
        <p:spPr>
          <a:xfrm>
            <a:off x="660401" y="1679429"/>
            <a:ext cx="11052295" cy="4487991"/>
          </a:xfrm>
        </p:spPr>
        <p:txBody>
          <a:bodyPr>
            <a:normAutofit lnSpcReduction="10000"/>
          </a:bodyPr>
          <a:lstStyle/>
          <a:p>
            <a:pPr marL="0" indent="0">
              <a:buNone/>
            </a:pPr>
            <a:r>
              <a:rPr lang="en-US" b="1" dirty="0"/>
              <a:t>The Registry Advantage:</a:t>
            </a:r>
            <a:r>
              <a:rPr lang="en-US" dirty="0"/>
              <a:t> Utilizing longitudinal data to track both objective AND subjective recovery </a:t>
            </a:r>
          </a:p>
          <a:p>
            <a:pPr marL="0" indent="0">
              <a:buNone/>
            </a:pPr>
            <a:endParaRPr lang="en-US" b="1" dirty="0"/>
          </a:p>
          <a:p>
            <a:pPr marL="0" indent="0">
              <a:buNone/>
            </a:pPr>
            <a:r>
              <a:rPr lang="en-US" b="1" dirty="0"/>
              <a:t>The Data Gap:</a:t>
            </a:r>
            <a:r>
              <a:rPr lang="en-US" dirty="0"/>
              <a:t> Moving from "Is the incision healed?" to "Can the patient function?”</a:t>
            </a:r>
          </a:p>
          <a:p>
            <a:pPr marL="0" indent="0">
              <a:buNone/>
            </a:pPr>
            <a:endParaRPr lang="en-US" dirty="0"/>
          </a:p>
          <a:p>
            <a:pPr marL="0" indent="0">
              <a:buNone/>
            </a:pPr>
            <a:r>
              <a:rPr lang="en-US" b="1" dirty="0"/>
              <a:t>Patient-Centered Information:</a:t>
            </a:r>
            <a:r>
              <a:rPr lang="en-US" dirty="0"/>
              <a:t> Providing standardized "Information for Patients" to align expectations for post-op care.</a:t>
            </a:r>
          </a:p>
          <a:p>
            <a:pPr marL="0" indent="0">
              <a:buNone/>
            </a:pPr>
            <a:endParaRPr lang="en-US" dirty="0"/>
          </a:p>
          <a:p>
            <a:pPr marL="0" indent="0">
              <a:buNone/>
            </a:pPr>
            <a:r>
              <a:rPr lang="en-US" b="1" dirty="0"/>
              <a:t>Standardizing the "Rehab Dose":</a:t>
            </a:r>
            <a:r>
              <a:rPr lang="en-US" dirty="0"/>
              <a:t> Guides to ensure consistent care for all</a:t>
            </a:r>
          </a:p>
        </p:txBody>
      </p:sp>
      <p:pic>
        <p:nvPicPr>
          <p:cNvPr id="3076" name="Picture 4" descr="INFORMATION FOR PATIENTS">
            <a:extLst>
              <a:ext uri="{FF2B5EF4-FFF2-40B4-BE49-F238E27FC236}">
                <a16:creationId xmlns:a16="http://schemas.microsoft.com/office/drawing/2014/main" id="{C14BCA4B-133F-2AC3-DA4A-6AC4D0566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1371" y="168366"/>
            <a:ext cx="3580629" cy="10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5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61A79-C501-8155-0555-95525179D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2616F-DE06-1295-AB26-6E46C47F37AC}"/>
              </a:ext>
            </a:extLst>
          </p:cNvPr>
          <p:cNvSpPr>
            <a:spLocks noGrp="1"/>
          </p:cNvSpPr>
          <p:nvPr>
            <p:ph type="title"/>
          </p:nvPr>
        </p:nvSpPr>
        <p:spPr/>
        <p:txBody>
          <a:bodyPr/>
          <a:lstStyle/>
          <a:p>
            <a:r>
              <a:rPr lang="en-US" b="0" dirty="0"/>
              <a:t>ACHQC’s Abdominal Core Surgery Rehab Protocol</a:t>
            </a:r>
          </a:p>
        </p:txBody>
      </p:sp>
      <p:sp>
        <p:nvSpPr>
          <p:cNvPr id="5" name="Text Placeholder 4">
            <a:extLst>
              <a:ext uri="{FF2B5EF4-FFF2-40B4-BE49-F238E27FC236}">
                <a16:creationId xmlns:a16="http://schemas.microsoft.com/office/drawing/2014/main" id="{FE066891-F0A9-7A08-672F-63238510EB69}"/>
              </a:ext>
            </a:extLst>
          </p:cNvPr>
          <p:cNvSpPr>
            <a:spLocks noGrp="1"/>
          </p:cNvSpPr>
          <p:nvPr>
            <p:ph type="body" sz="quarter" idx="13"/>
          </p:nvPr>
        </p:nvSpPr>
        <p:spPr>
          <a:xfrm>
            <a:off x="660401" y="1638963"/>
            <a:ext cx="6741885" cy="4537471"/>
          </a:xfrm>
        </p:spPr>
        <p:txBody>
          <a:bodyPr>
            <a:normAutofit/>
          </a:bodyPr>
          <a:lstStyle/>
          <a:p>
            <a:pPr marL="0" indent="0">
              <a:buNone/>
            </a:pPr>
            <a:r>
              <a:rPr lang="en-US" b="1" dirty="0"/>
              <a:t>Tiered Resource Suite:</a:t>
            </a:r>
            <a:r>
              <a:rPr lang="en-US" dirty="0"/>
              <a:t> patient, in-hospital, PT guides</a:t>
            </a:r>
          </a:p>
          <a:p>
            <a:pPr marL="0" indent="0">
              <a:buNone/>
            </a:pPr>
            <a:endParaRPr lang="en-US" b="1" dirty="0"/>
          </a:p>
          <a:p>
            <a:pPr marL="0" indent="0">
              <a:buNone/>
            </a:pPr>
            <a:r>
              <a:rPr lang="en-US" b="1" dirty="0"/>
              <a:t>Integrated Surgical Continuum:</a:t>
            </a:r>
            <a:r>
              <a:rPr lang="en-US" dirty="0"/>
              <a:t> </a:t>
            </a:r>
          </a:p>
          <a:p>
            <a:pPr marL="0" indent="0">
              <a:buNone/>
            </a:pPr>
            <a:r>
              <a:rPr lang="en-US" dirty="0"/>
              <a:t>4 weeks pre-op </a:t>
            </a:r>
            <a:r>
              <a:rPr lang="en-US" dirty="0">
                <a:sym typeface="Wingdings" pitchFamily="2" charset="2"/>
              </a:rPr>
              <a:t> 16 weeks post-op</a:t>
            </a:r>
          </a:p>
          <a:p>
            <a:pPr marL="0" indent="0">
              <a:buNone/>
            </a:pPr>
            <a:endParaRPr lang="en-US" dirty="0"/>
          </a:p>
          <a:p>
            <a:pPr marL="0" indent="0">
              <a:buNone/>
            </a:pPr>
            <a:r>
              <a:rPr lang="en-US" b="1" dirty="0"/>
              <a:t>Multidisciplinary Alignment:</a:t>
            </a:r>
            <a:r>
              <a:rPr lang="en-US" dirty="0"/>
              <a:t> Bridging the "Communication Gap” to ensure consistency</a:t>
            </a:r>
          </a:p>
          <a:p>
            <a:pPr marL="0" indent="0">
              <a:buNone/>
            </a:pPr>
            <a:endParaRPr lang="en-US" dirty="0">
              <a:sym typeface="Wingdings" pitchFamily="2" charset="2"/>
            </a:endParaRPr>
          </a:p>
          <a:p>
            <a:pPr marL="0" indent="0">
              <a:buNone/>
            </a:pPr>
            <a:endParaRPr lang="en-US" dirty="0">
              <a:sym typeface="Wingdings" pitchFamily="2" charset="2"/>
            </a:endParaRPr>
          </a:p>
          <a:p>
            <a:pPr marL="0" indent="0">
              <a:buNone/>
            </a:pPr>
            <a:endParaRPr lang="en-US" dirty="0"/>
          </a:p>
        </p:txBody>
      </p:sp>
      <p:pic>
        <p:nvPicPr>
          <p:cNvPr id="7" name="Picture 6">
            <a:extLst>
              <a:ext uri="{FF2B5EF4-FFF2-40B4-BE49-F238E27FC236}">
                <a16:creationId xmlns:a16="http://schemas.microsoft.com/office/drawing/2014/main" id="{B0E7898A-52C3-956A-09FF-F87351349A27}"/>
              </a:ext>
            </a:extLst>
          </p:cNvPr>
          <p:cNvPicPr>
            <a:picLocks noChangeAspect="1"/>
          </p:cNvPicPr>
          <p:nvPr/>
        </p:nvPicPr>
        <p:blipFill>
          <a:blip r:embed="rId3"/>
          <a:stretch>
            <a:fillRect/>
          </a:stretch>
        </p:blipFill>
        <p:spPr>
          <a:xfrm>
            <a:off x="7578445" y="1638963"/>
            <a:ext cx="3953154" cy="4528457"/>
          </a:xfrm>
          <a:prstGeom prst="rect">
            <a:avLst/>
          </a:prstGeom>
          <a:ln>
            <a:solidFill>
              <a:schemeClr val="accent1"/>
            </a:solidFill>
          </a:ln>
        </p:spPr>
      </p:pic>
      <p:sp>
        <p:nvSpPr>
          <p:cNvPr id="8" name="Rectangle 7">
            <a:extLst>
              <a:ext uri="{FF2B5EF4-FFF2-40B4-BE49-F238E27FC236}">
                <a16:creationId xmlns:a16="http://schemas.microsoft.com/office/drawing/2014/main" id="{DA209A28-9AE8-6ABE-B5D5-41B6B871217D}"/>
              </a:ext>
            </a:extLst>
          </p:cNvPr>
          <p:cNvSpPr/>
          <p:nvPr/>
        </p:nvSpPr>
        <p:spPr>
          <a:xfrm>
            <a:off x="7881257" y="5544457"/>
            <a:ext cx="2075543" cy="7402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AE80055-C7BB-2F05-632F-0578610B5BED}"/>
              </a:ext>
            </a:extLst>
          </p:cNvPr>
          <p:cNvPicPr>
            <a:picLocks noChangeAspect="1"/>
          </p:cNvPicPr>
          <p:nvPr/>
        </p:nvPicPr>
        <p:blipFill>
          <a:blip r:embed="rId4"/>
          <a:stretch>
            <a:fillRect/>
          </a:stretch>
        </p:blipFill>
        <p:spPr>
          <a:xfrm>
            <a:off x="8596086" y="3566399"/>
            <a:ext cx="3362086" cy="1652638"/>
          </a:xfrm>
          <a:prstGeom prst="rect">
            <a:avLst/>
          </a:prstGeom>
        </p:spPr>
      </p:pic>
    </p:spTree>
    <p:extLst>
      <p:ext uri="{BB962C8B-B14F-4D97-AF65-F5344CB8AC3E}">
        <p14:creationId xmlns:p14="http://schemas.microsoft.com/office/powerpoint/2010/main" val="290575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5389B-072D-AB5C-F79D-9BF1E6DAF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044F8-69D6-7ACC-29AB-5002B19B73D5}"/>
              </a:ext>
            </a:extLst>
          </p:cNvPr>
          <p:cNvSpPr>
            <a:spLocks noGrp="1"/>
          </p:cNvSpPr>
          <p:nvPr>
            <p:ph type="title"/>
          </p:nvPr>
        </p:nvSpPr>
        <p:spPr/>
        <p:txBody>
          <a:bodyPr/>
          <a:lstStyle/>
          <a:p>
            <a:r>
              <a:rPr lang="en-US" b="0" dirty="0"/>
              <a:t>Prehabilitation: The Head Start</a:t>
            </a:r>
          </a:p>
        </p:txBody>
      </p:sp>
      <p:sp>
        <p:nvSpPr>
          <p:cNvPr id="3" name="Text Placeholder 2">
            <a:extLst>
              <a:ext uri="{FF2B5EF4-FFF2-40B4-BE49-F238E27FC236}">
                <a16:creationId xmlns:a16="http://schemas.microsoft.com/office/drawing/2014/main" id="{7DD1BE9C-4E54-2736-9274-92701F31582A}"/>
              </a:ext>
            </a:extLst>
          </p:cNvPr>
          <p:cNvSpPr>
            <a:spLocks noGrp="1"/>
          </p:cNvSpPr>
          <p:nvPr>
            <p:ph type="body" sz="quarter" idx="13"/>
          </p:nvPr>
        </p:nvSpPr>
        <p:spPr>
          <a:xfrm>
            <a:off x="660401" y="1679429"/>
            <a:ext cx="6984998" cy="4497005"/>
          </a:xfrm>
        </p:spPr>
        <p:txBody>
          <a:bodyPr>
            <a:normAutofit lnSpcReduction="10000"/>
          </a:bodyPr>
          <a:lstStyle/>
          <a:p>
            <a:pPr marL="0" indent="0">
              <a:buNone/>
            </a:pPr>
            <a:r>
              <a:rPr lang="en-US" b="1" dirty="0"/>
              <a:t>Traditional Risk Modification:</a:t>
            </a:r>
            <a:r>
              <a:rPr lang="en-US" dirty="0"/>
              <a:t> Address smoking, BMI, and glycemic control</a:t>
            </a:r>
          </a:p>
          <a:p>
            <a:pPr marL="0" indent="0">
              <a:buNone/>
            </a:pPr>
            <a:endParaRPr lang="en-US" b="1" dirty="0"/>
          </a:p>
          <a:p>
            <a:pPr marL="0" indent="0">
              <a:buNone/>
            </a:pPr>
            <a:r>
              <a:rPr lang="en-US" b="1" dirty="0"/>
              <a:t>Functional Preparation:</a:t>
            </a:r>
            <a:r>
              <a:rPr lang="en-US" dirty="0"/>
              <a:t> Teach breathing, core control, movement strategies at baseline</a:t>
            </a:r>
          </a:p>
          <a:p>
            <a:pPr marL="0" indent="0">
              <a:buNone/>
            </a:pPr>
            <a:endParaRPr lang="en-US" b="1" dirty="0"/>
          </a:p>
          <a:p>
            <a:pPr marL="0" indent="0">
              <a:buNone/>
            </a:pPr>
            <a:r>
              <a:rPr lang="en-US" b="1" dirty="0"/>
              <a:t>Neuromuscular Mastery:</a:t>
            </a:r>
            <a:r>
              <a:rPr lang="en-US" dirty="0"/>
              <a:t> Learning exercises and skills at functional baseline</a:t>
            </a:r>
          </a:p>
          <a:p>
            <a:pPr marL="0" indent="0">
              <a:buNone/>
            </a:pPr>
            <a:endParaRPr lang="en-US" b="1" dirty="0"/>
          </a:p>
          <a:p>
            <a:pPr marL="0" indent="0">
              <a:buNone/>
            </a:pPr>
            <a:r>
              <a:rPr lang="en-US" b="1" dirty="0"/>
              <a:t>Surgical Resilience:</a:t>
            </a:r>
            <a:r>
              <a:rPr lang="en-US" dirty="0"/>
              <a:t> Shorter LOS, fewer complications, faster recovery</a:t>
            </a:r>
            <a:endParaRPr lang="en-US" sz="2000" b="1" dirty="0"/>
          </a:p>
        </p:txBody>
      </p:sp>
      <p:pic>
        <p:nvPicPr>
          <p:cNvPr id="6" name="Picture 5">
            <a:extLst>
              <a:ext uri="{FF2B5EF4-FFF2-40B4-BE49-F238E27FC236}">
                <a16:creationId xmlns:a16="http://schemas.microsoft.com/office/drawing/2014/main" id="{3A4A0918-A000-65D7-AB7A-F895A6256108}"/>
              </a:ext>
            </a:extLst>
          </p:cNvPr>
          <p:cNvPicPr>
            <a:picLocks noChangeAspect="1"/>
          </p:cNvPicPr>
          <p:nvPr/>
        </p:nvPicPr>
        <p:blipFill>
          <a:blip r:embed="rId3"/>
          <a:stretch>
            <a:fillRect/>
          </a:stretch>
        </p:blipFill>
        <p:spPr>
          <a:xfrm>
            <a:off x="7645399" y="2632531"/>
            <a:ext cx="3886200" cy="2590800"/>
          </a:xfrm>
          <a:prstGeom prst="rect">
            <a:avLst/>
          </a:prstGeom>
        </p:spPr>
      </p:pic>
      <p:graphicFrame>
        <p:nvGraphicFramePr>
          <p:cNvPr id="13" name="Diagram 12">
            <a:extLst>
              <a:ext uri="{FF2B5EF4-FFF2-40B4-BE49-F238E27FC236}">
                <a16:creationId xmlns:a16="http://schemas.microsoft.com/office/drawing/2014/main" id="{CE015BE6-8CBD-B3CB-0224-F64968723580}"/>
              </a:ext>
            </a:extLst>
          </p:cNvPr>
          <p:cNvGraphicFramePr/>
          <p:nvPr>
            <p:extLst>
              <p:ext uri="{D42A27DB-BD31-4B8C-83A1-F6EECF244321}">
                <p14:modId xmlns:p14="http://schemas.microsoft.com/office/powerpoint/2010/main" val="3229164561"/>
              </p:ext>
            </p:extLst>
          </p:nvPr>
        </p:nvGraphicFramePr>
        <p:xfrm>
          <a:off x="6937828" y="223732"/>
          <a:ext cx="5007429" cy="1483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264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D413-5FF2-2F69-AEED-0EAD40F24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A7329-2A9B-9CE8-EE90-A527E415EF8F}"/>
              </a:ext>
            </a:extLst>
          </p:cNvPr>
          <p:cNvSpPr>
            <a:spLocks noGrp="1"/>
          </p:cNvSpPr>
          <p:nvPr>
            <p:ph type="title"/>
          </p:nvPr>
        </p:nvSpPr>
        <p:spPr/>
        <p:txBody>
          <a:bodyPr/>
          <a:lstStyle/>
          <a:p>
            <a:r>
              <a:rPr lang="en-US" b="0" dirty="0"/>
              <a:t>The ERAS Framework</a:t>
            </a:r>
          </a:p>
        </p:txBody>
      </p:sp>
      <p:sp>
        <p:nvSpPr>
          <p:cNvPr id="3" name="Text Placeholder 2">
            <a:extLst>
              <a:ext uri="{FF2B5EF4-FFF2-40B4-BE49-F238E27FC236}">
                <a16:creationId xmlns:a16="http://schemas.microsoft.com/office/drawing/2014/main" id="{2A1BD563-184F-1491-0984-4C15B380B602}"/>
              </a:ext>
            </a:extLst>
          </p:cNvPr>
          <p:cNvSpPr>
            <a:spLocks noGrp="1"/>
          </p:cNvSpPr>
          <p:nvPr>
            <p:ph type="body" sz="quarter" idx="13"/>
          </p:nvPr>
        </p:nvSpPr>
        <p:spPr>
          <a:xfrm>
            <a:off x="660401" y="1679429"/>
            <a:ext cx="10650329" cy="4497005"/>
          </a:xfrm>
        </p:spPr>
        <p:txBody>
          <a:bodyPr>
            <a:normAutofit/>
          </a:bodyPr>
          <a:lstStyle/>
          <a:p>
            <a:pPr marL="0" indent="0">
              <a:buNone/>
            </a:pPr>
            <a:r>
              <a:rPr lang="en-US" b="1" dirty="0"/>
              <a:t>Multimodal analgesia</a:t>
            </a:r>
            <a:r>
              <a:rPr lang="en-US" dirty="0"/>
              <a:t>: Reduce opioid use → restore gut motility faster</a:t>
            </a:r>
          </a:p>
          <a:p>
            <a:pPr marL="0" indent="0">
              <a:buNone/>
            </a:pPr>
            <a:endParaRPr lang="en-US" dirty="0"/>
          </a:p>
          <a:p>
            <a:pPr marL="0" indent="0">
              <a:buNone/>
            </a:pPr>
            <a:r>
              <a:rPr lang="en-US" b="1" dirty="0"/>
              <a:t>Early mobilization: </a:t>
            </a:r>
            <a:r>
              <a:rPr lang="en-US" dirty="0"/>
              <a:t>Dangle and ambulate Day 0 (prevent VTE, ileus)</a:t>
            </a:r>
          </a:p>
          <a:p>
            <a:pPr marL="0" indent="0">
              <a:buNone/>
            </a:pPr>
            <a:endParaRPr lang="en-US" dirty="0"/>
          </a:p>
          <a:p>
            <a:pPr marL="0" indent="0">
              <a:buNone/>
            </a:pPr>
            <a:r>
              <a:rPr lang="en-US" b="1" dirty="0"/>
              <a:t>Diaphragmatic breathing</a:t>
            </a:r>
            <a:r>
              <a:rPr lang="en-US" dirty="0"/>
              <a:t>: Prevent atelectasis, reduce IAP-spiking bracing patterns</a:t>
            </a:r>
          </a:p>
          <a:p>
            <a:pPr marL="0" indent="0">
              <a:buNone/>
            </a:pPr>
            <a:endParaRPr lang="en-US" dirty="0"/>
          </a:p>
          <a:p>
            <a:pPr marL="0" indent="0">
              <a:buNone/>
            </a:pPr>
            <a:r>
              <a:rPr lang="en-US" b="1" dirty="0"/>
              <a:t>In-hospital PT</a:t>
            </a:r>
            <a:r>
              <a:rPr lang="en-US" dirty="0"/>
              <a:t>: Teach log-rolling, sit-to-stand, assess mobility</a:t>
            </a:r>
            <a:endParaRPr lang="en-US" sz="2400" b="1" dirty="0"/>
          </a:p>
        </p:txBody>
      </p:sp>
      <p:graphicFrame>
        <p:nvGraphicFramePr>
          <p:cNvPr id="4" name="Diagram 3">
            <a:extLst>
              <a:ext uri="{FF2B5EF4-FFF2-40B4-BE49-F238E27FC236}">
                <a16:creationId xmlns:a16="http://schemas.microsoft.com/office/drawing/2014/main" id="{420EED01-3736-722B-F5C8-779F3618BD48}"/>
              </a:ext>
            </a:extLst>
          </p:cNvPr>
          <p:cNvGraphicFramePr/>
          <p:nvPr>
            <p:extLst>
              <p:ext uri="{D42A27DB-BD31-4B8C-83A1-F6EECF244321}">
                <p14:modId xmlns:p14="http://schemas.microsoft.com/office/powerpoint/2010/main" val="1680880386"/>
              </p:ext>
            </p:extLst>
          </p:nvPr>
        </p:nvGraphicFramePr>
        <p:xfrm>
          <a:off x="6937828" y="223732"/>
          <a:ext cx="5007429" cy="1483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779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CB04-6F13-338A-9BC3-4BAE6771B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3D252-98D6-55A4-A0CF-B112EF21E8C5}"/>
              </a:ext>
            </a:extLst>
          </p:cNvPr>
          <p:cNvSpPr>
            <a:spLocks noGrp="1"/>
          </p:cNvSpPr>
          <p:nvPr>
            <p:ph type="title"/>
          </p:nvPr>
        </p:nvSpPr>
        <p:spPr/>
        <p:txBody>
          <a:bodyPr/>
          <a:lstStyle/>
          <a:p>
            <a:r>
              <a:rPr lang="en-US" b="0" dirty="0"/>
              <a:t>Post-Operative Rehabilitation Timeline</a:t>
            </a:r>
          </a:p>
        </p:txBody>
      </p:sp>
      <p:graphicFrame>
        <p:nvGraphicFramePr>
          <p:cNvPr id="3" name="Diagram 2">
            <a:extLst>
              <a:ext uri="{FF2B5EF4-FFF2-40B4-BE49-F238E27FC236}">
                <a16:creationId xmlns:a16="http://schemas.microsoft.com/office/drawing/2014/main" id="{9163F94F-9D16-F6A8-8F94-3B75C3AD737A}"/>
              </a:ext>
            </a:extLst>
          </p:cNvPr>
          <p:cNvGraphicFramePr/>
          <p:nvPr>
            <p:extLst>
              <p:ext uri="{D42A27DB-BD31-4B8C-83A1-F6EECF244321}">
                <p14:modId xmlns:p14="http://schemas.microsoft.com/office/powerpoint/2010/main" val="3225035760"/>
              </p:ext>
            </p:extLst>
          </p:nvPr>
        </p:nvGraphicFramePr>
        <p:xfrm>
          <a:off x="3592285" y="1416427"/>
          <a:ext cx="5007429" cy="1483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own Arrow 3">
            <a:extLst>
              <a:ext uri="{FF2B5EF4-FFF2-40B4-BE49-F238E27FC236}">
                <a16:creationId xmlns:a16="http://schemas.microsoft.com/office/drawing/2014/main" id="{2694E0CD-D5E0-29D5-CC6C-FC3F31AC1C6F}"/>
              </a:ext>
            </a:extLst>
          </p:cNvPr>
          <p:cNvSpPr/>
          <p:nvPr/>
        </p:nvSpPr>
        <p:spPr>
          <a:xfrm>
            <a:off x="5892800" y="2685143"/>
            <a:ext cx="304800" cy="743857"/>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0C1ED172-D070-DD90-4AEA-E34CDA17CDBA}"/>
              </a:ext>
            </a:extLst>
          </p:cNvPr>
          <p:cNvGraphicFramePr/>
          <p:nvPr>
            <p:extLst>
              <p:ext uri="{D42A27DB-BD31-4B8C-83A1-F6EECF244321}">
                <p14:modId xmlns:p14="http://schemas.microsoft.com/office/powerpoint/2010/main" val="508798578"/>
              </p:ext>
            </p:extLst>
          </p:nvPr>
        </p:nvGraphicFramePr>
        <p:xfrm>
          <a:off x="188686" y="3831772"/>
          <a:ext cx="11742057" cy="13062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a:extLst>
              <a:ext uri="{FF2B5EF4-FFF2-40B4-BE49-F238E27FC236}">
                <a16:creationId xmlns:a16="http://schemas.microsoft.com/office/drawing/2014/main" id="{3F378545-3DD2-1559-FACC-8BACBA875F19}"/>
              </a:ext>
            </a:extLst>
          </p:cNvPr>
          <p:cNvPicPr>
            <a:picLocks noChangeAspect="1"/>
          </p:cNvPicPr>
          <p:nvPr/>
        </p:nvPicPr>
        <p:blipFill>
          <a:blip r:embed="rId13"/>
          <a:stretch>
            <a:fillRect/>
          </a:stretch>
        </p:blipFill>
        <p:spPr>
          <a:xfrm>
            <a:off x="877483" y="5138058"/>
            <a:ext cx="864716" cy="1041379"/>
          </a:xfrm>
          <a:prstGeom prst="rect">
            <a:avLst/>
          </a:prstGeom>
        </p:spPr>
      </p:pic>
      <p:pic>
        <p:nvPicPr>
          <p:cNvPr id="9" name="Picture 8">
            <a:extLst>
              <a:ext uri="{FF2B5EF4-FFF2-40B4-BE49-F238E27FC236}">
                <a16:creationId xmlns:a16="http://schemas.microsoft.com/office/drawing/2014/main" id="{69E534C9-A897-9DF5-EF1E-01370D544933}"/>
              </a:ext>
            </a:extLst>
          </p:cNvPr>
          <p:cNvPicPr>
            <a:picLocks noChangeAspect="1"/>
          </p:cNvPicPr>
          <p:nvPr/>
        </p:nvPicPr>
        <p:blipFill>
          <a:blip r:embed="rId14"/>
          <a:stretch>
            <a:fillRect/>
          </a:stretch>
        </p:blipFill>
        <p:spPr>
          <a:xfrm>
            <a:off x="2692639" y="5138058"/>
            <a:ext cx="1799291" cy="1029362"/>
          </a:xfrm>
          <a:prstGeom prst="rect">
            <a:avLst/>
          </a:prstGeom>
        </p:spPr>
      </p:pic>
      <p:pic>
        <p:nvPicPr>
          <p:cNvPr id="10" name="Picture 9">
            <a:extLst>
              <a:ext uri="{FF2B5EF4-FFF2-40B4-BE49-F238E27FC236}">
                <a16:creationId xmlns:a16="http://schemas.microsoft.com/office/drawing/2014/main" id="{CB9ADD9A-DCDB-85AD-D3B8-9BCCC0202DD7}"/>
              </a:ext>
            </a:extLst>
          </p:cNvPr>
          <p:cNvPicPr>
            <a:picLocks noChangeAspect="1"/>
          </p:cNvPicPr>
          <p:nvPr/>
        </p:nvPicPr>
        <p:blipFill>
          <a:blip r:embed="rId15"/>
          <a:stretch>
            <a:fillRect/>
          </a:stretch>
        </p:blipFill>
        <p:spPr>
          <a:xfrm>
            <a:off x="5160068" y="5138058"/>
            <a:ext cx="1799291" cy="1091620"/>
          </a:xfrm>
          <a:prstGeom prst="rect">
            <a:avLst/>
          </a:prstGeom>
        </p:spPr>
      </p:pic>
      <p:pic>
        <p:nvPicPr>
          <p:cNvPr id="11" name="Picture 10">
            <a:extLst>
              <a:ext uri="{FF2B5EF4-FFF2-40B4-BE49-F238E27FC236}">
                <a16:creationId xmlns:a16="http://schemas.microsoft.com/office/drawing/2014/main" id="{E04A7CA9-7C83-F9B6-CFA3-D4A10B215819}"/>
              </a:ext>
            </a:extLst>
          </p:cNvPr>
          <p:cNvPicPr>
            <a:picLocks noChangeAspect="1"/>
          </p:cNvPicPr>
          <p:nvPr/>
        </p:nvPicPr>
        <p:blipFill>
          <a:blip r:embed="rId16"/>
          <a:stretch>
            <a:fillRect/>
          </a:stretch>
        </p:blipFill>
        <p:spPr>
          <a:xfrm>
            <a:off x="8070827" y="5138058"/>
            <a:ext cx="916149" cy="1219950"/>
          </a:xfrm>
          <a:prstGeom prst="rect">
            <a:avLst/>
          </a:prstGeom>
        </p:spPr>
      </p:pic>
      <p:pic>
        <p:nvPicPr>
          <p:cNvPr id="12" name="Picture 11">
            <a:extLst>
              <a:ext uri="{FF2B5EF4-FFF2-40B4-BE49-F238E27FC236}">
                <a16:creationId xmlns:a16="http://schemas.microsoft.com/office/drawing/2014/main" id="{59293603-DE48-AA69-E907-FC9C4D1F9EE6}"/>
              </a:ext>
            </a:extLst>
          </p:cNvPr>
          <p:cNvPicPr>
            <a:picLocks noChangeAspect="1"/>
          </p:cNvPicPr>
          <p:nvPr/>
        </p:nvPicPr>
        <p:blipFill>
          <a:blip r:embed="rId17"/>
          <a:stretch>
            <a:fillRect/>
          </a:stretch>
        </p:blipFill>
        <p:spPr>
          <a:xfrm>
            <a:off x="10237592" y="5121961"/>
            <a:ext cx="1216073" cy="1252143"/>
          </a:xfrm>
          <a:prstGeom prst="rect">
            <a:avLst/>
          </a:prstGeom>
        </p:spPr>
      </p:pic>
    </p:spTree>
    <p:extLst>
      <p:ext uri="{BB962C8B-B14F-4D97-AF65-F5344CB8AC3E}">
        <p14:creationId xmlns:p14="http://schemas.microsoft.com/office/powerpoint/2010/main" val="76419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1194</TotalTime>
  <Words>2739</Words>
  <Application>Microsoft Macintosh PowerPoint</Application>
  <PresentationFormat>Widescreen</PresentationFormat>
  <Paragraphs>235</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Wingdings</vt:lpstr>
      <vt:lpstr>Office Theme</vt:lpstr>
      <vt:lpstr>Post-Operative Pathways and Physical Rehabilitation</vt:lpstr>
      <vt:lpstr>Disclosures</vt:lpstr>
      <vt:lpstr>The Clinical Problem</vt:lpstr>
      <vt:lpstr>Defining the Abdominal Core</vt:lpstr>
      <vt:lpstr>The Role of the ACHQC in Rehab</vt:lpstr>
      <vt:lpstr>ACHQC’s Abdominal Core Surgery Rehab Protocol</vt:lpstr>
      <vt:lpstr>Prehabilitation: The Head Start</vt:lpstr>
      <vt:lpstr>The ERAS Framework</vt:lpstr>
      <vt:lpstr>Post-Operative Rehabilitation Timeline</vt:lpstr>
      <vt:lpstr>Early Post-Op – Protection &amp; Activation</vt:lpstr>
      <vt:lpstr>Late Post-Op – Loading &amp; Return to Function</vt:lpstr>
      <vt:lpstr>Emerging Evidence: Rehabilitation and Hernia Repair</vt:lpstr>
      <vt:lpstr>ABVENTURE-P: THE Ohio State's Rehabilitation Trial</vt:lpstr>
      <vt:lpstr>Future Directions: Technology to Advance Rehab Science</vt:lpstr>
      <vt:lpstr>Conclusion &amp; Call to Action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Head</dc:creator>
  <cp:lastModifiedBy>Taylor Head</cp:lastModifiedBy>
  <cp:revision>20</cp:revision>
  <dcterms:created xsi:type="dcterms:W3CDTF">2026-02-14T20:32:28Z</dcterms:created>
  <dcterms:modified xsi:type="dcterms:W3CDTF">2026-02-20T01:11:28Z</dcterms:modified>
</cp:coreProperties>
</file>