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20"/>
  </p:notesMasterIdLst>
  <p:handoutMasterIdLst>
    <p:handoutMasterId r:id="rId21"/>
  </p:handoutMasterIdLst>
  <p:sldIdLst>
    <p:sldId id="282" r:id="rId2"/>
    <p:sldId id="352" r:id="rId3"/>
    <p:sldId id="330" r:id="rId4"/>
    <p:sldId id="365" r:id="rId5"/>
    <p:sldId id="331" r:id="rId6"/>
    <p:sldId id="333" r:id="rId7"/>
    <p:sldId id="337" r:id="rId8"/>
    <p:sldId id="366" r:id="rId9"/>
    <p:sldId id="355" r:id="rId10"/>
    <p:sldId id="348" r:id="rId11"/>
    <p:sldId id="359" r:id="rId12"/>
    <p:sldId id="360" r:id="rId13"/>
    <p:sldId id="367" r:id="rId14"/>
    <p:sldId id="341" r:id="rId15"/>
    <p:sldId id="361" r:id="rId16"/>
    <p:sldId id="356" r:id="rId17"/>
    <p:sldId id="346" r:id="rId18"/>
    <p:sldId id="368" r:id="rId19"/>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6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DD60D0-E187-4CD8-9165-A1F77B0F2AFF}" v="84" dt="2023-03-02T00:34:47.1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83666" autoAdjust="0"/>
  </p:normalViewPr>
  <p:slideViewPr>
    <p:cSldViewPr snapToGrid="0">
      <p:cViewPr>
        <p:scale>
          <a:sx n="95" d="100"/>
          <a:sy n="95" d="100"/>
        </p:scale>
        <p:origin x="1200" y="66"/>
      </p:cViewPr>
      <p:guideLst>
        <p:guide orient="horz" pos="2160"/>
        <p:guide pos="3840"/>
        <p:guide orient="horz" pos="365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se Wehrle" userId="adfbb21b45c3b7b7" providerId="LiveId" clId="{16DD60D0-E187-4CD8-9165-A1F77B0F2AFF}"/>
    <pc:docChg chg="undo redo custSel addSld delSld modSld sldOrd">
      <pc:chgData name="Chase Wehrle" userId="adfbb21b45c3b7b7" providerId="LiveId" clId="{16DD60D0-E187-4CD8-9165-A1F77B0F2AFF}" dt="2023-03-05T14:19:01.398" v="10658" actId="20577"/>
      <pc:docMkLst>
        <pc:docMk/>
      </pc:docMkLst>
      <pc:sldChg chg="modSp mod modNotesTx">
        <pc:chgData name="Chase Wehrle" userId="adfbb21b45c3b7b7" providerId="LiveId" clId="{16DD60D0-E187-4CD8-9165-A1F77B0F2AFF}" dt="2023-03-02T00:03:29.026" v="8890" actId="27636"/>
        <pc:sldMkLst>
          <pc:docMk/>
          <pc:sldMk cId="1632314400" sldId="282"/>
        </pc:sldMkLst>
        <pc:spChg chg="mod">
          <ac:chgData name="Chase Wehrle" userId="adfbb21b45c3b7b7" providerId="LiveId" clId="{16DD60D0-E187-4CD8-9165-A1F77B0F2AFF}" dt="2023-03-02T00:03:29.026" v="8890" actId="27636"/>
          <ac:spMkLst>
            <pc:docMk/>
            <pc:sldMk cId="1632314400" sldId="282"/>
            <ac:spMk id="4" creationId="{215E485F-BB78-2046-BB38-F4E177E844F0}"/>
          </ac:spMkLst>
        </pc:spChg>
        <pc:spChg chg="mod">
          <ac:chgData name="Chase Wehrle" userId="adfbb21b45c3b7b7" providerId="LiveId" clId="{16DD60D0-E187-4CD8-9165-A1F77B0F2AFF}" dt="2023-02-26T20:08:36.144" v="2580" actId="2711"/>
          <ac:spMkLst>
            <pc:docMk/>
            <pc:sldMk cId="1632314400" sldId="282"/>
            <ac:spMk id="6" creationId="{00000000-0000-0000-0000-000000000000}"/>
          </ac:spMkLst>
        </pc:spChg>
        <pc:spChg chg="mod">
          <ac:chgData name="Chase Wehrle" userId="adfbb21b45c3b7b7" providerId="LiveId" clId="{16DD60D0-E187-4CD8-9165-A1F77B0F2AFF}" dt="2023-02-27T01:00:24.591" v="2964" actId="14100"/>
          <ac:spMkLst>
            <pc:docMk/>
            <pc:sldMk cId="1632314400" sldId="282"/>
            <ac:spMk id="7" creationId="{00000000-0000-0000-0000-000000000000}"/>
          </ac:spMkLst>
        </pc:spChg>
      </pc:sldChg>
      <pc:sldChg chg="delSp add del mod">
        <pc:chgData name="Chase Wehrle" userId="adfbb21b45c3b7b7" providerId="LiveId" clId="{16DD60D0-E187-4CD8-9165-A1F77B0F2AFF}" dt="2023-02-27T01:09:21.453" v="3105" actId="47"/>
        <pc:sldMkLst>
          <pc:docMk/>
          <pc:sldMk cId="714674445" sldId="297"/>
        </pc:sldMkLst>
        <pc:spChg chg="del">
          <ac:chgData name="Chase Wehrle" userId="adfbb21b45c3b7b7" providerId="LiveId" clId="{16DD60D0-E187-4CD8-9165-A1F77B0F2AFF}" dt="2023-02-27T01:08:04.852" v="3065" actId="21"/>
          <ac:spMkLst>
            <pc:docMk/>
            <pc:sldMk cId="714674445" sldId="297"/>
            <ac:spMk id="9" creationId="{2B6A5A25-6956-8013-7413-9D31C865FD12}"/>
          </ac:spMkLst>
        </pc:spChg>
        <pc:grpChg chg="del">
          <ac:chgData name="Chase Wehrle" userId="adfbb21b45c3b7b7" providerId="LiveId" clId="{16DD60D0-E187-4CD8-9165-A1F77B0F2AFF}" dt="2023-02-27T01:08:04.852" v="3065" actId="21"/>
          <ac:grpSpMkLst>
            <pc:docMk/>
            <pc:sldMk cId="714674445" sldId="297"/>
            <ac:grpSpMk id="2" creationId="{AF10B242-6410-C2F0-1780-5054DA2EDBAB}"/>
          </ac:grpSpMkLst>
        </pc:grpChg>
      </pc:sldChg>
      <pc:sldChg chg="modSp mod modNotesTx">
        <pc:chgData name="Chase Wehrle" userId="adfbb21b45c3b7b7" providerId="LiveId" clId="{16DD60D0-E187-4CD8-9165-A1F77B0F2AFF}" dt="2023-02-27T20:59:08.021" v="6769" actId="20577"/>
        <pc:sldMkLst>
          <pc:docMk/>
          <pc:sldMk cId="2334840025" sldId="330"/>
        </pc:sldMkLst>
        <pc:spChg chg="mod">
          <ac:chgData name="Chase Wehrle" userId="adfbb21b45c3b7b7" providerId="LiveId" clId="{16DD60D0-E187-4CD8-9165-A1F77B0F2AFF}" dt="2023-02-27T20:59:08.021" v="6769" actId="20577"/>
          <ac:spMkLst>
            <pc:docMk/>
            <pc:sldMk cId="2334840025" sldId="330"/>
            <ac:spMk id="5" creationId="{00000000-0000-0000-0000-000000000000}"/>
          </ac:spMkLst>
        </pc:spChg>
        <pc:spChg chg="mod">
          <ac:chgData name="Chase Wehrle" userId="adfbb21b45c3b7b7" providerId="LiveId" clId="{16DD60D0-E187-4CD8-9165-A1F77B0F2AFF}" dt="2023-02-26T20:09:00.881" v="2584" actId="2711"/>
          <ac:spMkLst>
            <pc:docMk/>
            <pc:sldMk cId="2334840025" sldId="330"/>
            <ac:spMk id="8" creationId="{17BD6B83-AD22-EB4C-A976-17452E7A3340}"/>
          </ac:spMkLst>
        </pc:spChg>
        <pc:spChg chg="mod">
          <ac:chgData name="Chase Wehrle" userId="adfbb21b45c3b7b7" providerId="LiveId" clId="{16DD60D0-E187-4CD8-9165-A1F77B0F2AFF}" dt="2023-02-27T01:00:41.637" v="2968" actId="14100"/>
          <ac:spMkLst>
            <pc:docMk/>
            <pc:sldMk cId="2334840025" sldId="330"/>
            <ac:spMk id="9" creationId="{00000000-0000-0000-0000-000000000000}"/>
          </ac:spMkLst>
        </pc:spChg>
      </pc:sldChg>
      <pc:sldChg chg="addSp delSp modSp mod modNotesTx">
        <pc:chgData name="Chase Wehrle" userId="adfbb21b45c3b7b7" providerId="LiveId" clId="{16DD60D0-E187-4CD8-9165-A1F77B0F2AFF}" dt="2023-03-05T14:19:01.398" v="10658" actId="20577"/>
        <pc:sldMkLst>
          <pc:docMk/>
          <pc:sldMk cId="1813167445" sldId="331"/>
        </pc:sldMkLst>
        <pc:spChg chg="mod">
          <ac:chgData name="Chase Wehrle" userId="adfbb21b45c3b7b7" providerId="LiveId" clId="{16DD60D0-E187-4CD8-9165-A1F77B0F2AFF}" dt="2023-02-26T20:09:04.886" v="2585" actId="2711"/>
          <ac:spMkLst>
            <pc:docMk/>
            <pc:sldMk cId="1813167445" sldId="331"/>
            <ac:spMk id="2" creationId="{83AB6DF5-1397-F64C-83DA-52FFD239BDB1}"/>
          </ac:spMkLst>
        </pc:spChg>
        <pc:spChg chg="mod">
          <ac:chgData name="Chase Wehrle" userId="adfbb21b45c3b7b7" providerId="LiveId" clId="{16DD60D0-E187-4CD8-9165-A1F77B0F2AFF}" dt="2023-02-27T01:00:50.916" v="2971" actId="14100"/>
          <ac:spMkLst>
            <pc:docMk/>
            <pc:sldMk cId="1813167445" sldId="331"/>
            <ac:spMk id="4" creationId="{E6D4C7BB-8826-4C40-9A9D-3732C68D045E}"/>
          </ac:spMkLst>
        </pc:spChg>
        <pc:spChg chg="mod">
          <ac:chgData name="Chase Wehrle" userId="adfbb21b45c3b7b7" providerId="LiveId" clId="{16DD60D0-E187-4CD8-9165-A1F77B0F2AFF}" dt="2023-02-27T20:55:50.353" v="6529" actId="115"/>
          <ac:spMkLst>
            <pc:docMk/>
            <pc:sldMk cId="1813167445" sldId="331"/>
            <ac:spMk id="10" creationId="{470B376B-33C5-7C46-B81D-845A3C1C5A2C}"/>
          </ac:spMkLst>
        </pc:spChg>
        <pc:picChg chg="add del mod">
          <ac:chgData name="Chase Wehrle" userId="adfbb21b45c3b7b7" providerId="LiveId" clId="{16DD60D0-E187-4CD8-9165-A1F77B0F2AFF}" dt="2023-02-27T20:54:12.098" v="6420" actId="478"/>
          <ac:picMkLst>
            <pc:docMk/>
            <pc:sldMk cId="1813167445" sldId="331"/>
            <ac:picMk id="3" creationId="{3F5A8BF2-144B-CCA9-2464-202C532DE216}"/>
          </ac:picMkLst>
        </pc:picChg>
      </pc:sldChg>
      <pc:sldChg chg="addSp delSp modSp mod modNotesTx">
        <pc:chgData name="Chase Wehrle" userId="adfbb21b45c3b7b7" providerId="LiveId" clId="{16DD60D0-E187-4CD8-9165-A1F77B0F2AFF}" dt="2023-03-02T00:14:30.769" v="9147" actId="20577"/>
        <pc:sldMkLst>
          <pc:docMk/>
          <pc:sldMk cId="355212035" sldId="333"/>
        </pc:sldMkLst>
        <pc:spChg chg="mod">
          <ac:chgData name="Chase Wehrle" userId="adfbb21b45c3b7b7" providerId="LiveId" clId="{16DD60D0-E187-4CD8-9165-A1F77B0F2AFF}" dt="2023-02-26T20:09:18.495" v="2588" actId="2711"/>
          <ac:spMkLst>
            <pc:docMk/>
            <pc:sldMk cId="355212035" sldId="333"/>
            <ac:spMk id="2" creationId="{83AB6DF5-1397-F64C-83DA-52FFD239BDB1}"/>
          </ac:spMkLst>
        </pc:spChg>
        <pc:spChg chg="mod">
          <ac:chgData name="Chase Wehrle" userId="adfbb21b45c3b7b7" providerId="LiveId" clId="{16DD60D0-E187-4CD8-9165-A1F77B0F2AFF}" dt="2023-02-27T12:31:51.416" v="4745" actId="20577"/>
          <ac:spMkLst>
            <pc:docMk/>
            <pc:sldMk cId="355212035" sldId="333"/>
            <ac:spMk id="3" creationId="{470B376B-33C5-7C46-B81D-845A3C1C5A2C}"/>
          </ac:spMkLst>
        </pc:spChg>
        <pc:spChg chg="mod">
          <ac:chgData name="Chase Wehrle" userId="adfbb21b45c3b7b7" providerId="LiveId" clId="{16DD60D0-E187-4CD8-9165-A1F77B0F2AFF}" dt="2023-02-27T01:01:17.730" v="2980" actId="14100"/>
          <ac:spMkLst>
            <pc:docMk/>
            <pc:sldMk cId="355212035" sldId="333"/>
            <ac:spMk id="4" creationId="{2FB8034B-753A-A64C-9666-3FBE6B22B788}"/>
          </ac:spMkLst>
        </pc:spChg>
        <pc:spChg chg="mod">
          <ac:chgData name="Chase Wehrle" userId="adfbb21b45c3b7b7" providerId="LiveId" clId="{16DD60D0-E187-4CD8-9165-A1F77B0F2AFF}" dt="2023-02-27T01:10:20.130" v="3106"/>
          <ac:spMkLst>
            <pc:docMk/>
            <pc:sldMk cId="355212035" sldId="333"/>
            <ac:spMk id="7" creationId="{15890D36-BAC9-EB6B-429A-808C3C93B7B2}"/>
          </ac:spMkLst>
        </pc:spChg>
        <pc:spChg chg="mod">
          <ac:chgData name="Chase Wehrle" userId="adfbb21b45c3b7b7" providerId="LiveId" clId="{16DD60D0-E187-4CD8-9165-A1F77B0F2AFF}" dt="2023-02-27T01:10:20.130" v="3106"/>
          <ac:spMkLst>
            <pc:docMk/>
            <pc:sldMk cId="355212035" sldId="333"/>
            <ac:spMk id="8" creationId="{633FDD6B-7FE0-B0A9-2C48-8B6F9AD0B428}"/>
          </ac:spMkLst>
        </pc:spChg>
        <pc:spChg chg="mod">
          <ac:chgData name="Chase Wehrle" userId="adfbb21b45c3b7b7" providerId="LiveId" clId="{16DD60D0-E187-4CD8-9165-A1F77B0F2AFF}" dt="2023-02-27T01:10:20.130" v="3106"/>
          <ac:spMkLst>
            <pc:docMk/>
            <pc:sldMk cId="355212035" sldId="333"/>
            <ac:spMk id="9" creationId="{9FC517C7-7429-F0E9-5E80-4997C38992F7}"/>
          </ac:spMkLst>
        </pc:spChg>
        <pc:spChg chg="add del mod">
          <ac:chgData name="Chase Wehrle" userId="adfbb21b45c3b7b7" providerId="LiveId" clId="{16DD60D0-E187-4CD8-9165-A1F77B0F2AFF}" dt="2023-02-27T21:04:07.192" v="6912" actId="478"/>
          <ac:spMkLst>
            <pc:docMk/>
            <pc:sldMk cId="355212035" sldId="333"/>
            <ac:spMk id="10" creationId="{48FB5EDB-CDE1-C980-4A92-F1858EAF7D5A}"/>
          </ac:spMkLst>
        </pc:spChg>
        <pc:spChg chg="add del mod">
          <ac:chgData name="Chase Wehrle" userId="adfbb21b45c3b7b7" providerId="LiveId" clId="{16DD60D0-E187-4CD8-9165-A1F77B0F2AFF}" dt="2023-02-27T21:04:07.192" v="6912" actId="478"/>
          <ac:spMkLst>
            <pc:docMk/>
            <pc:sldMk cId="355212035" sldId="333"/>
            <ac:spMk id="11" creationId="{57DB541A-0611-CC7F-001A-571533C48D9E}"/>
          </ac:spMkLst>
        </pc:spChg>
        <pc:spChg chg="add del mod">
          <ac:chgData name="Chase Wehrle" userId="adfbb21b45c3b7b7" providerId="LiveId" clId="{16DD60D0-E187-4CD8-9165-A1F77B0F2AFF}" dt="2023-02-27T21:04:07.192" v="6912" actId="478"/>
          <ac:spMkLst>
            <pc:docMk/>
            <pc:sldMk cId="355212035" sldId="333"/>
            <ac:spMk id="12" creationId="{856704E5-020F-F1CB-9EE0-E40394B29695}"/>
          </ac:spMkLst>
        </pc:spChg>
        <pc:spChg chg="add del mod">
          <ac:chgData name="Chase Wehrle" userId="adfbb21b45c3b7b7" providerId="LiveId" clId="{16DD60D0-E187-4CD8-9165-A1F77B0F2AFF}" dt="2023-02-27T22:08:36.932" v="7025" actId="478"/>
          <ac:spMkLst>
            <pc:docMk/>
            <pc:sldMk cId="355212035" sldId="333"/>
            <ac:spMk id="13" creationId="{10DBCDDE-5C6D-98A7-0401-D7970207E2CC}"/>
          </ac:spMkLst>
        </pc:spChg>
        <pc:spChg chg="mod">
          <ac:chgData name="Chase Wehrle" userId="adfbb21b45c3b7b7" providerId="LiveId" clId="{16DD60D0-E187-4CD8-9165-A1F77B0F2AFF}" dt="2023-02-27T21:04:15.161" v="6914"/>
          <ac:spMkLst>
            <pc:docMk/>
            <pc:sldMk cId="355212035" sldId="333"/>
            <ac:spMk id="15" creationId="{D1EE7106-F447-183F-E2B3-1DAC65EBD511}"/>
          </ac:spMkLst>
        </pc:spChg>
        <pc:spChg chg="mod">
          <ac:chgData name="Chase Wehrle" userId="adfbb21b45c3b7b7" providerId="LiveId" clId="{16DD60D0-E187-4CD8-9165-A1F77B0F2AFF}" dt="2023-02-27T21:04:15.161" v="6914"/>
          <ac:spMkLst>
            <pc:docMk/>
            <pc:sldMk cId="355212035" sldId="333"/>
            <ac:spMk id="16" creationId="{8D890531-B6D6-E35A-356C-0333551C305F}"/>
          </ac:spMkLst>
        </pc:spChg>
        <pc:spChg chg="mod">
          <ac:chgData name="Chase Wehrle" userId="adfbb21b45c3b7b7" providerId="LiveId" clId="{16DD60D0-E187-4CD8-9165-A1F77B0F2AFF}" dt="2023-02-27T21:04:15.161" v="6914"/>
          <ac:spMkLst>
            <pc:docMk/>
            <pc:sldMk cId="355212035" sldId="333"/>
            <ac:spMk id="17" creationId="{60AF5CAF-B432-82D5-4225-6D7B44FF2094}"/>
          </ac:spMkLst>
        </pc:spChg>
        <pc:spChg chg="add del mod">
          <ac:chgData name="Chase Wehrle" userId="adfbb21b45c3b7b7" providerId="LiveId" clId="{16DD60D0-E187-4CD8-9165-A1F77B0F2AFF}" dt="2023-02-27T22:08:09.945" v="7020" actId="478"/>
          <ac:spMkLst>
            <pc:docMk/>
            <pc:sldMk cId="355212035" sldId="333"/>
            <ac:spMk id="18" creationId="{3059F196-3DA1-67EC-66CE-8D1E30727B51}"/>
          </ac:spMkLst>
        </pc:spChg>
        <pc:spChg chg="add del mod">
          <ac:chgData name="Chase Wehrle" userId="adfbb21b45c3b7b7" providerId="LiveId" clId="{16DD60D0-E187-4CD8-9165-A1F77B0F2AFF}" dt="2023-02-27T22:08:09.945" v="7020" actId="478"/>
          <ac:spMkLst>
            <pc:docMk/>
            <pc:sldMk cId="355212035" sldId="333"/>
            <ac:spMk id="19" creationId="{49B6B2B2-CF84-DE17-5BDA-714105E9FF53}"/>
          </ac:spMkLst>
        </pc:spChg>
        <pc:spChg chg="add del mod">
          <ac:chgData name="Chase Wehrle" userId="adfbb21b45c3b7b7" providerId="LiveId" clId="{16DD60D0-E187-4CD8-9165-A1F77B0F2AFF}" dt="2023-02-27T22:08:09.945" v="7020" actId="478"/>
          <ac:spMkLst>
            <pc:docMk/>
            <pc:sldMk cId="355212035" sldId="333"/>
            <ac:spMk id="20" creationId="{FD3A9539-FDD6-74B8-A6DA-52AF62944C81}"/>
          </ac:spMkLst>
        </pc:spChg>
        <pc:spChg chg="mod">
          <ac:chgData name="Chase Wehrle" userId="adfbb21b45c3b7b7" providerId="LiveId" clId="{16DD60D0-E187-4CD8-9165-A1F77B0F2AFF}" dt="2023-02-27T22:07:15.249" v="7009" actId="1076"/>
          <ac:spMkLst>
            <pc:docMk/>
            <pc:sldMk cId="355212035" sldId="333"/>
            <ac:spMk id="22" creationId="{C3513301-9F35-F788-41BA-AC5D7E4C5652}"/>
          </ac:spMkLst>
        </pc:spChg>
        <pc:spChg chg="mod">
          <ac:chgData name="Chase Wehrle" userId="adfbb21b45c3b7b7" providerId="LiveId" clId="{16DD60D0-E187-4CD8-9165-A1F77B0F2AFF}" dt="2023-02-27T22:07:16.558" v="7014" actId="688"/>
          <ac:spMkLst>
            <pc:docMk/>
            <pc:sldMk cId="355212035" sldId="333"/>
            <ac:spMk id="23" creationId="{7D246B90-C381-DA0E-C163-301BBE8F16AB}"/>
          </ac:spMkLst>
        </pc:spChg>
        <pc:spChg chg="mod">
          <ac:chgData name="Chase Wehrle" userId="adfbb21b45c3b7b7" providerId="LiveId" clId="{16DD60D0-E187-4CD8-9165-A1F77B0F2AFF}" dt="2023-02-27T21:05:02.058" v="6923"/>
          <ac:spMkLst>
            <pc:docMk/>
            <pc:sldMk cId="355212035" sldId="333"/>
            <ac:spMk id="24" creationId="{846878EE-3538-4264-8AF5-50628AEFAB51}"/>
          </ac:spMkLst>
        </pc:spChg>
        <pc:spChg chg="add del mod">
          <ac:chgData name="Chase Wehrle" userId="adfbb21b45c3b7b7" providerId="LiveId" clId="{16DD60D0-E187-4CD8-9165-A1F77B0F2AFF}" dt="2023-02-27T22:08:09.945" v="7020" actId="478"/>
          <ac:spMkLst>
            <pc:docMk/>
            <pc:sldMk cId="355212035" sldId="333"/>
            <ac:spMk id="25" creationId="{BC64F0F1-12D2-0572-58BD-8AD08F8BED98}"/>
          </ac:spMkLst>
        </pc:spChg>
        <pc:spChg chg="add del mod">
          <ac:chgData name="Chase Wehrle" userId="adfbb21b45c3b7b7" providerId="LiveId" clId="{16DD60D0-E187-4CD8-9165-A1F77B0F2AFF}" dt="2023-02-27T22:08:09.945" v="7020" actId="478"/>
          <ac:spMkLst>
            <pc:docMk/>
            <pc:sldMk cId="355212035" sldId="333"/>
            <ac:spMk id="26" creationId="{66E22B52-B05B-83C2-53F6-3E6AD0AC8F4C}"/>
          </ac:spMkLst>
        </pc:spChg>
        <pc:spChg chg="add del mod">
          <ac:chgData name="Chase Wehrle" userId="adfbb21b45c3b7b7" providerId="LiveId" clId="{16DD60D0-E187-4CD8-9165-A1F77B0F2AFF}" dt="2023-02-27T22:08:14.695" v="7021" actId="478"/>
          <ac:spMkLst>
            <pc:docMk/>
            <pc:sldMk cId="355212035" sldId="333"/>
            <ac:spMk id="27" creationId="{9CEC1FD7-C56F-1A5D-4DB9-FD78D9905719}"/>
          </ac:spMkLst>
        </pc:spChg>
        <pc:spChg chg="mod">
          <ac:chgData name="Chase Wehrle" userId="adfbb21b45c3b7b7" providerId="LiveId" clId="{16DD60D0-E187-4CD8-9165-A1F77B0F2AFF}" dt="2023-02-27T22:08:15.045" v="7022"/>
          <ac:spMkLst>
            <pc:docMk/>
            <pc:sldMk cId="355212035" sldId="333"/>
            <ac:spMk id="29" creationId="{8940FAEF-9AA2-EF61-C83C-3B0109404346}"/>
          </ac:spMkLst>
        </pc:spChg>
        <pc:spChg chg="mod">
          <ac:chgData name="Chase Wehrle" userId="adfbb21b45c3b7b7" providerId="LiveId" clId="{16DD60D0-E187-4CD8-9165-A1F77B0F2AFF}" dt="2023-02-27T22:08:15.045" v="7022"/>
          <ac:spMkLst>
            <pc:docMk/>
            <pc:sldMk cId="355212035" sldId="333"/>
            <ac:spMk id="30" creationId="{68B3F94E-FFDC-C230-3DDD-5E403F578C12}"/>
          </ac:spMkLst>
        </pc:spChg>
        <pc:spChg chg="mod">
          <ac:chgData name="Chase Wehrle" userId="adfbb21b45c3b7b7" providerId="LiveId" clId="{16DD60D0-E187-4CD8-9165-A1F77B0F2AFF}" dt="2023-02-27T22:08:31.913" v="7024" actId="1076"/>
          <ac:spMkLst>
            <pc:docMk/>
            <pc:sldMk cId="355212035" sldId="333"/>
            <ac:spMk id="31" creationId="{71F34D19-290A-764D-D846-AD87CF65C0EA}"/>
          </ac:spMkLst>
        </pc:spChg>
        <pc:spChg chg="add mod">
          <ac:chgData name="Chase Wehrle" userId="adfbb21b45c3b7b7" providerId="LiveId" clId="{16DD60D0-E187-4CD8-9165-A1F77B0F2AFF}" dt="2023-02-27T22:08:22.198" v="7023" actId="1076"/>
          <ac:spMkLst>
            <pc:docMk/>
            <pc:sldMk cId="355212035" sldId="333"/>
            <ac:spMk id="32" creationId="{4A5D79AC-EB3F-3360-104C-53302E06535C}"/>
          </ac:spMkLst>
        </pc:spChg>
        <pc:spChg chg="add mod">
          <ac:chgData name="Chase Wehrle" userId="adfbb21b45c3b7b7" providerId="LiveId" clId="{16DD60D0-E187-4CD8-9165-A1F77B0F2AFF}" dt="2023-02-27T22:08:22.198" v="7023" actId="1076"/>
          <ac:spMkLst>
            <pc:docMk/>
            <pc:sldMk cId="355212035" sldId="333"/>
            <ac:spMk id="33" creationId="{FDA2E13A-8C20-71DB-1B5A-3DF15D067DDF}"/>
          </ac:spMkLst>
        </pc:spChg>
        <pc:spChg chg="add mod">
          <ac:chgData name="Chase Wehrle" userId="adfbb21b45c3b7b7" providerId="LiveId" clId="{16DD60D0-E187-4CD8-9165-A1F77B0F2AFF}" dt="2023-02-27T22:08:22.198" v="7023" actId="1076"/>
          <ac:spMkLst>
            <pc:docMk/>
            <pc:sldMk cId="355212035" sldId="333"/>
            <ac:spMk id="34" creationId="{9AB3FE52-3170-3F70-3E5C-9D841C75CE5C}"/>
          </ac:spMkLst>
        </pc:spChg>
        <pc:spChg chg="add mod">
          <ac:chgData name="Chase Wehrle" userId="adfbb21b45c3b7b7" providerId="LiveId" clId="{16DD60D0-E187-4CD8-9165-A1F77B0F2AFF}" dt="2023-02-27T22:08:22.198" v="7023" actId="1076"/>
          <ac:spMkLst>
            <pc:docMk/>
            <pc:sldMk cId="355212035" sldId="333"/>
            <ac:spMk id="35" creationId="{AC989C71-7DE3-1833-344A-37249E3CEA94}"/>
          </ac:spMkLst>
        </pc:spChg>
        <pc:spChg chg="add mod">
          <ac:chgData name="Chase Wehrle" userId="adfbb21b45c3b7b7" providerId="LiveId" clId="{16DD60D0-E187-4CD8-9165-A1F77B0F2AFF}" dt="2023-02-27T22:48:50.856" v="8444" actId="1076"/>
          <ac:spMkLst>
            <pc:docMk/>
            <pc:sldMk cId="355212035" sldId="333"/>
            <ac:spMk id="36" creationId="{EBA8D051-A7C9-8A23-1552-F2A33E819D15}"/>
          </ac:spMkLst>
        </pc:spChg>
        <pc:spChg chg="add mod">
          <ac:chgData name="Chase Wehrle" userId="adfbb21b45c3b7b7" providerId="LiveId" clId="{16DD60D0-E187-4CD8-9165-A1F77B0F2AFF}" dt="2023-02-27T22:48:47.755" v="8443" actId="1076"/>
          <ac:spMkLst>
            <pc:docMk/>
            <pc:sldMk cId="355212035" sldId="333"/>
            <ac:spMk id="37" creationId="{37259F49-05D9-D445-9845-C5981D7AD095}"/>
          </ac:spMkLst>
        </pc:spChg>
        <pc:grpChg chg="add del mod">
          <ac:chgData name="Chase Wehrle" userId="adfbb21b45c3b7b7" providerId="LiveId" clId="{16DD60D0-E187-4CD8-9165-A1F77B0F2AFF}" dt="2023-02-27T21:04:07.192" v="6912" actId="478"/>
          <ac:grpSpMkLst>
            <pc:docMk/>
            <pc:sldMk cId="355212035" sldId="333"/>
            <ac:grpSpMk id="6" creationId="{D42A6FE2-381A-80B3-047A-5A4FBEC24E53}"/>
          </ac:grpSpMkLst>
        </pc:grpChg>
        <pc:grpChg chg="add del mod">
          <ac:chgData name="Chase Wehrle" userId="adfbb21b45c3b7b7" providerId="LiveId" clId="{16DD60D0-E187-4CD8-9165-A1F77B0F2AFF}" dt="2023-02-27T22:08:09.945" v="7020" actId="478"/>
          <ac:grpSpMkLst>
            <pc:docMk/>
            <pc:sldMk cId="355212035" sldId="333"/>
            <ac:grpSpMk id="14" creationId="{B7C25E1B-98A8-C0A5-034D-0935C82E3E90}"/>
          </ac:grpSpMkLst>
        </pc:grpChg>
        <pc:grpChg chg="add del mod">
          <ac:chgData name="Chase Wehrle" userId="adfbb21b45c3b7b7" providerId="LiveId" clId="{16DD60D0-E187-4CD8-9165-A1F77B0F2AFF}" dt="2023-02-27T22:08:09.945" v="7020" actId="478"/>
          <ac:grpSpMkLst>
            <pc:docMk/>
            <pc:sldMk cId="355212035" sldId="333"/>
            <ac:grpSpMk id="21" creationId="{E08C2E92-04DB-486A-EFED-B0EE0DD8B38D}"/>
          </ac:grpSpMkLst>
        </pc:grpChg>
        <pc:grpChg chg="add mod">
          <ac:chgData name="Chase Wehrle" userId="adfbb21b45c3b7b7" providerId="LiveId" clId="{16DD60D0-E187-4CD8-9165-A1F77B0F2AFF}" dt="2023-02-27T22:08:22.198" v="7023" actId="1076"/>
          <ac:grpSpMkLst>
            <pc:docMk/>
            <pc:sldMk cId="355212035" sldId="333"/>
            <ac:grpSpMk id="28" creationId="{922F8C3B-F5DE-B8FB-ECB4-B1C846DFBC41}"/>
          </ac:grpSpMkLst>
        </pc:grpChg>
      </pc:sldChg>
      <pc:sldChg chg="modSp mod modNotesTx">
        <pc:chgData name="Chase Wehrle" userId="adfbb21b45c3b7b7" providerId="LiveId" clId="{16DD60D0-E187-4CD8-9165-A1F77B0F2AFF}" dt="2023-03-02T00:31:05.576" v="10478" actId="20577"/>
        <pc:sldMkLst>
          <pc:docMk/>
          <pc:sldMk cId="2532945655" sldId="337"/>
        </pc:sldMkLst>
        <pc:spChg chg="mod">
          <ac:chgData name="Chase Wehrle" userId="adfbb21b45c3b7b7" providerId="LiveId" clId="{16DD60D0-E187-4CD8-9165-A1F77B0F2AFF}" dt="2023-02-26T20:09:35.671" v="2591" actId="2711"/>
          <ac:spMkLst>
            <pc:docMk/>
            <pc:sldMk cId="2532945655" sldId="337"/>
            <ac:spMk id="3" creationId="{7DF2A3B4-B255-4B41-946C-6C96B9F8E9CE}"/>
          </ac:spMkLst>
        </pc:spChg>
        <pc:spChg chg="mod">
          <ac:chgData name="Chase Wehrle" userId="adfbb21b45c3b7b7" providerId="LiveId" clId="{16DD60D0-E187-4CD8-9165-A1F77B0F2AFF}" dt="2023-02-27T01:01:27.902" v="2982" actId="14100"/>
          <ac:spMkLst>
            <pc:docMk/>
            <pc:sldMk cId="2532945655" sldId="337"/>
            <ac:spMk id="7" creationId="{00000000-0000-0000-0000-000000000000}"/>
          </ac:spMkLst>
        </pc:spChg>
        <pc:spChg chg="mod">
          <ac:chgData name="Chase Wehrle" userId="adfbb21b45c3b7b7" providerId="LiveId" clId="{16DD60D0-E187-4CD8-9165-A1F77B0F2AFF}" dt="2023-03-02T00:15:16.014" v="9151" actId="20577"/>
          <ac:spMkLst>
            <pc:docMk/>
            <pc:sldMk cId="2532945655" sldId="337"/>
            <ac:spMk id="13" creationId="{6CC16B7B-4B29-014A-B4E0-C30BCAA300BB}"/>
          </ac:spMkLst>
        </pc:spChg>
      </pc:sldChg>
      <pc:sldChg chg="addSp delSp modSp mod modNotesTx">
        <pc:chgData name="Chase Wehrle" userId="adfbb21b45c3b7b7" providerId="LiveId" clId="{16DD60D0-E187-4CD8-9165-A1F77B0F2AFF}" dt="2023-03-02T00:31:17.556" v="10479" actId="20577"/>
        <pc:sldMkLst>
          <pc:docMk/>
          <pc:sldMk cId="1703237863" sldId="341"/>
        </pc:sldMkLst>
        <pc:spChg chg="del">
          <ac:chgData name="Chase Wehrle" userId="adfbb21b45c3b7b7" providerId="LiveId" clId="{16DD60D0-E187-4CD8-9165-A1F77B0F2AFF}" dt="2023-02-06T00:32:16.431" v="1837" actId="478"/>
          <ac:spMkLst>
            <pc:docMk/>
            <pc:sldMk cId="1703237863" sldId="341"/>
            <ac:spMk id="3" creationId="{22888B83-2234-A32C-8DDA-5A6AC182AE2C}"/>
          </ac:spMkLst>
        </pc:spChg>
        <pc:spChg chg="mod">
          <ac:chgData name="Chase Wehrle" userId="adfbb21b45c3b7b7" providerId="LiveId" clId="{16DD60D0-E187-4CD8-9165-A1F77B0F2AFF}" dt="2023-02-27T00:59:49.172" v="2955" actId="14100"/>
          <ac:spMkLst>
            <pc:docMk/>
            <pc:sldMk cId="1703237863" sldId="341"/>
            <ac:spMk id="4" creationId="{2FB8034B-753A-A64C-9666-3FBE6B22B788}"/>
          </ac:spMkLst>
        </pc:spChg>
        <pc:spChg chg="del">
          <ac:chgData name="Chase Wehrle" userId="adfbb21b45c3b7b7" providerId="LiveId" clId="{16DD60D0-E187-4CD8-9165-A1F77B0F2AFF}" dt="2023-02-06T00:32:16.431" v="1837" actId="478"/>
          <ac:spMkLst>
            <pc:docMk/>
            <pc:sldMk cId="1703237863" sldId="341"/>
            <ac:spMk id="6" creationId="{3D109A9D-F96E-A987-D2F7-C9BA9F9A7945}"/>
          </ac:spMkLst>
        </pc:spChg>
        <pc:spChg chg="del">
          <ac:chgData name="Chase Wehrle" userId="adfbb21b45c3b7b7" providerId="LiveId" clId="{16DD60D0-E187-4CD8-9165-A1F77B0F2AFF}" dt="2023-02-06T00:32:16.431" v="1837" actId="478"/>
          <ac:spMkLst>
            <pc:docMk/>
            <pc:sldMk cId="1703237863" sldId="341"/>
            <ac:spMk id="7" creationId="{B7037D74-77D6-3BFE-8251-71F28A211243}"/>
          </ac:spMkLst>
        </pc:spChg>
        <pc:spChg chg="mod">
          <ac:chgData name="Chase Wehrle" userId="adfbb21b45c3b7b7" providerId="LiveId" clId="{16DD60D0-E187-4CD8-9165-A1F77B0F2AFF}" dt="2023-02-26T20:10:57.917" v="2610" actId="2711"/>
          <ac:spMkLst>
            <pc:docMk/>
            <pc:sldMk cId="1703237863" sldId="341"/>
            <ac:spMk id="8" creationId="{7DF2A3B4-B255-4B41-946C-6C96B9F8E9CE}"/>
          </ac:spMkLst>
        </pc:spChg>
        <pc:spChg chg="del">
          <ac:chgData name="Chase Wehrle" userId="adfbb21b45c3b7b7" providerId="LiveId" clId="{16DD60D0-E187-4CD8-9165-A1F77B0F2AFF}" dt="2023-02-06T00:32:16.431" v="1837" actId="478"/>
          <ac:spMkLst>
            <pc:docMk/>
            <pc:sldMk cId="1703237863" sldId="341"/>
            <ac:spMk id="10" creationId="{C901D763-487A-7925-C0D4-E4CCBA604B62}"/>
          </ac:spMkLst>
        </pc:spChg>
        <pc:graphicFrameChg chg="del">
          <ac:chgData name="Chase Wehrle" userId="adfbb21b45c3b7b7" providerId="LiveId" clId="{16DD60D0-E187-4CD8-9165-A1F77B0F2AFF}" dt="2023-02-06T00:32:10.794" v="1836" actId="478"/>
          <ac:graphicFrameMkLst>
            <pc:docMk/>
            <pc:sldMk cId="1703237863" sldId="341"/>
            <ac:graphicFrameMk id="2" creationId="{667BB45B-9380-EC71-B8A1-4039FCCBF596}"/>
          </ac:graphicFrameMkLst>
        </pc:graphicFrameChg>
        <pc:graphicFrameChg chg="add mod modGraphic">
          <ac:chgData name="Chase Wehrle" userId="adfbb21b45c3b7b7" providerId="LiveId" clId="{16DD60D0-E187-4CD8-9165-A1F77B0F2AFF}" dt="2023-02-27T00:51:52.950" v="2804" actId="21"/>
          <ac:graphicFrameMkLst>
            <pc:docMk/>
            <pc:sldMk cId="1703237863" sldId="341"/>
            <ac:graphicFrameMk id="9" creationId="{F540A22E-D86D-413D-EA95-E237B1FFE5CA}"/>
          </ac:graphicFrameMkLst>
        </pc:graphicFrameChg>
      </pc:sldChg>
      <pc:sldChg chg="modSp mod modNotesTx">
        <pc:chgData name="Chase Wehrle" userId="adfbb21b45c3b7b7" providerId="LiveId" clId="{16DD60D0-E187-4CD8-9165-A1F77B0F2AFF}" dt="2023-03-02T00:27:50.565" v="10099" actId="20577"/>
        <pc:sldMkLst>
          <pc:docMk/>
          <pc:sldMk cId="108810785" sldId="346"/>
        </pc:sldMkLst>
        <pc:spChg chg="mod">
          <ac:chgData name="Chase Wehrle" userId="adfbb21b45c3b7b7" providerId="LiveId" clId="{16DD60D0-E187-4CD8-9165-A1F77B0F2AFF}" dt="2023-02-27T01:00:12.054" v="2962" actId="14100"/>
          <ac:spMkLst>
            <pc:docMk/>
            <pc:sldMk cId="108810785" sldId="346"/>
            <ac:spMk id="4" creationId="{2FB8034B-753A-A64C-9666-3FBE6B22B788}"/>
          </ac:spMkLst>
        </pc:spChg>
        <pc:spChg chg="mod">
          <ac:chgData name="Chase Wehrle" userId="adfbb21b45c3b7b7" providerId="LiveId" clId="{16DD60D0-E187-4CD8-9165-A1F77B0F2AFF}" dt="2023-03-02T00:27:50.565" v="10099" actId="20577"/>
          <ac:spMkLst>
            <pc:docMk/>
            <pc:sldMk cId="108810785" sldId="346"/>
            <ac:spMk id="6" creationId="{AF2FBD38-365A-014B-B9A4-54AC75C470F7}"/>
          </ac:spMkLst>
        </pc:spChg>
        <pc:spChg chg="mod">
          <ac:chgData name="Chase Wehrle" userId="adfbb21b45c3b7b7" providerId="LiveId" clId="{16DD60D0-E187-4CD8-9165-A1F77B0F2AFF}" dt="2023-02-26T20:12:24.170" v="2624" actId="2711"/>
          <ac:spMkLst>
            <pc:docMk/>
            <pc:sldMk cId="108810785" sldId="346"/>
            <ac:spMk id="8" creationId="{7DF2A3B4-B255-4B41-946C-6C96B9F8E9CE}"/>
          </ac:spMkLst>
        </pc:spChg>
      </pc:sldChg>
      <pc:sldChg chg="modSp mod">
        <pc:chgData name="Chase Wehrle" userId="adfbb21b45c3b7b7" providerId="LiveId" clId="{16DD60D0-E187-4CD8-9165-A1F77B0F2AFF}" dt="2023-02-27T22:50:07.679" v="8459" actId="20577"/>
        <pc:sldMkLst>
          <pc:docMk/>
          <pc:sldMk cId="4262512542" sldId="348"/>
        </pc:sldMkLst>
        <pc:spChg chg="mod">
          <ac:chgData name="Chase Wehrle" userId="adfbb21b45c3b7b7" providerId="LiveId" clId="{16DD60D0-E187-4CD8-9165-A1F77B0F2AFF}" dt="2023-02-26T20:09:49.201" v="2593" actId="2711"/>
          <ac:spMkLst>
            <pc:docMk/>
            <pc:sldMk cId="4262512542" sldId="348"/>
            <ac:spMk id="3" creationId="{7DF2A3B4-B255-4B41-946C-6C96B9F8E9CE}"/>
          </ac:spMkLst>
        </pc:spChg>
        <pc:spChg chg="mod">
          <ac:chgData name="Chase Wehrle" userId="adfbb21b45c3b7b7" providerId="LiveId" clId="{16DD60D0-E187-4CD8-9165-A1F77B0F2AFF}" dt="2023-02-27T01:01:37.683" v="2984" actId="14100"/>
          <ac:spMkLst>
            <pc:docMk/>
            <pc:sldMk cId="4262512542" sldId="348"/>
            <ac:spMk id="7" creationId="{00000000-0000-0000-0000-000000000000}"/>
          </ac:spMkLst>
        </pc:spChg>
        <pc:spChg chg="mod">
          <ac:chgData name="Chase Wehrle" userId="adfbb21b45c3b7b7" providerId="LiveId" clId="{16DD60D0-E187-4CD8-9165-A1F77B0F2AFF}" dt="2023-02-27T22:50:07.679" v="8459" actId="20577"/>
          <ac:spMkLst>
            <pc:docMk/>
            <pc:sldMk cId="4262512542" sldId="348"/>
            <ac:spMk id="9" creationId="{EDBCA675-98EC-A546-A85B-0BBE7262B764}"/>
          </ac:spMkLst>
        </pc:spChg>
      </pc:sldChg>
      <pc:sldChg chg="addSp delSp modSp del mod">
        <pc:chgData name="Chase Wehrle" userId="adfbb21b45c3b7b7" providerId="LiveId" clId="{16DD60D0-E187-4CD8-9165-A1F77B0F2AFF}" dt="2023-02-26T20:03:44.137" v="2537" actId="47"/>
        <pc:sldMkLst>
          <pc:docMk/>
          <pc:sldMk cId="962870487" sldId="349"/>
        </pc:sldMkLst>
        <pc:graphicFrameChg chg="add mod modGraphic">
          <ac:chgData name="Chase Wehrle" userId="adfbb21b45c3b7b7" providerId="LiveId" clId="{16DD60D0-E187-4CD8-9165-A1F77B0F2AFF}" dt="2023-02-06T00:40:45.010" v="2058" actId="113"/>
          <ac:graphicFrameMkLst>
            <pc:docMk/>
            <pc:sldMk cId="962870487" sldId="349"/>
            <ac:graphicFrameMk id="2" creationId="{8868E33F-5682-11D2-C19A-429623CC150E}"/>
          </ac:graphicFrameMkLst>
        </pc:graphicFrameChg>
        <pc:graphicFrameChg chg="del">
          <ac:chgData name="Chase Wehrle" userId="adfbb21b45c3b7b7" providerId="LiveId" clId="{16DD60D0-E187-4CD8-9165-A1F77B0F2AFF}" dt="2023-02-06T00:31:00.913" v="1823" actId="478"/>
          <ac:graphicFrameMkLst>
            <pc:docMk/>
            <pc:sldMk cId="962870487" sldId="349"/>
            <ac:graphicFrameMk id="3" creationId="{FEC37C6A-6B61-A14E-AD50-65E648A1EF00}"/>
          </ac:graphicFrameMkLst>
        </pc:graphicFrameChg>
      </pc:sldChg>
      <pc:sldChg chg="modSp mod modNotesTx">
        <pc:chgData name="Chase Wehrle" userId="adfbb21b45c3b7b7" providerId="LiveId" clId="{16DD60D0-E187-4CD8-9165-A1F77B0F2AFF}" dt="2023-03-02T00:03:32.334" v="8892" actId="27636"/>
        <pc:sldMkLst>
          <pc:docMk/>
          <pc:sldMk cId="3310259465" sldId="352"/>
        </pc:sldMkLst>
        <pc:spChg chg="mod">
          <ac:chgData name="Chase Wehrle" userId="adfbb21b45c3b7b7" providerId="LiveId" clId="{16DD60D0-E187-4CD8-9165-A1F77B0F2AFF}" dt="2023-03-02T00:03:32.334" v="8892" actId="27636"/>
          <ac:spMkLst>
            <pc:docMk/>
            <pc:sldMk cId="3310259465" sldId="352"/>
            <ac:spMk id="4" creationId="{215E485F-BB78-2046-BB38-F4E177E844F0}"/>
          </ac:spMkLst>
        </pc:spChg>
        <pc:spChg chg="mod">
          <ac:chgData name="Chase Wehrle" userId="adfbb21b45c3b7b7" providerId="LiveId" clId="{16DD60D0-E187-4CD8-9165-A1F77B0F2AFF}" dt="2023-02-27T12:26:14.449" v="4519" actId="20577"/>
          <ac:spMkLst>
            <pc:docMk/>
            <pc:sldMk cId="3310259465" sldId="352"/>
            <ac:spMk id="6" creationId="{00000000-0000-0000-0000-000000000000}"/>
          </ac:spMkLst>
        </pc:spChg>
        <pc:spChg chg="mod">
          <ac:chgData name="Chase Wehrle" userId="adfbb21b45c3b7b7" providerId="LiveId" clId="{16DD60D0-E187-4CD8-9165-A1F77B0F2AFF}" dt="2023-02-27T01:00:33.395" v="2966" actId="14100"/>
          <ac:spMkLst>
            <pc:docMk/>
            <pc:sldMk cId="3310259465" sldId="352"/>
            <ac:spMk id="7" creationId="{00000000-0000-0000-0000-000000000000}"/>
          </ac:spMkLst>
        </pc:spChg>
      </pc:sldChg>
      <pc:sldChg chg="del">
        <pc:chgData name="Chase Wehrle" userId="adfbb21b45c3b7b7" providerId="LiveId" clId="{16DD60D0-E187-4CD8-9165-A1F77B0F2AFF}" dt="2023-02-06T00:25:22.405" v="1291" actId="47"/>
        <pc:sldMkLst>
          <pc:docMk/>
          <pc:sldMk cId="2032427455" sldId="353"/>
        </pc:sldMkLst>
      </pc:sldChg>
      <pc:sldChg chg="addSp delSp modSp del mod">
        <pc:chgData name="Chase Wehrle" userId="adfbb21b45c3b7b7" providerId="LiveId" clId="{16DD60D0-E187-4CD8-9165-A1F77B0F2AFF}" dt="2023-02-26T20:02:03.926" v="2522" actId="47"/>
        <pc:sldMkLst>
          <pc:docMk/>
          <pc:sldMk cId="447332000" sldId="354"/>
        </pc:sldMkLst>
        <pc:spChg chg="add del mod">
          <ac:chgData name="Chase Wehrle" userId="adfbb21b45c3b7b7" providerId="LiveId" clId="{16DD60D0-E187-4CD8-9165-A1F77B0F2AFF}" dt="2023-02-06T00:29:54.079" v="1813"/>
          <ac:spMkLst>
            <pc:docMk/>
            <pc:sldMk cId="447332000" sldId="354"/>
            <ac:spMk id="4" creationId="{E19B054D-0413-454A-922B-CCF288927214}"/>
          </ac:spMkLst>
        </pc:spChg>
        <pc:graphicFrameChg chg="add del">
          <ac:chgData name="Chase Wehrle" userId="adfbb21b45c3b7b7" providerId="LiveId" clId="{16DD60D0-E187-4CD8-9165-A1F77B0F2AFF}" dt="2023-02-26T19:58:12.615" v="2456"/>
          <ac:graphicFrameMkLst>
            <pc:docMk/>
            <pc:sldMk cId="447332000" sldId="354"/>
            <ac:graphicFrameMk id="2" creationId="{D1CD1465-E730-BAC5-0E42-DF1B08FCD92B}"/>
          </ac:graphicFrameMkLst>
        </pc:graphicFrameChg>
        <pc:graphicFrameChg chg="del">
          <ac:chgData name="Chase Wehrle" userId="adfbb21b45c3b7b7" providerId="LiveId" clId="{16DD60D0-E187-4CD8-9165-A1F77B0F2AFF}" dt="2023-02-06T00:29:46.804" v="1812" actId="478"/>
          <ac:graphicFrameMkLst>
            <pc:docMk/>
            <pc:sldMk cId="447332000" sldId="354"/>
            <ac:graphicFrameMk id="5" creationId="{D83CBD64-718E-652B-4CA7-AA1A45380717}"/>
          </ac:graphicFrameMkLst>
        </pc:graphicFrameChg>
        <pc:graphicFrameChg chg="add mod modGraphic">
          <ac:chgData name="Chase Wehrle" userId="adfbb21b45c3b7b7" providerId="LiveId" clId="{16DD60D0-E187-4CD8-9165-A1F77B0F2AFF}" dt="2023-02-26T19:58:56.431" v="2467" actId="14734"/>
          <ac:graphicFrameMkLst>
            <pc:docMk/>
            <pc:sldMk cId="447332000" sldId="354"/>
            <ac:graphicFrameMk id="6" creationId="{1144B768-B48E-9642-6507-69532CDFDE23}"/>
          </ac:graphicFrameMkLst>
        </pc:graphicFrameChg>
      </pc:sldChg>
      <pc:sldChg chg="addSp delSp modSp add mod ord modNotesTx">
        <pc:chgData name="Chase Wehrle" userId="adfbb21b45c3b7b7" providerId="LiveId" clId="{16DD60D0-E187-4CD8-9165-A1F77B0F2AFF}" dt="2023-02-27T22:22:25.222" v="7375"/>
        <pc:sldMkLst>
          <pc:docMk/>
          <pc:sldMk cId="1296248595" sldId="355"/>
        </pc:sldMkLst>
        <pc:spChg chg="add del mod">
          <ac:chgData name="Chase Wehrle" userId="adfbb21b45c3b7b7" providerId="LiveId" clId="{16DD60D0-E187-4CD8-9165-A1F77B0F2AFF}" dt="2023-02-27T00:56:14.554" v="2844" actId="767"/>
          <ac:spMkLst>
            <pc:docMk/>
            <pc:sldMk cId="1296248595" sldId="355"/>
            <ac:spMk id="2" creationId="{A86370B1-EA34-8B02-057F-29D56ED8BFA8}"/>
          </ac:spMkLst>
        </pc:spChg>
        <pc:spChg chg="mod">
          <ac:chgData name="Chase Wehrle" userId="adfbb21b45c3b7b7" providerId="LiveId" clId="{16DD60D0-E187-4CD8-9165-A1F77B0F2AFF}" dt="2023-02-26T20:09:41.811" v="2592" actId="2711"/>
          <ac:spMkLst>
            <pc:docMk/>
            <pc:sldMk cId="1296248595" sldId="355"/>
            <ac:spMk id="3" creationId="{7DF2A3B4-B255-4B41-946C-6C96B9F8E9CE}"/>
          </ac:spMkLst>
        </pc:spChg>
        <pc:spChg chg="add mod">
          <ac:chgData name="Chase Wehrle" userId="adfbb21b45c3b7b7" providerId="LiveId" clId="{16DD60D0-E187-4CD8-9165-A1F77B0F2AFF}" dt="2023-02-27T01:16:27.117" v="3189" actId="207"/>
          <ac:spMkLst>
            <pc:docMk/>
            <pc:sldMk cId="1296248595" sldId="355"/>
            <ac:spMk id="4" creationId="{8799502B-9711-05DF-9F5A-B68006EE3883}"/>
          </ac:spMkLst>
        </pc:spChg>
        <pc:spChg chg="add mod">
          <ac:chgData name="Chase Wehrle" userId="adfbb21b45c3b7b7" providerId="LiveId" clId="{16DD60D0-E187-4CD8-9165-A1F77B0F2AFF}" dt="2023-02-27T01:16:27.117" v="3189" actId="207"/>
          <ac:spMkLst>
            <pc:docMk/>
            <pc:sldMk cId="1296248595" sldId="355"/>
            <ac:spMk id="5" creationId="{32FD2EFD-6440-8A1D-1D78-9C6AE07D4119}"/>
          </ac:spMkLst>
        </pc:spChg>
        <pc:spChg chg="add mod">
          <ac:chgData name="Chase Wehrle" userId="adfbb21b45c3b7b7" providerId="LiveId" clId="{16DD60D0-E187-4CD8-9165-A1F77B0F2AFF}" dt="2023-02-27T01:16:27.117" v="3189" actId="207"/>
          <ac:spMkLst>
            <pc:docMk/>
            <pc:sldMk cId="1296248595" sldId="355"/>
            <ac:spMk id="6" creationId="{DA510F1F-27D3-C7E3-9262-3782073BDEE0}"/>
          </ac:spMkLst>
        </pc:spChg>
        <pc:spChg chg="mod">
          <ac:chgData name="Chase Wehrle" userId="adfbb21b45c3b7b7" providerId="LiveId" clId="{16DD60D0-E187-4CD8-9165-A1F77B0F2AFF}" dt="2023-02-27T01:01:44.563" v="2986" actId="14100"/>
          <ac:spMkLst>
            <pc:docMk/>
            <pc:sldMk cId="1296248595" sldId="355"/>
            <ac:spMk id="7" creationId="{00000000-0000-0000-0000-000000000000}"/>
          </ac:spMkLst>
        </pc:spChg>
        <pc:spChg chg="add mod">
          <ac:chgData name="Chase Wehrle" userId="adfbb21b45c3b7b7" providerId="LiveId" clId="{16DD60D0-E187-4CD8-9165-A1F77B0F2AFF}" dt="2023-02-27T01:16:27.117" v="3189" actId="207"/>
          <ac:spMkLst>
            <pc:docMk/>
            <pc:sldMk cId="1296248595" sldId="355"/>
            <ac:spMk id="8" creationId="{B6A41294-F659-17B5-EE19-F0AC0BF34282}"/>
          </ac:spMkLst>
        </pc:spChg>
        <pc:spChg chg="mod">
          <ac:chgData name="Chase Wehrle" userId="adfbb21b45c3b7b7" providerId="LiveId" clId="{16DD60D0-E187-4CD8-9165-A1F77B0F2AFF}" dt="2023-02-27T00:59:04.641" v="2947" actId="115"/>
          <ac:spMkLst>
            <pc:docMk/>
            <pc:sldMk cId="1296248595" sldId="355"/>
            <ac:spMk id="13" creationId="{6CC16B7B-4B29-014A-B4E0-C30BCAA300BB}"/>
          </ac:spMkLst>
        </pc:spChg>
      </pc:sldChg>
      <pc:sldChg chg="addSp delSp modSp add mod modNotesTx">
        <pc:chgData name="Chase Wehrle" userId="adfbb21b45c3b7b7" providerId="LiveId" clId="{16DD60D0-E187-4CD8-9165-A1F77B0F2AFF}" dt="2023-03-02T00:38:18.262" v="10587" actId="20577"/>
        <pc:sldMkLst>
          <pc:docMk/>
          <pc:sldMk cId="3580639660" sldId="356"/>
        </pc:sldMkLst>
        <pc:spChg chg="mod">
          <ac:chgData name="Chase Wehrle" userId="adfbb21b45c3b7b7" providerId="LiveId" clId="{16DD60D0-E187-4CD8-9165-A1F77B0F2AFF}" dt="2023-02-27T01:00:04.827" v="2960" actId="14100"/>
          <ac:spMkLst>
            <pc:docMk/>
            <pc:sldMk cId="3580639660" sldId="356"/>
            <ac:spMk id="4" creationId="{2FB8034B-753A-A64C-9666-3FBE6B22B788}"/>
          </ac:spMkLst>
        </pc:spChg>
        <pc:spChg chg="add del">
          <ac:chgData name="Chase Wehrle" userId="adfbb21b45c3b7b7" providerId="LiveId" clId="{16DD60D0-E187-4CD8-9165-A1F77B0F2AFF}" dt="2023-02-26T20:12:13.723" v="2623" actId="22"/>
          <ac:spMkLst>
            <pc:docMk/>
            <pc:sldMk cId="3580639660" sldId="356"/>
            <ac:spMk id="6" creationId="{ADC2281F-2AA1-474A-3732-89B6381CDB3F}"/>
          </ac:spMkLst>
        </pc:spChg>
        <pc:spChg chg="mod">
          <ac:chgData name="Chase Wehrle" userId="adfbb21b45c3b7b7" providerId="LiveId" clId="{16DD60D0-E187-4CD8-9165-A1F77B0F2AFF}" dt="2023-02-26T20:12:12.867" v="2622" actId="6549"/>
          <ac:spMkLst>
            <pc:docMk/>
            <pc:sldMk cId="3580639660" sldId="356"/>
            <ac:spMk id="8" creationId="{7DF2A3B4-B255-4B41-946C-6C96B9F8E9CE}"/>
          </ac:spMkLst>
        </pc:spChg>
        <pc:graphicFrameChg chg="add del mod modGraphic">
          <ac:chgData name="Chase Wehrle" userId="adfbb21b45c3b7b7" providerId="LiveId" clId="{16DD60D0-E187-4CD8-9165-A1F77B0F2AFF}" dt="2023-03-02T00:31:25.737" v="10480" actId="478"/>
          <ac:graphicFrameMkLst>
            <pc:docMk/>
            <pc:sldMk cId="3580639660" sldId="356"/>
            <ac:graphicFrameMk id="2" creationId="{136F2499-187F-DFAA-EB16-0831AA765E5F}"/>
          </ac:graphicFrameMkLst>
        </pc:graphicFrameChg>
        <pc:graphicFrameChg chg="add mod modGraphic">
          <ac:chgData name="Chase Wehrle" userId="adfbb21b45c3b7b7" providerId="LiveId" clId="{16DD60D0-E187-4CD8-9165-A1F77B0F2AFF}" dt="2023-03-02T00:38:18.262" v="10587" actId="20577"/>
          <ac:graphicFrameMkLst>
            <pc:docMk/>
            <pc:sldMk cId="3580639660" sldId="356"/>
            <ac:graphicFrameMk id="3" creationId="{DED4A02D-5628-405E-3A3A-1B10E26BA0FA}"/>
          </ac:graphicFrameMkLst>
        </pc:graphicFrameChg>
        <pc:graphicFrameChg chg="del">
          <ac:chgData name="Chase Wehrle" userId="adfbb21b45c3b7b7" providerId="LiveId" clId="{16DD60D0-E187-4CD8-9165-A1F77B0F2AFF}" dt="2023-02-06T00:33:38.066" v="1851" actId="478"/>
          <ac:graphicFrameMkLst>
            <pc:docMk/>
            <pc:sldMk cId="3580639660" sldId="356"/>
            <ac:graphicFrameMk id="9" creationId="{F540A22E-D86D-413D-EA95-E237B1FFE5CA}"/>
          </ac:graphicFrameMkLst>
        </pc:graphicFrameChg>
      </pc:sldChg>
      <pc:sldChg chg="addSp delSp modSp add del mod modNotesTx">
        <pc:chgData name="Chase Wehrle" userId="adfbb21b45c3b7b7" providerId="LiveId" clId="{16DD60D0-E187-4CD8-9165-A1F77B0F2AFF}" dt="2023-02-27T22:21:46.716" v="7343" actId="47"/>
        <pc:sldMkLst>
          <pc:docMk/>
          <pc:sldMk cId="257022908" sldId="357"/>
        </pc:sldMkLst>
        <pc:spChg chg="mod">
          <ac:chgData name="Chase Wehrle" userId="adfbb21b45c3b7b7" providerId="LiveId" clId="{16DD60D0-E187-4CD8-9165-A1F77B0F2AFF}" dt="2023-02-26T20:10:13.664" v="2599" actId="2711"/>
          <ac:spMkLst>
            <pc:docMk/>
            <pc:sldMk cId="257022908" sldId="357"/>
            <ac:spMk id="3" creationId="{7DF2A3B4-B255-4B41-946C-6C96B9F8E9CE}"/>
          </ac:spMkLst>
        </pc:spChg>
        <pc:spChg chg="mod">
          <ac:chgData name="Chase Wehrle" userId="adfbb21b45c3b7b7" providerId="LiveId" clId="{16DD60D0-E187-4CD8-9165-A1F77B0F2AFF}" dt="2023-02-27T00:59:27.791" v="2952" actId="14100"/>
          <ac:spMkLst>
            <pc:docMk/>
            <pc:sldMk cId="257022908" sldId="357"/>
            <ac:spMk id="7" creationId="{00000000-0000-0000-0000-000000000000}"/>
          </ac:spMkLst>
        </pc:spChg>
        <pc:graphicFrameChg chg="add del mod">
          <ac:chgData name="Chase Wehrle" userId="adfbb21b45c3b7b7" providerId="LiveId" clId="{16DD60D0-E187-4CD8-9165-A1F77B0F2AFF}" dt="2023-02-26T20:02:31.226" v="2524"/>
          <ac:graphicFrameMkLst>
            <pc:docMk/>
            <pc:sldMk cId="257022908" sldId="357"/>
            <ac:graphicFrameMk id="2" creationId="{F6529420-CD62-6943-115B-E9705336BC73}"/>
          </ac:graphicFrameMkLst>
        </pc:graphicFrameChg>
        <pc:graphicFrameChg chg="add del mod">
          <ac:chgData name="Chase Wehrle" userId="adfbb21b45c3b7b7" providerId="LiveId" clId="{16DD60D0-E187-4CD8-9165-A1F77B0F2AFF}" dt="2023-02-26T20:02:33.576" v="2526"/>
          <ac:graphicFrameMkLst>
            <pc:docMk/>
            <pc:sldMk cId="257022908" sldId="357"/>
            <ac:graphicFrameMk id="4" creationId="{FF1456B4-037F-0032-302D-BF23CF7D27DB}"/>
          </ac:graphicFrameMkLst>
        </pc:graphicFrameChg>
        <pc:graphicFrameChg chg="modGraphic">
          <ac:chgData name="Chase Wehrle" userId="adfbb21b45c3b7b7" providerId="LiveId" clId="{16DD60D0-E187-4CD8-9165-A1F77B0F2AFF}" dt="2023-02-26T20:10:47.572" v="2608" actId="113"/>
          <ac:graphicFrameMkLst>
            <pc:docMk/>
            <pc:sldMk cId="257022908" sldId="357"/>
            <ac:graphicFrameMk id="6" creationId="{1144B768-B48E-9642-6507-69532CDFDE23}"/>
          </ac:graphicFrameMkLst>
        </pc:graphicFrameChg>
      </pc:sldChg>
      <pc:sldChg chg="modSp new del mod">
        <pc:chgData name="Chase Wehrle" userId="adfbb21b45c3b7b7" providerId="LiveId" clId="{16DD60D0-E187-4CD8-9165-A1F77B0F2AFF}" dt="2023-02-26T19:58:24.758" v="2460" actId="680"/>
        <pc:sldMkLst>
          <pc:docMk/>
          <pc:sldMk cId="1557264981" sldId="357"/>
        </pc:sldMkLst>
        <pc:spChg chg="mod">
          <ac:chgData name="Chase Wehrle" userId="adfbb21b45c3b7b7" providerId="LiveId" clId="{16DD60D0-E187-4CD8-9165-A1F77B0F2AFF}" dt="2023-02-26T19:58:17.577" v="2459"/>
          <ac:spMkLst>
            <pc:docMk/>
            <pc:sldMk cId="1557264981" sldId="357"/>
            <ac:spMk id="3" creationId="{2DEAEFF8-5996-F816-8735-54335A0DDB1E}"/>
          </ac:spMkLst>
        </pc:spChg>
      </pc:sldChg>
      <pc:sldChg chg="add del">
        <pc:chgData name="Chase Wehrle" userId="adfbb21b45c3b7b7" providerId="LiveId" clId="{16DD60D0-E187-4CD8-9165-A1F77B0F2AFF}" dt="2023-02-26T20:03:40.981" v="2536" actId="47"/>
        <pc:sldMkLst>
          <pc:docMk/>
          <pc:sldMk cId="952731272" sldId="358"/>
        </pc:sldMkLst>
      </pc:sldChg>
      <pc:sldChg chg="modSp add mod modNotesTx">
        <pc:chgData name="Chase Wehrle" userId="adfbb21b45c3b7b7" providerId="LiveId" clId="{16DD60D0-E187-4CD8-9165-A1F77B0F2AFF}" dt="2023-03-02T00:15:39.034" v="9153" actId="20577"/>
        <pc:sldMkLst>
          <pc:docMk/>
          <pc:sldMk cId="2321866038" sldId="359"/>
        </pc:sldMkLst>
        <pc:spChg chg="mod">
          <ac:chgData name="Chase Wehrle" userId="adfbb21b45c3b7b7" providerId="LiveId" clId="{16DD60D0-E187-4CD8-9165-A1F77B0F2AFF}" dt="2023-02-27T00:59:17.881" v="2949" actId="14100"/>
          <ac:spMkLst>
            <pc:docMk/>
            <pc:sldMk cId="2321866038" sldId="359"/>
            <ac:spMk id="4" creationId="{2FB8034B-753A-A64C-9666-3FBE6B22B788}"/>
          </ac:spMkLst>
        </pc:spChg>
        <pc:spChg chg="mod">
          <ac:chgData name="Chase Wehrle" userId="adfbb21b45c3b7b7" providerId="LiveId" clId="{16DD60D0-E187-4CD8-9165-A1F77B0F2AFF}" dt="2023-02-26T20:09:54.959" v="2594" actId="2711"/>
          <ac:spMkLst>
            <pc:docMk/>
            <pc:sldMk cId="2321866038" sldId="359"/>
            <ac:spMk id="8" creationId="{7DF2A3B4-B255-4B41-946C-6C96B9F8E9CE}"/>
          </ac:spMkLst>
        </pc:spChg>
        <pc:graphicFrameChg chg="mod modGraphic">
          <ac:chgData name="Chase Wehrle" userId="adfbb21b45c3b7b7" providerId="LiveId" clId="{16DD60D0-E187-4CD8-9165-A1F77B0F2AFF}" dt="2023-02-27T12:34:07.839" v="4901" actId="20577"/>
          <ac:graphicFrameMkLst>
            <pc:docMk/>
            <pc:sldMk cId="2321866038" sldId="359"/>
            <ac:graphicFrameMk id="9" creationId="{F540A22E-D86D-413D-EA95-E237B1FFE5CA}"/>
          </ac:graphicFrameMkLst>
        </pc:graphicFrameChg>
      </pc:sldChg>
      <pc:sldChg chg="modSp add del mod">
        <pc:chgData name="Chase Wehrle" userId="adfbb21b45c3b7b7" providerId="LiveId" clId="{16DD60D0-E187-4CD8-9165-A1F77B0F2AFF}" dt="2023-02-27T01:17:21.948" v="3192" actId="20577"/>
        <pc:sldMkLst>
          <pc:docMk/>
          <pc:sldMk cId="539005389" sldId="360"/>
        </pc:sldMkLst>
        <pc:spChg chg="mod">
          <ac:chgData name="Chase Wehrle" userId="adfbb21b45c3b7b7" providerId="LiveId" clId="{16DD60D0-E187-4CD8-9165-A1F77B0F2AFF}" dt="2023-02-27T00:59:23.938" v="2951" actId="14100"/>
          <ac:spMkLst>
            <pc:docMk/>
            <pc:sldMk cId="539005389" sldId="360"/>
            <ac:spMk id="4" creationId="{2FB8034B-753A-A64C-9666-3FBE6B22B788}"/>
          </ac:spMkLst>
        </pc:spChg>
        <pc:graphicFrameChg chg="modGraphic">
          <ac:chgData name="Chase Wehrle" userId="adfbb21b45c3b7b7" providerId="LiveId" clId="{16DD60D0-E187-4CD8-9165-A1F77B0F2AFF}" dt="2023-02-27T01:17:21.948" v="3192" actId="20577"/>
          <ac:graphicFrameMkLst>
            <pc:docMk/>
            <pc:sldMk cId="539005389" sldId="360"/>
            <ac:graphicFrameMk id="9" creationId="{F540A22E-D86D-413D-EA95-E237B1FFE5CA}"/>
          </ac:graphicFrameMkLst>
        </pc:graphicFrameChg>
      </pc:sldChg>
      <pc:sldChg chg="add del">
        <pc:chgData name="Chase Wehrle" userId="adfbb21b45c3b7b7" providerId="LiveId" clId="{16DD60D0-E187-4CD8-9165-A1F77B0F2AFF}" dt="2023-02-26T20:03:38.646" v="2535" actId="47"/>
        <pc:sldMkLst>
          <pc:docMk/>
          <pc:sldMk cId="2204198216" sldId="360"/>
        </pc:sldMkLst>
      </pc:sldChg>
      <pc:sldChg chg="modSp add mod modNotesTx">
        <pc:chgData name="Chase Wehrle" userId="adfbb21b45c3b7b7" providerId="LiveId" clId="{16DD60D0-E187-4CD8-9165-A1F77B0F2AFF}" dt="2023-02-27T12:37:03.752" v="5286" actId="20577"/>
        <pc:sldMkLst>
          <pc:docMk/>
          <pc:sldMk cId="1336793235" sldId="361"/>
        </pc:sldMkLst>
        <pc:spChg chg="mod">
          <ac:chgData name="Chase Wehrle" userId="adfbb21b45c3b7b7" providerId="LiveId" clId="{16DD60D0-E187-4CD8-9165-A1F77B0F2AFF}" dt="2023-02-27T00:59:57.916" v="2958" actId="14100"/>
          <ac:spMkLst>
            <pc:docMk/>
            <pc:sldMk cId="1336793235" sldId="361"/>
            <ac:spMk id="4" creationId="{2FB8034B-753A-A64C-9666-3FBE6B22B788}"/>
          </ac:spMkLst>
        </pc:spChg>
        <pc:graphicFrameChg chg="modGraphic">
          <ac:chgData name="Chase Wehrle" userId="adfbb21b45c3b7b7" providerId="LiveId" clId="{16DD60D0-E187-4CD8-9165-A1F77B0F2AFF}" dt="2023-02-27T01:17:42.689" v="3193" actId="20577"/>
          <ac:graphicFrameMkLst>
            <pc:docMk/>
            <pc:sldMk cId="1336793235" sldId="361"/>
            <ac:graphicFrameMk id="9" creationId="{F540A22E-D86D-413D-EA95-E237B1FFE5CA}"/>
          </ac:graphicFrameMkLst>
        </pc:graphicFrameChg>
      </pc:sldChg>
      <pc:sldChg chg="addSp delSp modSp add del mod modNotesTx">
        <pc:chgData name="Chase Wehrle" userId="adfbb21b45c3b7b7" providerId="LiveId" clId="{16DD60D0-E187-4CD8-9165-A1F77B0F2AFF}" dt="2023-02-27T22:08:40.310" v="7026" actId="47"/>
        <pc:sldMkLst>
          <pc:docMk/>
          <pc:sldMk cId="2792738286" sldId="362"/>
        </pc:sldMkLst>
        <pc:spChg chg="mod">
          <ac:chgData name="Chase Wehrle" userId="adfbb21b45c3b7b7" providerId="LiveId" clId="{16DD60D0-E187-4CD8-9165-A1F77B0F2AFF}" dt="2023-02-27T01:01:09.389" v="2978" actId="14100"/>
          <ac:spMkLst>
            <pc:docMk/>
            <pc:sldMk cId="2792738286" sldId="362"/>
            <ac:spMk id="4" creationId="{E6D4C7BB-8826-4C40-9A9D-3732C68D045E}"/>
          </ac:spMkLst>
        </pc:spChg>
        <pc:spChg chg="add del mod">
          <ac:chgData name="Chase Wehrle" userId="adfbb21b45c3b7b7" providerId="LiveId" clId="{16DD60D0-E187-4CD8-9165-A1F77B0F2AFF}" dt="2023-02-27T01:05:02.179" v="2989" actId="478"/>
          <ac:spMkLst>
            <pc:docMk/>
            <pc:sldMk cId="2792738286" sldId="362"/>
            <ac:spMk id="6" creationId="{E97EB3C3-F613-405D-24AC-0EDEB9902332}"/>
          </ac:spMkLst>
        </pc:spChg>
        <pc:spChg chg="mod">
          <ac:chgData name="Chase Wehrle" userId="adfbb21b45c3b7b7" providerId="LiveId" clId="{16DD60D0-E187-4CD8-9165-A1F77B0F2AFF}" dt="2023-02-27T01:05:00.193" v="2988"/>
          <ac:spMkLst>
            <pc:docMk/>
            <pc:sldMk cId="2792738286" sldId="362"/>
            <ac:spMk id="8" creationId="{AD1AD0D3-26F8-F18F-ED03-ADBFE8DE670D}"/>
          </ac:spMkLst>
        </pc:spChg>
        <pc:spChg chg="mod">
          <ac:chgData name="Chase Wehrle" userId="adfbb21b45c3b7b7" providerId="LiveId" clId="{16DD60D0-E187-4CD8-9165-A1F77B0F2AFF}" dt="2023-02-27T01:05:00.193" v="2988"/>
          <ac:spMkLst>
            <pc:docMk/>
            <pc:sldMk cId="2792738286" sldId="362"/>
            <ac:spMk id="9" creationId="{ED36283D-B8EB-A0E5-7CF6-F3E087DACBC2}"/>
          </ac:spMkLst>
        </pc:spChg>
        <pc:spChg chg="del">
          <ac:chgData name="Chase Wehrle" userId="adfbb21b45c3b7b7" providerId="LiveId" clId="{16DD60D0-E187-4CD8-9165-A1F77B0F2AFF}" dt="2023-02-27T01:04:59.205" v="2987" actId="478"/>
          <ac:spMkLst>
            <pc:docMk/>
            <pc:sldMk cId="2792738286" sldId="362"/>
            <ac:spMk id="10" creationId="{470B376B-33C5-7C46-B81D-845A3C1C5A2C}"/>
          </ac:spMkLst>
        </pc:spChg>
        <pc:spChg chg="mod">
          <ac:chgData name="Chase Wehrle" userId="adfbb21b45c3b7b7" providerId="LiveId" clId="{16DD60D0-E187-4CD8-9165-A1F77B0F2AFF}" dt="2023-02-27T01:06:15.064" v="3031" actId="1076"/>
          <ac:spMkLst>
            <pc:docMk/>
            <pc:sldMk cId="2792738286" sldId="362"/>
            <ac:spMk id="11" creationId="{02B4647A-F2E8-6D75-58B3-EC12E2CC686A}"/>
          </ac:spMkLst>
        </pc:spChg>
        <pc:spChg chg="add del mod">
          <ac:chgData name="Chase Wehrle" userId="adfbb21b45c3b7b7" providerId="LiveId" clId="{16DD60D0-E187-4CD8-9165-A1F77B0F2AFF}" dt="2023-02-27T21:04:13.751" v="6913" actId="21"/>
          <ac:spMkLst>
            <pc:docMk/>
            <pc:sldMk cId="2792738286" sldId="362"/>
            <ac:spMk id="12" creationId="{998A64DC-5302-BFF5-C236-E6B83106607A}"/>
          </ac:spMkLst>
        </pc:spChg>
        <pc:spChg chg="add del mod">
          <ac:chgData name="Chase Wehrle" userId="adfbb21b45c3b7b7" providerId="LiveId" clId="{16DD60D0-E187-4CD8-9165-A1F77B0F2AFF}" dt="2023-02-27T21:04:13.751" v="6913" actId="21"/>
          <ac:spMkLst>
            <pc:docMk/>
            <pc:sldMk cId="2792738286" sldId="362"/>
            <ac:spMk id="13" creationId="{B0C99E3A-B50E-25CA-2069-6C9143C0EF7F}"/>
          </ac:spMkLst>
        </pc:spChg>
        <pc:spChg chg="add del mod">
          <ac:chgData name="Chase Wehrle" userId="adfbb21b45c3b7b7" providerId="LiveId" clId="{16DD60D0-E187-4CD8-9165-A1F77B0F2AFF}" dt="2023-02-27T21:04:13.751" v="6913" actId="21"/>
          <ac:spMkLst>
            <pc:docMk/>
            <pc:sldMk cId="2792738286" sldId="362"/>
            <ac:spMk id="14" creationId="{59833F98-986F-6DDA-A712-9BBC6EF37501}"/>
          </ac:spMkLst>
        </pc:spChg>
        <pc:spChg chg="mod">
          <ac:chgData name="Chase Wehrle" userId="adfbb21b45c3b7b7" providerId="LiveId" clId="{16DD60D0-E187-4CD8-9165-A1F77B0F2AFF}" dt="2023-02-27T01:06:44.386" v="3037"/>
          <ac:spMkLst>
            <pc:docMk/>
            <pc:sldMk cId="2792738286" sldId="362"/>
            <ac:spMk id="16" creationId="{BBC180DC-4974-1E88-2582-63941257BF82}"/>
          </ac:spMkLst>
        </pc:spChg>
        <pc:spChg chg="mod">
          <ac:chgData name="Chase Wehrle" userId="adfbb21b45c3b7b7" providerId="LiveId" clId="{16DD60D0-E187-4CD8-9165-A1F77B0F2AFF}" dt="2023-02-27T01:06:44.386" v="3037"/>
          <ac:spMkLst>
            <pc:docMk/>
            <pc:sldMk cId="2792738286" sldId="362"/>
            <ac:spMk id="17" creationId="{1EB4C5DC-A3D5-E28A-12A2-BB5B5A34389B}"/>
          </ac:spMkLst>
        </pc:spChg>
        <pc:spChg chg="mod">
          <ac:chgData name="Chase Wehrle" userId="adfbb21b45c3b7b7" providerId="LiveId" clId="{16DD60D0-E187-4CD8-9165-A1F77B0F2AFF}" dt="2023-02-27T01:06:44.386" v="3037"/>
          <ac:spMkLst>
            <pc:docMk/>
            <pc:sldMk cId="2792738286" sldId="362"/>
            <ac:spMk id="18" creationId="{ADCF6448-158A-8AA7-1FFB-854DC744D6C7}"/>
          </ac:spMkLst>
        </pc:spChg>
        <pc:spChg chg="add del mod">
          <ac:chgData name="Chase Wehrle" userId="adfbb21b45c3b7b7" providerId="LiveId" clId="{16DD60D0-E187-4CD8-9165-A1F77B0F2AFF}" dt="2023-02-27T01:07:11.210" v="3058" actId="478"/>
          <ac:spMkLst>
            <pc:docMk/>
            <pc:sldMk cId="2792738286" sldId="362"/>
            <ac:spMk id="19" creationId="{6B429E6C-863A-8EA8-5A19-9CEC1E1F1488}"/>
          </ac:spMkLst>
        </pc:spChg>
        <pc:spChg chg="add del mod">
          <ac:chgData name="Chase Wehrle" userId="adfbb21b45c3b7b7" providerId="LiveId" clId="{16DD60D0-E187-4CD8-9165-A1F77B0F2AFF}" dt="2023-02-27T01:07:14.965" v="3059" actId="21"/>
          <ac:spMkLst>
            <pc:docMk/>
            <pc:sldMk cId="2792738286" sldId="362"/>
            <ac:spMk id="20" creationId="{33B43AFC-F721-4645-5330-DB7CF6963841}"/>
          </ac:spMkLst>
        </pc:spChg>
        <pc:spChg chg="add del mod">
          <ac:chgData name="Chase Wehrle" userId="adfbb21b45c3b7b7" providerId="LiveId" clId="{16DD60D0-E187-4CD8-9165-A1F77B0F2AFF}" dt="2023-02-27T01:07:14.965" v="3059" actId="21"/>
          <ac:spMkLst>
            <pc:docMk/>
            <pc:sldMk cId="2792738286" sldId="362"/>
            <ac:spMk id="21" creationId="{5549F914-2970-E487-B97C-4A21A5EA61EF}"/>
          </ac:spMkLst>
        </pc:spChg>
        <pc:grpChg chg="add del mod">
          <ac:chgData name="Chase Wehrle" userId="adfbb21b45c3b7b7" providerId="LiveId" clId="{16DD60D0-E187-4CD8-9165-A1F77B0F2AFF}" dt="2023-02-27T21:04:13.751" v="6913" actId="21"/>
          <ac:grpSpMkLst>
            <pc:docMk/>
            <pc:sldMk cId="2792738286" sldId="362"/>
            <ac:grpSpMk id="7" creationId="{AFFF29E9-8798-2613-D7AA-EE8D70FC4E05}"/>
          </ac:grpSpMkLst>
        </pc:grpChg>
        <pc:grpChg chg="add del mod">
          <ac:chgData name="Chase Wehrle" userId="adfbb21b45c3b7b7" providerId="LiveId" clId="{16DD60D0-E187-4CD8-9165-A1F77B0F2AFF}" dt="2023-02-27T01:07:14.965" v="3059" actId="21"/>
          <ac:grpSpMkLst>
            <pc:docMk/>
            <pc:sldMk cId="2792738286" sldId="362"/>
            <ac:grpSpMk id="15" creationId="{95F1631D-4455-10BA-99A6-315FDAFF0399}"/>
          </ac:grpSpMkLst>
        </pc:grpChg>
      </pc:sldChg>
      <pc:sldChg chg="addSp delSp modSp add del mod">
        <pc:chgData name="Chase Wehrle" userId="adfbb21b45c3b7b7" providerId="LiveId" clId="{16DD60D0-E187-4CD8-9165-A1F77B0F2AFF}" dt="2023-02-27T22:08:40.310" v="7026" actId="47"/>
        <pc:sldMkLst>
          <pc:docMk/>
          <pc:sldMk cId="1609307770" sldId="363"/>
        </pc:sldMkLst>
        <pc:spChg chg="mod">
          <ac:chgData name="Chase Wehrle" userId="adfbb21b45c3b7b7" providerId="LiveId" clId="{16DD60D0-E187-4CD8-9165-A1F77B0F2AFF}" dt="2023-02-27T01:08:06.606" v="3066"/>
          <ac:spMkLst>
            <pc:docMk/>
            <pc:sldMk cId="1609307770" sldId="363"/>
            <ac:spMk id="6" creationId="{0404C976-A9B3-2C77-06BE-9347AD86B3FF}"/>
          </ac:spMkLst>
        </pc:spChg>
        <pc:spChg chg="mod">
          <ac:chgData name="Chase Wehrle" userId="adfbb21b45c3b7b7" providerId="LiveId" clId="{16DD60D0-E187-4CD8-9165-A1F77B0F2AFF}" dt="2023-02-27T01:08:06.606" v="3066"/>
          <ac:spMkLst>
            <pc:docMk/>
            <pc:sldMk cId="1609307770" sldId="363"/>
            <ac:spMk id="10" creationId="{20057C49-9100-350F-6BBB-1C372082FCAC}"/>
          </ac:spMkLst>
        </pc:spChg>
        <pc:spChg chg="del">
          <ac:chgData name="Chase Wehrle" userId="adfbb21b45c3b7b7" providerId="LiveId" clId="{16DD60D0-E187-4CD8-9165-A1F77B0F2AFF}" dt="2023-02-27T01:07:43.796" v="3063" actId="478"/>
          <ac:spMkLst>
            <pc:docMk/>
            <pc:sldMk cId="1609307770" sldId="363"/>
            <ac:spMk id="12" creationId="{998A64DC-5302-BFF5-C236-E6B83106607A}"/>
          </ac:spMkLst>
        </pc:spChg>
        <pc:spChg chg="del">
          <ac:chgData name="Chase Wehrle" userId="adfbb21b45c3b7b7" providerId="LiveId" clId="{16DD60D0-E187-4CD8-9165-A1F77B0F2AFF}" dt="2023-02-27T01:07:43.796" v="3063" actId="478"/>
          <ac:spMkLst>
            <pc:docMk/>
            <pc:sldMk cId="1609307770" sldId="363"/>
            <ac:spMk id="13" creationId="{B0C99E3A-B50E-25CA-2069-6C9143C0EF7F}"/>
          </ac:spMkLst>
        </pc:spChg>
        <pc:spChg chg="del">
          <ac:chgData name="Chase Wehrle" userId="adfbb21b45c3b7b7" providerId="LiveId" clId="{16DD60D0-E187-4CD8-9165-A1F77B0F2AFF}" dt="2023-02-27T01:07:43.796" v="3063" actId="478"/>
          <ac:spMkLst>
            <pc:docMk/>
            <pc:sldMk cId="1609307770" sldId="363"/>
            <ac:spMk id="14" creationId="{59833F98-986F-6DDA-A712-9BBC6EF37501}"/>
          </ac:spMkLst>
        </pc:spChg>
        <pc:spChg chg="mod">
          <ac:chgData name="Chase Wehrle" userId="adfbb21b45c3b7b7" providerId="LiveId" clId="{16DD60D0-E187-4CD8-9165-A1F77B0F2AFF}" dt="2023-02-27T01:08:21.226" v="3068" actId="1076"/>
          <ac:spMkLst>
            <pc:docMk/>
            <pc:sldMk cId="1609307770" sldId="363"/>
            <ac:spMk id="15" creationId="{D44E0C8F-ED5B-6AD4-EC9A-AEE92A6BB616}"/>
          </ac:spMkLst>
        </pc:spChg>
        <pc:spChg chg="add del mod">
          <ac:chgData name="Chase Wehrle" userId="adfbb21b45c3b7b7" providerId="LiveId" clId="{16DD60D0-E187-4CD8-9165-A1F77B0F2AFF}" dt="2023-02-27T21:04:59.575" v="6922" actId="21"/>
          <ac:spMkLst>
            <pc:docMk/>
            <pc:sldMk cId="1609307770" sldId="363"/>
            <ac:spMk id="16" creationId="{F0DADD87-7EEE-C7E6-63FB-D01A8E1B3A39}"/>
          </ac:spMkLst>
        </pc:spChg>
        <pc:spChg chg="add del mod">
          <ac:chgData name="Chase Wehrle" userId="adfbb21b45c3b7b7" providerId="LiveId" clId="{16DD60D0-E187-4CD8-9165-A1F77B0F2AFF}" dt="2023-02-27T21:04:59.575" v="6922" actId="21"/>
          <ac:spMkLst>
            <pc:docMk/>
            <pc:sldMk cId="1609307770" sldId="363"/>
            <ac:spMk id="17" creationId="{515E3A39-53AF-4436-6FE6-3067B7325130}"/>
          </ac:spMkLst>
        </pc:spChg>
        <pc:spChg chg="add del mod">
          <ac:chgData name="Chase Wehrle" userId="adfbb21b45c3b7b7" providerId="LiveId" clId="{16DD60D0-E187-4CD8-9165-A1F77B0F2AFF}" dt="2023-02-27T21:04:59.575" v="6922" actId="21"/>
          <ac:spMkLst>
            <pc:docMk/>
            <pc:sldMk cId="1609307770" sldId="363"/>
            <ac:spMk id="18" creationId="{4D8A47CA-131A-95A8-61B5-D387EFCB43E2}"/>
          </ac:spMkLst>
        </pc:spChg>
        <pc:grpChg chg="add del mod">
          <ac:chgData name="Chase Wehrle" userId="adfbb21b45c3b7b7" providerId="LiveId" clId="{16DD60D0-E187-4CD8-9165-A1F77B0F2AFF}" dt="2023-02-27T21:04:59.575" v="6922" actId="21"/>
          <ac:grpSpMkLst>
            <pc:docMk/>
            <pc:sldMk cId="1609307770" sldId="363"/>
            <ac:grpSpMk id="3" creationId="{2A538312-CDC1-7C58-8F6E-9E847C44FDB9}"/>
          </ac:grpSpMkLst>
        </pc:grpChg>
        <pc:grpChg chg="del">
          <ac:chgData name="Chase Wehrle" userId="adfbb21b45c3b7b7" providerId="LiveId" clId="{16DD60D0-E187-4CD8-9165-A1F77B0F2AFF}" dt="2023-02-27T01:07:43.796" v="3063" actId="478"/>
          <ac:grpSpMkLst>
            <pc:docMk/>
            <pc:sldMk cId="1609307770" sldId="363"/>
            <ac:grpSpMk id="7" creationId="{AFFF29E9-8798-2613-D7AA-EE8D70FC4E05}"/>
          </ac:grpSpMkLst>
        </pc:grpChg>
      </pc:sldChg>
      <pc:sldChg chg="addSp delSp new del mod">
        <pc:chgData name="Chase Wehrle" userId="adfbb21b45c3b7b7" providerId="LiveId" clId="{16DD60D0-E187-4CD8-9165-A1F77B0F2AFF}" dt="2023-02-27T20:55:32.606" v="6521" actId="47"/>
        <pc:sldMkLst>
          <pc:docMk/>
          <pc:sldMk cId="2196476186" sldId="364"/>
        </pc:sldMkLst>
        <pc:picChg chg="add del">
          <ac:chgData name="Chase Wehrle" userId="adfbb21b45c3b7b7" providerId="LiveId" clId="{16DD60D0-E187-4CD8-9165-A1F77B0F2AFF}" dt="2023-02-27T20:41:59.036" v="6028" actId="21"/>
          <ac:picMkLst>
            <pc:docMk/>
            <pc:sldMk cId="2196476186" sldId="364"/>
            <ac:picMk id="5" creationId="{FAC080C7-E0F6-07F6-565B-6CB3E8776E2C}"/>
          </ac:picMkLst>
        </pc:picChg>
      </pc:sldChg>
      <pc:sldChg chg="delSp modSp add mod modNotesTx">
        <pc:chgData name="Chase Wehrle" userId="adfbb21b45c3b7b7" providerId="LiveId" clId="{16DD60D0-E187-4CD8-9165-A1F77B0F2AFF}" dt="2023-03-02T00:14:35.510" v="9150" actId="20577"/>
        <pc:sldMkLst>
          <pc:docMk/>
          <pc:sldMk cId="1672094626" sldId="365"/>
        </pc:sldMkLst>
        <pc:spChg chg="mod">
          <ac:chgData name="Chase Wehrle" userId="adfbb21b45c3b7b7" providerId="LiveId" clId="{16DD60D0-E187-4CD8-9165-A1F77B0F2AFF}" dt="2023-03-02T00:13:04.998" v="8894" actId="6549"/>
          <ac:spMkLst>
            <pc:docMk/>
            <pc:sldMk cId="1672094626" sldId="365"/>
            <ac:spMk id="10" creationId="{470B376B-33C5-7C46-B81D-845A3C1C5A2C}"/>
          </ac:spMkLst>
        </pc:spChg>
        <pc:picChg chg="del mod">
          <ac:chgData name="Chase Wehrle" userId="adfbb21b45c3b7b7" providerId="LiveId" clId="{16DD60D0-E187-4CD8-9165-A1F77B0F2AFF}" dt="2023-02-27T20:51:32.213" v="6151" actId="478"/>
          <ac:picMkLst>
            <pc:docMk/>
            <pc:sldMk cId="1672094626" sldId="365"/>
            <ac:picMk id="3" creationId="{3F5A8BF2-144B-CCA9-2464-202C532DE216}"/>
          </ac:picMkLst>
        </pc:picChg>
      </pc:sldChg>
      <pc:sldChg chg="modSp add mod modNotesTx">
        <pc:chgData name="Chase Wehrle" userId="adfbb21b45c3b7b7" providerId="LiveId" clId="{16DD60D0-E187-4CD8-9165-A1F77B0F2AFF}" dt="2023-03-02T00:19:12.068" v="9257" actId="20577"/>
        <pc:sldMkLst>
          <pc:docMk/>
          <pc:sldMk cId="338978274" sldId="366"/>
        </pc:sldMkLst>
        <pc:spChg chg="mod">
          <ac:chgData name="Chase Wehrle" userId="adfbb21b45c3b7b7" providerId="LiveId" clId="{16DD60D0-E187-4CD8-9165-A1F77B0F2AFF}" dt="2023-03-02T00:19:12.068" v="9257" actId="20577"/>
          <ac:spMkLst>
            <pc:docMk/>
            <pc:sldMk cId="338978274" sldId="366"/>
            <ac:spMk id="13" creationId="{6CC16B7B-4B29-014A-B4E0-C30BCAA300BB}"/>
          </ac:spMkLst>
        </pc:spChg>
      </pc:sldChg>
      <pc:sldChg chg="addSp delSp modSp add mod modNotesTx">
        <pc:chgData name="Chase Wehrle" userId="adfbb21b45c3b7b7" providerId="LiveId" clId="{16DD60D0-E187-4CD8-9165-A1F77B0F2AFF}" dt="2023-03-02T00:16:45.762" v="9240" actId="313"/>
        <pc:sldMkLst>
          <pc:docMk/>
          <pc:sldMk cId="3477045487" sldId="367"/>
        </pc:sldMkLst>
        <pc:spChg chg="mod">
          <ac:chgData name="Chase Wehrle" userId="adfbb21b45c3b7b7" providerId="LiveId" clId="{16DD60D0-E187-4CD8-9165-A1F77B0F2AFF}" dt="2023-03-02T00:15:53.305" v="9154" actId="14100"/>
          <ac:spMkLst>
            <pc:docMk/>
            <pc:sldMk cId="3477045487" sldId="367"/>
            <ac:spMk id="4" creationId="{2FB8034B-753A-A64C-9666-3FBE6B22B788}"/>
          </ac:spMkLst>
        </pc:spChg>
        <pc:spChg chg="mod">
          <ac:chgData name="Chase Wehrle" userId="adfbb21b45c3b7b7" providerId="LiveId" clId="{16DD60D0-E187-4CD8-9165-A1F77B0F2AFF}" dt="2023-02-27T22:46:34.969" v="8381" actId="403"/>
          <ac:spMkLst>
            <pc:docMk/>
            <pc:sldMk cId="3477045487" sldId="367"/>
            <ac:spMk id="8" creationId="{7DF2A3B4-B255-4B41-946C-6C96B9F8E9CE}"/>
          </ac:spMkLst>
        </pc:spChg>
        <pc:graphicFrameChg chg="add mod modGraphic">
          <ac:chgData name="Chase Wehrle" userId="adfbb21b45c3b7b7" providerId="LiveId" clId="{16DD60D0-E187-4CD8-9165-A1F77B0F2AFF}" dt="2023-02-27T22:47:22.298" v="8400" actId="113"/>
          <ac:graphicFrameMkLst>
            <pc:docMk/>
            <pc:sldMk cId="3477045487" sldId="367"/>
            <ac:graphicFrameMk id="7" creationId="{EE6168D6-FCF7-760F-7D22-762D80EACB72}"/>
          </ac:graphicFrameMkLst>
        </pc:graphicFrameChg>
        <pc:graphicFrameChg chg="del">
          <ac:chgData name="Chase Wehrle" userId="adfbb21b45c3b7b7" providerId="LiveId" clId="{16DD60D0-E187-4CD8-9165-A1F77B0F2AFF}" dt="2023-02-27T22:34:53.339" v="7933" actId="478"/>
          <ac:graphicFrameMkLst>
            <pc:docMk/>
            <pc:sldMk cId="3477045487" sldId="367"/>
            <ac:graphicFrameMk id="9" creationId="{F540A22E-D86D-413D-EA95-E237B1FFE5CA}"/>
          </ac:graphicFrameMkLst>
        </pc:graphicFrameChg>
        <pc:picChg chg="add del mod">
          <ac:chgData name="Chase Wehrle" userId="adfbb21b45c3b7b7" providerId="LiveId" clId="{16DD60D0-E187-4CD8-9165-A1F77B0F2AFF}" dt="2023-02-27T22:35:46.767" v="7937" actId="478"/>
          <ac:picMkLst>
            <pc:docMk/>
            <pc:sldMk cId="3477045487" sldId="367"/>
            <ac:picMk id="2" creationId="{A1C8E70F-1715-02C3-D377-84B0D112547E}"/>
          </ac:picMkLst>
        </pc:picChg>
        <pc:picChg chg="add mod">
          <ac:chgData name="Chase Wehrle" userId="adfbb21b45c3b7b7" providerId="LiveId" clId="{16DD60D0-E187-4CD8-9165-A1F77B0F2AFF}" dt="2023-02-27T22:47:36.251" v="8401" actId="1076"/>
          <ac:picMkLst>
            <pc:docMk/>
            <pc:sldMk cId="3477045487" sldId="367"/>
            <ac:picMk id="6" creationId="{E0DC330F-0D31-E823-670D-0BB9D5944007}"/>
          </ac:picMkLst>
        </pc:picChg>
      </pc:sldChg>
      <pc:sldChg chg="modSp add del mod">
        <pc:chgData name="Chase Wehrle" userId="adfbb21b45c3b7b7" providerId="LiveId" clId="{16DD60D0-E187-4CD8-9165-A1F77B0F2AFF}" dt="2023-03-02T00:01:03.921" v="8869" actId="47"/>
        <pc:sldMkLst>
          <pc:docMk/>
          <pc:sldMk cId="1208815414" sldId="368"/>
        </pc:sldMkLst>
        <pc:spChg chg="mod">
          <ac:chgData name="Chase Wehrle" userId="adfbb21b45c3b7b7" providerId="LiveId" clId="{16DD60D0-E187-4CD8-9165-A1F77B0F2AFF}" dt="2023-03-02T00:00:48.594" v="8865" actId="21"/>
          <ac:spMkLst>
            <pc:docMk/>
            <pc:sldMk cId="1208815414" sldId="368"/>
            <ac:spMk id="10" creationId="{470B376B-33C5-7C46-B81D-845A3C1C5A2C}"/>
          </ac:spMkLst>
        </pc:spChg>
      </pc:sldChg>
      <pc:sldChg chg="modSp add mod">
        <pc:chgData name="Chase Wehrle" userId="adfbb21b45c3b7b7" providerId="LiveId" clId="{16DD60D0-E187-4CD8-9165-A1F77B0F2AFF}" dt="2023-03-02T00:29:39.164" v="10477" actId="20577"/>
        <pc:sldMkLst>
          <pc:docMk/>
          <pc:sldMk cId="3241572749" sldId="368"/>
        </pc:sldMkLst>
        <pc:spChg chg="mod">
          <ac:chgData name="Chase Wehrle" userId="adfbb21b45c3b7b7" providerId="LiveId" clId="{16DD60D0-E187-4CD8-9165-A1F77B0F2AFF}" dt="2023-03-02T00:29:39.164" v="10477" actId="20577"/>
          <ac:spMkLst>
            <pc:docMk/>
            <pc:sldMk cId="3241572749" sldId="368"/>
            <ac:spMk id="6" creationId="{AF2FBD38-365A-014B-B9A4-54AC75C470F7}"/>
          </ac:spMkLst>
        </pc:spChg>
      </pc:sldChg>
      <pc:sldMasterChg chg="delSldLayout">
        <pc:chgData name="Chase Wehrle" userId="adfbb21b45c3b7b7" providerId="LiveId" clId="{16DD60D0-E187-4CD8-9165-A1F77B0F2AFF}" dt="2023-02-27T01:09:21.453" v="3105" actId="47"/>
        <pc:sldMasterMkLst>
          <pc:docMk/>
          <pc:sldMasterMk cId="1681343720" sldId="2147483695"/>
        </pc:sldMasterMkLst>
        <pc:sldLayoutChg chg="del">
          <pc:chgData name="Chase Wehrle" userId="adfbb21b45c3b7b7" providerId="LiveId" clId="{16DD60D0-E187-4CD8-9165-A1F77B0F2AFF}" dt="2023-02-27T01:09:21.453" v="3105" actId="47"/>
          <pc:sldLayoutMkLst>
            <pc:docMk/>
            <pc:sldMasterMk cId="1681343720" sldId="2147483695"/>
            <pc:sldLayoutMk cId="3837038531" sldId="214748370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6ABBB56B-D8F9-49F8-B39F-50CDBCC68CDB}" type="datetimeFigureOut">
              <a:rPr lang="en-US" smtClean="0"/>
              <a:t>3/5/2023</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34738282-2876-423B-B939-6CC694CDAE20}" type="slidenum">
              <a:rPr lang="en-US" smtClean="0"/>
              <a:t>‹#›</a:t>
            </a:fld>
            <a:endParaRPr lang="en-US"/>
          </a:p>
        </p:txBody>
      </p:sp>
    </p:spTree>
    <p:extLst>
      <p:ext uri="{BB962C8B-B14F-4D97-AF65-F5344CB8AC3E}">
        <p14:creationId xmlns:p14="http://schemas.microsoft.com/office/powerpoint/2010/main" val="10235110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72499CD5-D962-4CE6-B084-B7B9F527C809}" type="datetimeFigureOut">
              <a:rPr lang="en-US" smtClean="0"/>
              <a:t>3/4/2023</a:t>
            </a:fld>
            <a:endParaRPr lang="en-US"/>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BD2B2DFA-04F6-4713-86A1-47E953577B26}" type="slidenum">
              <a:rPr lang="en-US" smtClean="0"/>
              <a:t>‹#›</a:t>
            </a:fld>
            <a:endParaRPr lang="en-US"/>
          </a:p>
        </p:txBody>
      </p:sp>
    </p:spTree>
    <p:extLst>
      <p:ext uri="{BB962C8B-B14F-4D97-AF65-F5344CB8AC3E}">
        <p14:creationId xmlns:p14="http://schemas.microsoft.com/office/powerpoint/2010/main" val="245715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Know that the composite recurrence – higher rates because people reporting bulge in composite recurrence. </a:t>
            </a:r>
          </a:p>
          <a:p>
            <a:r>
              <a:rPr lang="en-US" dirty="0"/>
              <a:t>To defend analysis – likely that composite definition overestimates recurrence rate, but this should be equal in each arm</a:t>
            </a:r>
          </a:p>
          <a:p>
            <a:r>
              <a:rPr lang="en-US" dirty="0"/>
              <a:t>Only follow up is PRO in some cases no scans</a:t>
            </a:r>
          </a:p>
          <a:p>
            <a:endParaRPr lang="en-US" dirty="0"/>
          </a:p>
          <a:p>
            <a:r>
              <a:rPr lang="en-US" dirty="0"/>
              <a:t>Add size of mesh and size of defect for mesh based repairs</a:t>
            </a:r>
          </a:p>
          <a:p>
            <a:endParaRPr lang="en-US" dirty="0"/>
          </a:p>
          <a:p>
            <a:r>
              <a:rPr lang="en-US" dirty="0"/>
              <a:t>Ruth </a:t>
            </a:r>
            <a:r>
              <a:rPr lang="en-US" dirty="0" err="1"/>
              <a:t>kaufmann</a:t>
            </a:r>
            <a:r>
              <a:rPr lang="en-US" dirty="0"/>
              <a:t> – lancet 2018. Netherlands 300 patients, RCT umbilical hernias 1-4cm. That made it so every hernia got mesh 12 vs 4%</a:t>
            </a:r>
          </a:p>
          <a:p>
            <a:r>
              <a:rPr lang="en-US" dirty="0"/>
              <a:t>Figure 1 – less than 2 cm, success of primary repair was 95%</a:t>
            </a:r>
          </a:p>
          <a:p>
            <a:r>
              <a:rPr lang="en-US" dirty="0"/>
              <a:t>Figure 2 – QOL equal between groups</a:t>
            </a:r>
          </a:p>
          <a:p>
            <a:endParaRPr lang="en-US" dirty="0"/>
          </a:p>
          <a:p>
            <a:r>
              <a:rPr lang="en-US" dirty="0" err="1"/>
              <a:t>Kokodovic</a:t>
            </a:r>
            <a:r>
              <a:rPr lang="en-US" dirty="0"/>
              <a:t> – mesh 5% lifetime risk (JAMA). </a:t>
            </a:r>
          </a:p>
          <a:p>
            <a:endParaRPr lang="en-US" dirty="0"/>
          </a:p>
          <a:p>
            <a:r>
              <a:rPr lang="en-US" dirty="0" err="1"/>
              <a:t>Differnece</a:t>
            </a:r>
            <a:r>
              <a:rPr lang="en-US" dirty="0"/>
              <a:t> in small hernias not that big, mesh has lifetime risk of reoperation so mesh isn’t free, so lets see whether we can avoid mesh. </a:t>
            </a:r>
          </a:p>
          <a:p>
            <a:endParaRPr lang="en-US" dirty="0"/>
          </a:p>
          <a:p>
            <a:r>
              <a:rPr lang="en-US" dirty="0"/>
              <a:t>“Did not obtain statistical significance”</a:t>
            </a:r>
          </a:p>
          <a:p>
            <a:endParaRPr lang="en-US" dirty="0"/>
          </a:p>
          <a:p>
            <a:r>
              <a:rPr lang="en-US" dirty="0"/>
              <a:t>Conclusion – data suggests this should be studied. There may be a difference in recurrence but less complications. Need to tell because low numbers </a:t>
            </a:r>
          </a:p>
          <a:p>
            <a:endParaRPr lang="en-US" dirty="0"/>
          </a:p>
          <a:p>
            <a:r>
              <a:rPr lang="en-US" dirty="0"/>
              <a:t>PROMIS Scores pain – </a:t>
            </a:r>
            <a:r>
              <a:rPr lang="en-US" dirty="0" err="1"/>
              <a:t>HerQles</a:t>
            </a:r>
            <a:r>
              <a:rPr lang="en-US" dirty="0"/>
              <a:t> vs pain</a:t>
            </a:r>
          </a:p>
          <a:p>
            <a:endParaRPr lang="en-US" dirty="0"/>
          </a:p>
          <a:p>
            <a:r>
              <a:rPr lang="en-US" dirty="0"/>
              <a:t>HerQLes – Abd wall quality of life “May improve core function” – cory </a:t>
            </a:r>
            <a:r>
              <a:rPr lang="en-US" dirty="0" err="1"/>
              <a:t>chris</a:t>
            </a:r>
            <a:r>
              <a:rPr lang="en-US" dirty="0"/>
              <a:t> paper</a:t>
            </a:r>
          </a:p>
          <a:p>
            <a:endParaRPr lang="en-US" dirty="0"/>
          </a:p>
          <a:p>
            <a:endParaRPr lang="en-US" dirty="0"/>
          </a:p>
        </p:txBody>
      </p:sp>
      <p:sp>
        <p:nvSpPr>
          <p:cNvPr id="4" name="Slide Number Placeholder 3"/>
          <p:cNvSpPr>
            <a:spLocks noGrp="1"/>
          </p:cNvSpPr>
          <p:nvPr>
            <p:ph type="sldNum" sz="quarter" idx="5"/>
          </p:nvPr>
        </p:nvSpPr>
        <p:spPr/>
        <p:txBody>
          <a:bodyPr/>
          <a:lstStyle/>
          <a:p>
            <a:fld id="{BD2B2DFA-04F6-4713-86A1-47E953577B26}" type="slidenum">
              <a:rPr lang="en-US" smtClean="0"/>
              <a:t>1</a:t>
            </a:fld>
            <a:endParaRPr lang="en-US"/>
          </a:p>
        </p:txBody>
      </p:sp>
    </p:spTree>
    <p:extLst>
      <p:ext uri="{BB962C8B-B14F-4D97-AF65-F5344CB8AC3E}">
        <p14:creationId xmlns:p14="http://schemas.microsoft.com/office/powerpoint/2010/main" val="23834212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D2B2DFA-04F6-4713-86A1-47E953577B26}" type="slidenum">
              <a:rPr lang="en-US" smtClean="0"/>
              <a:t>10</a:t>
            </a:fld>
            <a:endParaRPr lang="en-US"/>
          </a:p>
        </p:txBody>
      </p:sp>
    </p:spTree>
    <p:extLst>
      <p:ext uri="{BB962C8B-B14F-4D97-AF65-F5344CB8AC3E}">
        <p14:creationId xmlns:p14="http://schemas.microsoft.com/office/powerpoint/2010/main" val="8875126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2B2DFA-04F6-4713-86A1-47E953577B26}" type="slidenum">
              <a:rPr lang="en-US" smtClean="0"/>
              <a:t>11</a:t>
            </a:fld>
            <a:endParaRPr lang="en-US"/>
          </a:p>
        </p:txBody>
      </p:sp>
    </p:spTree>
    <p:extLst>
      <p:ext uri="{BB962C8B-B14F-4D97-AF65-F5344CB8AC3E}">
        <p14:creationId xmlns:p14="http://schemas.microsoft.com/office/powerpoint/2010/main" val="3111190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2B2DFA-04F6-4713-86A1-47E953577B26}" type="slidenum">
              <a:rPr lang="en-US" smtClean="0"/>
              <a:t>12</a:t>
            </a:fld>
            <a:endParaRPr lang="en-US"/>
          </a:p>
        </p:txBody>
      </p:sp>
    </p:spTree>
    <p:extLst>
      <p:ext uri="{BB962C8B-B14F-4D97-AF65-F5344CB8AC3E}">
        <p14:creationId xmlns:p14="http://schemas.microsoft.com/office/powerpoint/2010/main" val="29636435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Shorten this – “demographics are well matched/not different after PSM”</a:t>
            </a:r>
          </a:p>
        </p:txBody>
      </p:sp>
      <p:sp>
        <p:nvSpPr>
          <p:cNvPr id="4" name="Slide Number Placeholder 3"/>
          <p:cNvSpPr>
            <a:spLocks noGrp="1"/>
          </p:cNvSpPr>
          <p:nvPr>
            <p:ph type="sldNum" sz="quarter" idx="10"/>
          </p:nvPr>
        </p:nvSpPr>
        <p:spPr/>
        <p:txBody>
          <a:bodyPr/>
          <a:lstStyle/>
          <a:p>
            <a:fld id="{BD2B2DFA-04F6-4713-86A1-47E953577B26}" type="slidenum">
              <a:rPr lang="en-US" smtClean="0"/>
              <a:t>13</a:t>
            </a:fld>
            <a:endParaRPr lang="en-US"/>
          </a:p>
        </p:txBody>
      </p:sp>
    </p:spTree>
    <p:extLst>
      <p:ext uri="{BB962C8B-B14F-4D97-AF65-F5344CB8AC3E}">
        <p14:creationId xmlns:p14="http://schemas.microsoft.com/office/powerpoint/2010/main" val="3748578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2B2DFA-04F6-4713-86A1-47E953577B26}" type="slidenum">
              <a:rPr lang="en-US" smtClean="0"/>
              <a:t>14</a:t>
            </a:fld>
            <a:endParaRPr lang="en-US"/>
          </a:p>
        </p:txBody>
      </p:sp>
    </p:spTree>
    <p:extLst>
      <p:ext uri="{BB962C8B-B14F-4D97-AF65-F5344CB8AC3E}">
        <p14:creationId xmlns:p14="http://schemas.microsoft.com/office/powerpoint/2010/main" val="28648020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9% difference in Recurrence, did not reach </a:t>
            </a:r>
            <a:r>
              <a:rPr lang="en-US" dirty="0" err="1"/>
              <a:t>stastical</a:t>
            </a:r>
            <a:r>
              <a:rPr lang="en-US" dirty="0"/>
              <a:t> significance</a:t>
            </a:r>
          </a:p>
          <a:p>
            <a:r>
              <a:rPr lang="en-US" dirty="0"/>
              <a:t>Probably has clinical significance, not statistical, we don’t know meaning</a:t>
            </a:r>
          </a:p>
          <a:p>
            <a:endParaRPr lang="en-US" dirty="0"/>
          </a:p>
          <a:p>
            <a:endParaRPr lang="en-US" dirty="0"/>
          </a:p>
        </p:txBody>
      </p:sp>
      <p:sp>
        <p:nvSpPr>
          <p:cNvPr id="4" name="Slide Number Placeholder 3"/>
          <p:cNvSpPr>
            <a:spLocks noGrp="1"/>
          </p:cNvSpPr>
          <p:nvPr>
            <p:ph type="sldNum" sz="quarter" idx="10"/>
          </p:nvPr>
        </p:nvSpPr>
        <p:spPr/>
        <p:txBody>
          <a:bodyPr/>
          <a:lstStyle/>
          <a:p>
            <a:fld id="{BD2B2DFA-04F6-4713-86A1-47E953577B26}" type="slidenum">
              <a:rPr lang="en-US" smtClean="0"/>
              <a:t>15</a:t>
            </a:fld>
            <a:endParaRPr lang="en-US"/>
          </a:p>
        </p:txBody>
      </p:sp>
    </p:spTree>
    <p:extLst>
      <p:ext uri="{BB962C8B-B14F-4D97-AF65-F5344CB8AC3E}">
        <p14:creationId xmlns:p14="http://schemas.microsoft.com/office/powerpoint/2010/main" val="36956714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Fix Pain scale – PROMIS 3A</a:t>
            </a:r>
          </a:p>
          <a:p>
            <a:r>
              <a:rPr lang="en-US" dirty="0"/>
              <a:t>Make sure says change from baseline</a:t>
            </a:r>
          </a:p>
          <a:p>
            <a:r>
              <a:rPr lang="en-US" dirty="0"/>
              <a:t>Report what the numbers were </a:t>
            </a:r>
          </a:p>
          <a:p>
            <a:r>
              <a:rPr lang="en-US" dirty="0"/>
              <a:t>Include the baseline, number, change from baseline</a:t>
            </a:r>
          </a:p>
          <a:p>
            <a:r>
              <a:rPr lang="en-US" dirty="0"/>
              <a:t>Include in Methods how the HerQLes is scored – 0-100</a:t>
            </a:r>
          </a:p>
          <a:p>
            <a:endParaRPr lang="en-US" dirty="0"/>
          </a:p>
          <a:p>
            <a:r>
              <a:rPr lang="en-US" dirty="0"/>
              <a:t>We are underpowered to detect recurrence, but there may actually be an improvement in quality of life without mesh as shown here. Signals saying that we need the trial. And were running the trial</a:t>
            </a:r>
          </a:p>
          <a:p>
            <a:r>
              <a:rPr lang="en-US" dirty="0"/>
              <a:t>Recurrence typically correlates with QOL, if we rely heavily on bulges the recurrences may not be real</a:t>
            </a:r>
          </a:p>
        </p:txBody>
      </p:sp>
      <p:sp>
        <p:nvSpPr>
          <p:cNvPr id="4" name="Slide Number Placeholder 3"/>
          <p:cNvSpPr>
            <a:spLocks noGrp="1"/>
          </p:cNvSpPr>
          <p:nvPr>
            <p:ph type="sldNum" sz="quarter" idx="10"/>
          </p:nvPr>
        </p:nvSpPr>
        <p:spPr/>
        <p:txBody>
          <a:bodyPr/>
          <a:lstStyle/>
          <a:p>
            <a:fld id="{BD2B2DFA-04F6-4713-86A1-47E953577B26}" type="slidenum">
              <a:rPr lang="en-US" smtClean="0"/>
              <a:t>16</a:t>
            </a:fld>
            <a:endParaRPr lang="en-US"/>
          </a:p>
        </p:txBody>
      </p:sp>
    </p:spTree>
    <p:extLst>
      <p:ext uri="{BB962C8B-B14F-4D97-AF65-F5344CB8AC3E}">
        <p14:creationId xmlns:p14="http://schemas.microsoft.com/office/powerpoint/2010/main" val="8691062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summary – it is likely that we are underpowered, and with limited FU, mesh repairs have lower recurrence rates</a:t>
            </a:r>
          </a:p>
          <a:p>
            <a:endParaRPr lang="en-US" dirty="0"/>
          </a:p>
          <a:p>
            <a:r>
              <a:rPr lang="en-US" dirty="0"/>
              <a:t>Although recurrence is lower w mesh, there is an increased risk in complications which may or may not be clinically significant</a:t>
            </a:r>
          </a:p>
          <a:p>
            <a:endParaRPr lang="en-US" dirty="0"/>
          </a:p>
          <a:p>
            <a:r>
              <a:rPr lang="en-US" dirty="0"/>
              <a:t>This shows that QOL is unaffected by complications under 2cm and should be considered heavily in these outcomes. Preoperative counselling and patient risk factors considered when using mesh in these patients</a:t>
            </a:r>
          </a:p>
          <a:p>
            <a:endParaRPr lang="en-US" dirty="0"/>
          </a:p>
          <a:p>
            <a:r>
              <a:rPr lang="en-US" dirty="0"/>
              <a:t>Say the randomized but don’t write</a:t>
            </a:r>
          </a:p>
          <a:p>
            <a:endParaRPr lang="en-US" dirty="0"/>
          </a:p>
        </p:txBody>
      </p:sp>
      <p:sp>
        <p:nvSpPr>
          <p:cNvPr id="4" name="Slide Number Placeholder 3"/>
          <p:cNvSpPr>
            <a:spLocks noGrp="1"/>
          </p:cNvSpPr>
          <p:nvPr>
            <p:ph type="sldNum" sz="quarter" idx="10"/>
          </p:nvPr>
        </p:nvSpPr>
        <p:spPr/>
        <p:txBody>
          <a:bodyPr/>
          <a:lstStyle/>
          <a:p>
            <a:fld id="{BD2B2DFA-04F6-4713-86A1-47E953577B26}" type="slidenum">
              <a:rPr lang="en-US" smtClean="0"/>
              <a:t>17</a:t>
            </a:fld>
            <a:endParaRPr lang="en-US"/>
          </a:p>
        </p:txBody>
      </p:sp>
    </p:spTree>
    <p:extLst>
      <p:ext uri="{BB962C8B-B14F-4D97-AF65-F5344CB8AC3E}">
        <p14:creationId xmlns:p14="http://schemas.microsoft.com/office/powerpoint/2010/main" val="1975813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summary – it is likely that we are underpowered, and with limited FU, mesh repairs have lower recurrence rates</a:t>
            </a:r>
          </a:p>
          <a:p>
            <a:endParaRPr lang="en-US" dirty="0"/>
          </a:p>
          <a:p>
            <a:r>
              <a:rPr lang="en-US" dirty="0"/>
              <a:t>Although recurrence is lower w mesh, there is an increased risk in complications which may or may not be clinically significant</a:t>
            </a:r>
          </a:p>
          <a:p>
            <a:endParaRPr lang="en-US" dirty="0"/>
          </a:p>
          <a:p>
            <a:r>
              <a:rPr lang="en-US" dirty="0"/>
              <a:t>This shows that QOL is unaffected by complications under 2cm and should be considered heavily in these outcomes. Preoperative counselling and patient risk factors considered when using mesh in these patients</a:t>
            </a:r>
          </a:p>
          <a:p>
            <a:endParaRPr lang="en-US" dirty="0"/>
          </a:p>
          <a:p>
            <a:r>
              <a:rPr lang="en-US" dirty="0"/>
              <a:t>Say the randomized but don’t write</a:t>
            </a:r>
          </a:p>
          <a:p>
            <a:endParaRPr lang="en-US" dirty="0"/>
          </a:p>
        </p:txBody>
      </p:sp>
      <p:sp>
        <p:nvSpPr>
          <p:cNvPr id="4" name="Slide Number Placeholder 3"/>
          <p:cNvSpPr>
            <a:spLocks noGrp="1"/>
          </p:cNvSpPr>
          <p:nvPr>
            <p:ph type="sldNum" sz="quarter" idx="10"/>
          </p:nvPr>
        </p:nvSpPr>
        <p:spPr/>
        <p:txBody>
          <a:bodyPr/>
          <a:lstStyle/>
          <a:p>
            <a:fld id="{BD2B2DFA-04F6-4713-86A1-47E953577B26}" type="slidenum">
              <a:rPr lang="en-US" smtClean="0"/>
              <a:t>18</a:t>
            </a:fld>
            <a:endParaRPr lang="en-US"/>
          </a:p>
        </p:txBody>
      </p:sp>
    </p:spTree>
    <p:extLst>
      <p:ext uri="{BB962C8B-B14F-4D97-AF65-F5344CB8AC3E}">
        <p14:creationId xmlns:p14="http://schemas.microsoft.com/office/powerpoint/2010/main" val="1709655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Remove FACS </a:t>
            </a:r>
          </a:p>
        </p:txBody>
      </p:sp>
      <p:sp>
        <p:nvSpPr>
          <p:cNvPr id="4" name="Slide Number Placeholder 3"/>
          <p:cNvSpPr>
            <a:spLocks noGrp="1"/>
          </p:cNvSpPr>
          <p:nvPr>
            <p:ph type="sldNum" sz="quarter" idx="5"/>
          </p:nvPr>
        </p:nvSpPr>
        <p:spPr/>
        <p:txBody>
          <a:bodyPr/>
          <a:lstStyle/>
          <a:p>
            <a:fld id="{BD2B2DFA-04F6-4713-86A1-47E953577B26}" type="slidenum">
              <a:rPr lang="en-US" smtClean="0"/>
              <a:t>2</a:t>
            </a:fld>
            <a:endParaRPr lang="en-US"/>
          </a:p>
        </p:txBody>
      </p:sp>
    </p:spTree>
    <p:extLst>
      <p:ext uri="{BB962C8B-B14F-4D97-AF65-F5344CB8AC3E}">
        <p14:creationId xmlns:p14="http://schemas.microsoft.com/office/powerpoint/2010/main" val="1618086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2B2DFA-04F6-4713-86A1-47E953577B26}" type="slidenum">
              <a:rPr lang="en-US" smtClean="0"/>
              <a:t>3</a:t>
            </a:fld>
            <a:endParaRPr lang="en-US"/>
          </a:p>
        </p:txBody>
      </p:sp>
    </p:spTree>
    <p:extLst>
      <p:ext uri="{BB962C8B-B14F-4D97-AF65-F5344CB8AC3E}">
        <p14:creationId xmlns:p14="http://schemas.microsoft.com/office/powerpoint/2010/main" val="3097250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2B2DFA-04F6-4713-86A1-47E953577B26}" type="slidenum">
              <a:rPr lang="en-US" smtClean="0"/>
              <a:t>4</a:t>
            </a:fld>
            <a:endParaRPr lang="en-US"/>
          </a:p>
        </p:txBody>
      </p:sp>
    </p:spTree>
    <p:extLst>
      <p:ext uri="{BB962C8B-B14F-4D97-AF65-F5344CB8AC3E}">
        <p14:creationId xmlns:p14="http://schemas.microsoft.com/office/powerpoint/2010/main" val="382515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“Incisional hernia repairs – mesh has been nearly mandated for ventral </a:t>
            </a:r>
            <a:r>
              <a:rPr lang="en-US" dirty="0" err="1"/>
              <a:t>hernais</a:t>
            </a:r>
            <a:r>
              <a:rPr lang="en-US" dirty="0"/>
              <a:t>  regardless of size since </a:t>
            </a:r>
            <a:r>
              <a:rPr lang="en-US"/>
              <a:t>2000 Luijendijk </a:t>
            </a:r>
            <a:r>
              <a:rPr lang="en-US" dirty="0"/>
              <a:t>. Then Kauffman, then Kokotovic </a:t>
            </a:r>
          </a:p>
        </p:txBody>
      </p:sp>
      <p:sp>
        <p:nvSpPr>
          <p:cNvPr id="4" name="Slide Number Placeholder 3"/>
          <p:cNvSpPr>
            <a:spLocks noGrp="1"/>
          </p:cNvSpPr>
          <p:nvPr>
            <p:ph type="sldNum" sz="quarter" idx="10"/>
          </p:nvPr>
        </p:nvSpPr>
        <p:spPr/>
        <p:txBody>
          <a:bodyPr/>
          <a:lstStyle/>
          <a:p>
            <a:fld id="{BD2B2DFA-04F6-4713-86A1-47E953577B26}" type="slidenum">
              <a:rPr lang="en-US" smtClean="0"/>
              <a:t>5</a:t>
            </a:fld>
            <a:endParaRPr lang="en-US"/>
          </a:p>
        </p:txBody>
      </p:sp>
    </p:spTree>
    <p:extLst>
      <p:ext uri="{BB962C8B-B14F-4D97-AF65-F5344CB8AC3E}">
        <p14:creationId xmlns:p14="http://schemas.microsoft.com/office/powerpoint/2010/main" val="1728474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 on prior – we are now </a:t>
            </a:r>
            <a:r>
              <a:rPr lang="en-US" dirty="0" err="1"/>
              <a:t>thining</a:t>
            </a:r>
            <a:r>
              <a:rPr lang="en-US" dirty="0"/>
              <a:t> is mesh really mandated because of the potential complications</a:t>
            </a:r>
          </a:p>
          <a:p>
            <a:endParaRPr lang="en-US" dirty="0"/>
          </a:p>
        </p:txBody>
      </p:sp>
      <p:sp>
        <p:nvSpPr>
          <p:cNvPr id="4" name="Slide Number Placeholder 3"/>
          <p:cNvSpPr>
            <a:spLocks noGrp="1"/>
          </p:cNvSpPr>
          <p:nvPr>
            <p:ph type="sldNum" sz="quarter" idx="10"/>
          </p:nvPr>
        </p:nvSpPr>
        <p:spPr/>
        <p:txBody>
          <a:bodyPr/>
          <a:lstStyle/>
          <a:p>
            <a:fld id="{BD2B2DFA-04F6-4713-86A1-47E953577B26}" type="slidenum">
              <a:rPr lang="en-US" smtClean="0"/>
              <a:t>6</a:t>
            </a:fld>
            <a:endParaRPr lang="en-US"/>
          </a:p>
        </p:txBody>
      </p:sp>
    </p:spTree>
    <p:extLst>
      <p:ext uri="{BB962C8B-B14F-4D97-AF65-F5344CB8AC3E}">
        <p14:creationId xmlns:p14="http://schemas.microsoft.com/office/powerpoint/2010/main" val="2727006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2B2DFA-04F6-4713-86A1-47E953577B26}" type="slidenum">
              <a:rPr lang="en-US" smtClean="0"/>
              <a:t>7</a:t>
            </a:fld>
            <a:endParaRPr lang="en-US"/>
          </a:p>
        </p:txBody>
      </p:sp>
    </p:spTree>
    <p:extLst>
      <p:ext uri="{BB962C8B-B14F-4D97-AF65-F5344CB8AC3E}">
        <p14:creationId xmlns:p14="http://schemas.microsoft.com/office/powerpoint/2010/main" val="3427921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2B2DFA-04F6-4713-86A1-47E953577B26}" type="slidenum">
              <a:rPr lang="en-US" smtClean="0"/>
              <a:t>8</a:t>
            </a:fld>
            <a:endParaRPr lang="en-US"/>
          </a:p>
        </p:txBody>
      </p:sp>
    </p:spTree>
    <p:extLst>
      <p:ext uri="{BB962C8B-B14F-4D97-AF65-F5344CB8AC3E}">
        <p14:creationId xmlns:p14="http://schemas.microsoft.com/office/powerpoint/2010/main" val="2627045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2B2DFA-04F6-4713-86A1-47E953577B26}" type="slidenum">
              <a:rPr lang="en-US" smtClean="0"/>
              <a:t>9</a:t>
            </a:fld>
            <a:endParaRPr lang="en-US"/>
          </a:p>
        </p:txBody>
      </p:sp>
    </p:spTree>
    <p:extLst>
      <p:ext uri="{BB962C8B-B14F-4D97-AF65-F5344CB8AC3E}">
        <p14:creationId xmlns:p14="http://schemas.microsoft.com/office/powerpoint/2010/main" val="17915872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14924" y="1567537"/>
            <a:ext cx="11085097" cy="2387600"/>
          </a:xfrm>
        </p:spPr>
        <p:txBody>
          <a:bodyPr anchor="t"/>
          <a:lstStyle>
            <a:lvl1pPr algn="l">
              <a:defRPr sz="5400" cap="none" baseline="0"/>
            </a:lvl1pPr>
          </a:lstStyle>
          <a:p>
            <a:r>
              <a:rPr lang="en-US" dirty="0"/>
              <a:t>Click To Edit Master Title Style</a:t>
            </a:r>
          </a:p>
        </p:txBody>
      </p:sp>
      <p:sp>
        <p:nvSpPr>
          <p:cNvPr id="3" name="Subtitle 2"/>
          <p:cNvSpPr>
            <a:spLocks noGrp="1"/>
          </p:cNvSpPr>
          <p:nvPr>
            <p:ph type="subTitle" idx="1"/>
          </p:nvPr>
        </p:nvSpPr>
        <p:spPr>
          <a:xfrm>
            <a:off x="1126958" y="2610852"/>
            <a:ext cx="9144000" cy="1311440"/>
          </a:xfrm>
        </p:spPr>
        <p:txBody>
          <a:bodyPr>
            <a:normAutofit/>
          </a:bodyPr>
          <a:lstStyle>
            <a:lvl1pPr marL="0" indent="0" algn="l">
              <a:buNone/>
              <a:defRPr sz="36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26184" y="2862944"/>
            <a:ext cx="3237801" cy="3156856"/>
          </a:xfrm>
          <a:prstGeom prst="rect">
            <a:avLst/>
          </a:prstGeom>
        </p:spPr>
      </p:pic>
    </p:spTree>
    <p:extLst>
      <p:ext uri="{BB962C8B-B14F-4D97-AF65-F5344CB8AC3E}">
        <p14:creationId xmlns:p14="http://schemas.microsoft.com/office/powerpoint/2010/main" val="2505895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09152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Click To Edit Master Title Style</a:t>
            </a:r>
          </a:p>
        </p:txBody>
      </p:sp>
      <p:sp>
        <p:nvSpPr>
          <p:cNvPr id="3" name="Content Placeholder 2"/>
          <p:cNvSpPr>
            <a:spLocks noGrp="1"/>
          </p:cNvSpPr>
          <p:nvPr>
            <p:ph idx="1"/>
          </p:nvPr>
        </p:nvSpPr>
        <p:spPr/>
        <p:txBody>
          <a:bodyPr/>
          <a:lstStyle>
            <a:lvl1pPr marL="457200" indent="-457200">
              <a:defRPr sz="4000"/>
            </a:lvl1pPr>
            <a:lvl2pPr marL="914400" indent="-457200">
              <a:defRPr sz="3600"/>
            </a:lvl2pPr>
            <a:lvl3pPr marL="1371600" indent="-457200">
              <a:defRPr sz="3200"/>
            </a:lvl3pPr>
            <a:lvl4pPr marL="1828800" indent="-457200">
              <a:defRPr sz="2800"/>
            </a:lvl4pPr>
            <a:lvl5pPr marL="2286000" indent="-457200">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7356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457200" indent="-457200">
              <a:defRPr sz="4000"/>
            </a:lvl1pPr>
            <a:lvl2pPr marL="914400" indent="-457200">
              <a:defRPr sz="3600"/>
            </a:lvl2pPr>
            <a:lvl3pPr marL="1371600" indent="-457200">
              <a:defRPr sz="3200"/>
            </a:lvl3pPr>
            <a:lvl4pPr marL="1828800" indent="-457200">
              <a:defRPr sz="2800"/>
            </a:lvl4pPr>
            <a:lvl5pPr marL="2286000" indent="-457200">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lstStyle>
            <a:lvl1pPr>
              <a:defRPr baseline="0"/>
            </a:lvl1pPr>
          </a:lstStyle>
          <a:p>
            <a:r>
              <a:rPr lang="en-US" dirty="0"/>
              <a:t>Click To Edit Master Title Style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 y="6324600"/>
            <a:ext cx="1905001" cy="298093"/>
          </a:xfrm>
          <a:prstGeom prst="rect">
            <a:avLst/>
          </a:prstGeom>
        </p:spPr>
      </p:pic>
    </p:spTree>
    <p:extLst>
      <p:ext uri="{BB962C8B-B14F-4D97-AF65-F5344CB8AC3E}">
        <p14:creationId xmlns:p14="http://schemas.microsoft.com/office/powerpoint/2010/main" val="220057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6" name="Straight Connector 5"/>
          <p:cNvCxnSpPr/>
          <p:nvPr userDrawn="1"/>
        </p:nvCxnSpPr>
        <p:spPr>
          <a:xfrm>
            <a:off x="-76200" y="1693334"/>
            <a:ext cx="12420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486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176" y="365125"/>
            <a:ext cx="12188824"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3803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905517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7888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436" y="2438400"/>
            <a:ext cx="6016764" cy="1652019"/>
          </a:xfrm>
          <a:prstGeom prst="rect">
            <a:avLst/>
          </a:prstGeom>
        </p:spPr>
      </p:pic>
    </p:spTree>
    <p:extLst>
      <p:ext uri="{BB962C8B-B14F-4D97-AF65-F5344CB8AC3E}">
        <p14:creationId xmlns:p14="http://schemas.microsoft.com/office/powerpoint/2010/main" val="37174807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849534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pSp>
        <p:nvGrpSpPr>
          <p:cNvPr id="5" name="Group 4"/>
          <p:cNvGrpSpPr/>
          <p:nvPr userDrawn="1"/>
        </p:nvGrpSpPr>
        <p:grpSpPr>
          <a:xfrm>
            <a:off x="9601200" y="4648200"/>
            <a:ext cx="2590801" cy="2209800"/>
            <a:chOff x="9601200" y="4648200"/>
            <a:chExt cx="2590801" cy="2209800"/>
          </a:xfrm>
        </p:grpSpPr>
        <p:pic>
          <p:nvPicPr>
            <p:cNvPr id="7" name="Picture 6"/>
            <p:cNvPicPr>
              <a:picLocks noChangeAspect="1"/>
            </p:cNvPicPr>
            <p:nvPr userDrawn="1"/>
          </p:nvPicPr>
          <p:blipFill rotWithShape="1">
            <a:blip r:embed="rId12">
              <a:extLst>
                <a:ext uri="{28A0092B-C50C-407E-A947-70E740481C1C}">
                  <a14:useLocalDpi xmlns:a14="http://schemas.microsoft.com/office/drawing/2010/main" val="0"/>
                </a:ext>
              </a:extLst>
            </a:blip>
            <a:srcRect r="11935" b="19355"/>
            <a:stretch/>
          </p:blipFill>
          <p:spPr>
            <a:xfrm>
              <a:off x="10058401" y="4953000"/>
              <a:ext cx="2133600" cy="1905000"/>
            </a:xfrm>
            <a:prstGeom prst="rect">
              <a:avLst/>
            </a:prstGeom>
          </p:spPr>
        </p:pic>
        <p:sp>
          <p:nvSpPr>
            <p:cNvPr id="4" name="Rectangle 3"/>
            <p:cNvSpPr/>
            <p:nvPr userDrawn="1"/>
          </p:nvSpPr>
          <p:spPr>
            <a:xfrm>
              <a:off x="9601200" y="4648200"/>
              <a:ext cx="2590800" cy="2209800"/>
            </a:xfrm>
            <a:prstGeom prst="rect">
              <a:avLst/>
            </a:prstGeom>
            <a:solidFill>
              <a:schemeClr val="tx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Placeholder 1"/>
          <p:cNvSpPr>
            <a:spLocks noGrp="1"/>
          </p:cNvSpPr>
          <p:nvPr>
            <p:ph type="title"/>
          </p:nvPr>
        </p:nvSpPr>
        <p:spPr>
          <a:xfrm>
            <a:off x="0" y="228600"/>
            <a:ext cx="12192000" cy="132556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81343720"/>
      </p:ext>
    </p:extLst>
  </p:cSld>
  <p:clrMap bg1="dk1" tx1="lt1" bg2="dk2" tx2="lt2" accent1="accent1" accent2="accent2" accent3="accent3" accent4="accent4" accent5="accent5" accent6="accent6" hlink="hlink" folHlink="folHlink"/>
  <p:sldLayoutIdLst>
    <p:sldLayoutId id="2147483706" r:id="rId1"/>
    <p:sldLayoutId id="2147483697" r:id="rId2"/>
    <p:sldLayoutId id="2147483707" r:id="rId3"/>
    <p:sldLayoutId id="2147483698" r:id="rId4"/>
    <p:sldLayoutId id="2147483699" r:id="rId5"/>
    <p:sldLayoutId id="2147483700" r:id="rId6"/>
    <p:sldLayoutId id="2147483701" r:id="rId7"/>
    <p:sldLayoutId id="2147483702" r:id="rId8"/>
    <p:sldLayoutId id="2147483703" r:id="rId9"/>
    <p:sldLayoutId id="2147483704" r:id="rId10"/>
  </p:sldLayoutIdLst>
  <p:txStyles>
    <p:title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p:titleStyle>
    <p:bodyStyle>
      <a:lvl1pPr marL="457200" indent="-457200" algn="l" defTabSz="914400" rtl="0" eaLnBrk="1" latinLnBrk="0" hangingPunct="1">
        <a:lnSpc>
          <a:spcPct val="90000"/>
        </a:lnSpc>
        <a:spcBef>
          <a:spcPts val="1000"/>
        </a:spcBef>
        <a:buFont typeface="Arial" panose="020B0604020202020204" pitchFamily="34" charset="0"/>
        <a:buChar char="•"/>
        <a:defRPr sz="4400" kern="1200">
          <a:solidFill>
            <a:schemeClr val="bg2"/>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ct val="90000"/>
        </a:lnSpc>
        <a:spcBef>
          <a:spcPts val="500"/>
        </a:spcBef>
        <a:buFont typeface="Arial" panose="020B0604020202020204" pitchFamily="34" charset="0"/>
        <a:buChar char="-"/>
        <a:defRPr sz="4000" kern="1200">
          <a:solidFill>
            <a:schemeClr val="bg2"/>
          </a:solidFill>
          <a:latin typeface="Arial" panose="020B0604020202020204" pitchFamily="34" charset="0"/>
          <a:ea typeface="+mn-ea"/>
          <a:cs typeface="Arial" panose="020B0604020202020204" pitchFamily="34" charset="0"/>
        </a:defRPr>
      </a:lvl2pPr>
      <a:lvl3pPr marL="1371600" indent="-457200" algn="l" defTabSz="914400" rtl="0" eaLnBrk="1" latinLnBrk="0" hangingPunct="1">
        <a:lnSpc>
          <a:spcPct val="90000"/>
        </a:lnSpc>
        <a:spcBef>
          <a:spcPts val="500"/>
        </a:spcBef>
        <a:buFont typeface="Arial" panose="020B0604020202020204" pitchFamily="34" charset="0"/>
        <a:buChar char="•"/>
        <a:defRPr sz="3600" kern="1200">
          <a:solidFill>
            <a:schemeClr val="bg2"/>
          </a:solidFill>
          <a:latin typeface="Arial" panose="020B0604020202020204" pitchFamily="34" charset="0"/>
          <a:ea typeface="+mn-ea"/>
          <a:cs typeface="Arial" panose="020B0604020202020204" pitchFamily="34" charset="0"/>
        </a:defRPr>
      </a:lvl3pPr>
      <a:lvl4pPr marL="1828800" indent="-457200" algn="l" defTabSz="914400" rtl="0" eaLnBrk="1" latinLnBrk="0" hangingPunct="1">
        <a:lnSpc>
          <a:spcPct val="90000"/>
        </a:lnSpc>
        <a:spcBef>
          <a:spcPts val="500"/>
        </a:spcBef>
        <a:buFont typeface="Arial" panose="020B0604020202020204" pitchFamily="34" charset="0"/>
        <a:buChar char="•"/>
        <a:defRPr sz="3200" kern="1200">
          <a:solidFill>
            <a:schemeClr val="bg2"/>
          </a:solidFill>
          <a:latin typeface="Arial" panose="020B0604020202020204" pitchFamily="34" charset="0"/>
          <a:ea typeface="+mn-ea"/>
          <a:cs typeface="Arial" panose="020B0604020202020204" pitchFamily="34" charset="0"/>
        </a:defRPr>
      </a:lvl4pPr>
      <a:lvl5pPr marL="2286000" indent="-457200" algn="l" defTabSz="914400" rtl="0" eaLnBrk="1" latinLnBrk="0" hangingPunct="1">
        <a:lnSpc>
          <a:spcPct val="90000"/>
        </a:lnSpc>
        <a:spcBef>
          <a:spcPts val="500"/>
        </a:spcBef>
        <a:buFont typeface="Arial" panose="020B0604020202020204" pitchFamily="34" charset="0"/>
        <a:buChar char="•"/>
        <a:defRPr sz="32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2.wdp"/></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2.wdp"/></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2.wdp"/></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215E485F-BB78-2046-BB38-F4E177E844F0}"/>
              </a:ext>
            </a:extLst>
          </p:cNvPr>
          <p:cNvSpPr>
            <a:spLocks noGrp="1"/>
          </p:cNvSpPr>
          <p:nvPr>
            <p:ph type="subTitle" idx="1"/>
          </p:nvPr>
        </p:nvSpPr>
        <p:spPr>
          <a:xfrm>
            <a:off x="685800" y="234539"/>
            <a:ext cx="11010900" cy="1371600"/>
          </a:xfrm>
        </p:spPr>
        <p:txBody>
          <a:bodyPr>
            <a:normAutofit fontScale="92500"/>
          </a:bodyPr>
          <a:lstStyle/>
          <a:p>
            <a:pPr algn="ctr">
              <a:lnSpc>
                <a:spcPct val="120000"/>
              </a:lnSpc>
            </a:pPr>
            <a:r>
              <a:rPr lang="en-US" b="1" dirty="0">
                <a:latin typeface="+mj-lt"/>
                <a:cs typeface="Times New Roman" panose="02020603050405020304" pitchFamily="18" charset="0"/>
              </a:rPr>
              <a:t>Outcomes of Ventral Incisional Hernias </a:t>
            </a:r>
            <a:r>
              <a:rPr lang="en-US" b="1" u="sng" dirty="0">
                <a:latin typeface="+mj-lt"/>
                <a:cs typeface="Times New Roman" panose="02020603050405020304" pitchFamily="18" charset="0"/>
              </a:rPr>
              <a:t>&lt;</a:t>
            </a:r>
            <a:r>
              <a:rPr lang="en-US" b="1" dirty="0">
                <a:latin typeface="+mj-lt"/>
                <a:cs typeface="Times New Roman" panose="02020603050405020304" pitchFamily="18" charset="0"/>
              </a:rPr>
              <a:t> 2 cm: A Propensity Score-Matched Analysis of the ACHQC</a:t>
            </a:r>
            <a:endParaRPr lang="en-US" dirty="0">
              <a:latin typeface="+mj-lt"/>
              <a:cs typeface="Times New Roman" panose="02020603050405020304" pitchFamily="18" charset="0"/>
            </a:endParaRPr>
          </a:p>
          <a:p>
            <a:pPr algn="ctr">
              <a:lnSpc>
                <a:spcPct val="120000"/>
              </a:lnSpc>
            </a:pPr>
            <a:endParaRPr lang="en-US" dirty="0">
              <a:latin typeface="+mj-lt"/>
              <a:cs typeface="Times New Roman" panose="02020603050405020304" pitchFamily="18" charset="0"/>
            </a:endParaRPr>
          </a:p>
        </p:txBody>
      </p:sp>
      <p:grpSp>
        <p:nvGrpSpPr>
          <p:cNvPr id="2" name="Group 1">
            <a:extLst>
              <a:ext uri="{FF2B5EF4-FFF2-40B4-BE49-F238E27FC236}">
                <a16:creationId xmlns:a16="http://schemas.microsoft.com/office/drawing/2014/main" id="{4E1695F5-4786-5943-BFB0-9C5549BCC10C}"/>
              </a:ext>
            </a:extLst>
          </p:cNvPr>
          <p:cNvGrpSpPr/>
          <p:nvPr/>
        </p:nvGrpSpPr>
        <p:grpSpPr>
          <a:xfrm>
            <a:off x="99904" y="6091717"/>
            <a:ext cx="4102225" cy="770059"/>
            <a:chOff x="4162091" y="6091717"/>
            <a:chExt cx="4102225" cy="770059"/>
          </a:xfrm>
        </p:grpSpPr>
        <p:sp>
          <p:nvSpPr>
            <p:cNvPr id="7" name="TextBox 6"/>
            <p:cNvSpPr txBox="1"/>
            <p:nvPr/>
          </p:nvSpPr>
          <p:spPr>
            <a:xfrm>
              <a:off x="4876799" y="6549446"/>
              <a:ext cx="3387517" cy="312330"/>
            </a:xfrm>
            <a:prstGeom prst="rect">
              <a:avLst/>
            </a:prstGeom>
            <a:noFill/>
          </p:spPr>
          <p:txBody>
            <a:bodyPr wrap="square" rtlCol="0">
              <a:spAutoFit/>
            </a:bodyPr>
            <a:lstStyle/>
            <a:p>
              <a:pPr>
                <a:lnSpc>
                  <a:spcPct val="70000"/>
                </a:lnSpc>
              </a:pPr>
              <a:r>
                <a:rPr lang="en-US" dirty="0">
                  <a:solidFill>
                    <a:schemeClr val="bg1">
                      <a:lumMod val="65000"/>
                      <a:lumOff val="35000"/>
                    </a:schemeClr>
                  </a:solidFill>
                  <a:latin typeface="+mj-lt"/>
                  <a:cs typeface="Times New Roman" panose="02020603050405020304" pitchFamily="18" charset="0"/>
                </a:rPr>
                <a:t>Center </a:t>
              </a:r>
              <a:r>
                <a:rPr lang="en-US" sz="1100" dirty="0">
                  <a:solidFill>
                    <a:schemeClr val="bg1">
                      <a:lumMod val="65000"/>
                      <a:lumOff val="35000"/>
                    </a:schemeClr>
                  </a:solidFill>
                  <a:latin typeface="+mj-lt"/>
                  <a:cs typeface="Times New Roman" panose="02020603050405020304" pitchFamily="18" charset="0"/>
                </a:rPr>
                <a:t>for</a:t>
              </a:r>
              <a:r>
                <a:rPr lang="en-US" sz="2000" dirty="0">
                  <a:solidFill>
                    <a:schemeClr val="bg1">
                      <a:lumMod val="65000"/>
                      <a:lumOff val="35000"/>
                    </a:schemeClr>
                  </a:solidFill>
                  <a:latin typeface="+mj-lt"/>
                  <a:cs typeface="Times New Roman" panose="02020603050405020304" pitchFamily="18" charset="0"/>
                </a:rPr>
                <a:t> </a:t>
              </a:r>
              <a:r>
                <a:rPr lang="en-US" sz="1600" dirty="0">
                  <a:solidFill>
                    <a:schemeClr val="bg1">
                      <a:lumMod val="65000"/>
                      <a:lumOff val="35000"/>
                    </a:schemeClr>
                  </a:solidFill>
                  <a:latin typeface="+mj-lt"/>
                  <a:cs typeface="Times New Roman" panose="02020603050405020304" pitchFamily="18" charset="0"/>
                </a:rPr>
                <a:t>Abdominal Core Health</a:t>
              </a:r>
              <a:endParaRPr lang="en-US" dirty="0">
                <a:solidFill>
                  <a:schemeClr val="bg1">
                    <a:lumMod val="65000"/>
                    <a:lumOff val="35000"/>
                  </a:schemeClr>
                </a:solidFill>
                <a:latin typeface="+mj-lt"/>
                <a:cs typeface="Times New Roman" panose="02020603050405020304" pitchFamily="18"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62091" y="6091717"/>
              <a:ext cx="3715084" cy="580065"/>
            </a:xfrm>
            <a:prstGeom prst="rect">
              <a:avLst/>
            </a:prstGeom>
          </p:spPr>
        </p:pic>
      </p:grpSp>
      <p:sp>
        <p:nvSpPr>
          <p:cNvPr id="11" name="Rectangle 10"/>
          <p:cNvSpPr/>
          <p:nvPr/>
        </p:nvSpPr>
        <p:spPr>
          <a:xfrm>
            <a:off x="7958304" y="2802560"/>
            <a:ext cx="3547896" cy="328915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4"/>
          <a:stretch>
            <a:fillRect/>
          </a:stretch>
        </p:blipFill>
        <p:spPr>
          <a:xfrm>
            <a:off x="9732252" y="4447138"/>
            <a:ext cx="2490056" cy="2389380"/>
          </a:xfrm>
          <a:prstGeom prst="rect">
            <a:avLst/>
          </a:prstGeom>
        </p:spPr>
      </p:pic>
      <p:sp>
        <p:nvSpPr>
          <p:cNvPr id="6" name="Rectangle 5"/>
          <p:cNvSpPr/>
          <p:nvPr/>
        </p:nvSpPr>
        <p:spPr>
          <a:xfrm>
            <a:off x="2100943" y="2171052"/>
            <a:ext cx="8196943" cy="2267544"/>
          </a:xfrm>
          <a:prstGeom prst="rect">
            <a:avLst/>
          </a:prstGeom>
        </p:spPr>
        <p:txBody>
          <a:bodyPr wrap="square">
            <a:spAutoFit/>
          </a:bodyPr>
          <a:lstStyle/>
          <a:p>
            <a:pPr algn="ctr">
              <a:lnSpc>
                <a:spcPct val="120000"/>
              </a:lnSpc>
            </a:pPr>
            <a:r>
              <a:rPr lang="en-US" sz="2400" dirty="0">
                <a:solidFill>
                  <a:schemeClr val="bg2"/>
                </a:solidFill>
                <a:latin typeface="+mj-lt"/>
                <a:cs typeface="Times New Roman" panose="02020603050405020304" pitchFamily="18" charset="0"/>
              </a:rPr>
              <a:t>Chase J. Wehrle, MD</a:t>
            </a:r>
          </a:p>
          <a:p>
            <a:pPr algn="ctr">
              <a:lnSpc>
                <a:spcPct val="120000"/>
              </a:lnSpc>
            </a:pPr>
            <a:endParaRPr lang="en-US" sz="2400" dirty="0">
              <a:solidFill>
                <a:schemeClr val="bg2"/>
              </a:solidFill>
              <a:latin typeface="+mj-lt"/>
              <a:cs typeface="Times New Roman" panose="02020603050405020304" pitchFamily="18" charset="0"/>
            </a:endParaRPr>
          </a:p>
          <a:p>
            <a:pPr algn="ctr">
              <a:lnSpc>
                <a:spcPct val="120000"/>
              </a:lnSpc>
            </a:pPr>
            <a:r>
              <a:rPr lang="en-US" sz="2400" dirty="0">
                <a:solidFill>
                  <a:schemeClr val="bg2"/>
                </a:solidFill>
                <a:latin typeface="+mj-lt"/>
                <a:cs typeface="Times New Roman" panose="02020603050405020304" pitchFamily="18" charset="0"/>
              </a:rPr>
              <a:t>Cleveland Clinic Foundation Center for Abdominal Core Health</a:t>
            </a:r>
          </a:p>
          <a:p>
            <a:pPr algn="ctr">
              <a:lnSpc>
                <a:spcPct val="120000"/>
              </a:lnSpc>
            </a:pPr>
            <a:r>
              <a:rPr lang="en-US" sz="2400" dirty="0">
                <a:solidFill>
                  <a:schemeClr val="bg2"/>
                </a:solidFill>
                <a:latin typeface="+mj-lt"/>
                <a:cs typeface="Times New Roman" panose="02020603050405020304" pitchFamily="18" charset="0"/>
              </a:rPr>
              <a:t>Cleveland, OH</a:t>
            </a:r>
          </a:p>
        </p:txBody>
      </p:sp>
    </p:spTree>
    <p:extLst>
      <p:ext uri="{BB962C8B-B14F-4D97-AF65-F5344CB8AC3E}">
        <p14:creationId xmlns:p14="http://schemas.microsoft.com/office/powerpoint/2010/main" val="1632314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7DF2A3B4-B255-4B41-946C-6C96B9F8E9CE}"/>
              </a:ext>
            </a:extLst>
          </p:cNvPr>
          <p:cNvSpPr>
            <a:spLocks noGrp="1"/>
          </p:cNvSpPr>
          <p:nvPr>
            <p:ph type="title"/>
          </p:nvPr>
        </p:nvSpPr>
        <p:spPr>
          <a:xfrm>
            <a:off x="838200" y="152401"/>
            <a:ext cx="10515600" cy="609599"/>
          </a:xfrm>
        </p:spPr>
        <p:txBody>
          <a:bodyPr/>
          <a:lstStyle/>
          <a:p>
            <a:r>
              <a:rPr lang="en-US" sz="4000" u="sng" dirty="0">
                <a:latin typeface="+mj-lt"/>
                <a:cs typeface="Times New Roman" panose="02020603050405020304" pitchFamily="18" charset="0"/>
              </a:rPr>
              <a:t>Results</a:t>
            </a:r>
          </a:p>
        </p:txBody>
      </p:sp>
      <p:sp>
        <p:nvSpPr>
          <p:cNvPr id="7" name="TextBox 6"/>
          <p:cNvSpPr txBox="1"/>
          <p:nvPr/>
        </p:nvSpPr>
        <p:spPr>
          <a:xfrm>
            <a:off x="761032" y="6597126"/>
            <a:ext cx="3389728" cy="312330"/>
          </a:xfrm>
          <a:prstGeom prst="rect">
            <a:avLst/>
          </a:prstGeom>
          <a:noFill/>
        </p:spPr>
        <p:txBody>
          <a:bodyPr wrap="square" rtlCol="0">
            <a:spAutoFit/>
          </a:bodyPr>
          <a:lstStyle/>
          <a:p>
            <a:pPr>
              <a:lnSpc>
                <a:spcPct val="70000"/>
              </a:lnSpc>
            </a:pPr>
            <a:r>
              <a:rPr lang="en-US">
                <a:solidFill>
                  <a:schemeClr val="tx1">
                    <a:lumMod val="75000"/>
                  </a:schemeClr>
                </a:solidFill>
                <a:latin typeface="+mj-lt"/>
                <a:cs typeface="Times New Roman" panose="02020603050405020304" pitchFamily="18" charset="0"/>
              </a:rPr>
              <a:t>Center </a:t>
            </a:r>
            <a:r>
              <a:rPr lang="en-US" sz="1100">
                <a:solidFill>
                  <a:schemeClr val="tx1">
                    <a:lumMod val="75000"/>
                  </a:schemeClr>
                </a:solidFill>
                <a:latin typeface="+mj-lt"/>
                <a:cs typeface="Times New Roman" panose="02020603050405020304" pitchFamily="18" charset="0"/>
              </a:rPr>
              <a:t>for</a:t>
            </a:r>
            <a:r>
              <a:rPr lang="en-US" sz="2000">
                <a:solidFill>
                  <a:schemeClr val="tx1">
                    <a:lumMod val="75000"/>
                  </a:schemeClr>
                </a:solidFill>
                <a:latin typeface="+mj-lt"/>
                <a:cs typeface="Times New Roman" panose="02020603050405020304" pitchFamily="18" charset="0"/>
              </a:rPr>
              <a:t> </a:t>
            </a:r>
            <a:r>
              <a:rPr lang="en-US" sz="160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10" name="Picture 9"/>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9" name="Content Placeholder 2">
            <a:extLst>
              <a:ext uri="{FF2B5EF4-FFF2-40B4-BE49-F238E27FC236}">
                <a16:creationId xmlns:a16="http://schemas.microsoft.com/office/drawing/2014/main" id="{EDBCA675-98EC-A546-A85B-0BBE7262B764}"/>
              </a:ext>
            </a:extLst>
          </p:cNvPr>
          <p:cNvSpPr>
            <a:spLocks noGrp="1"/>
          </p:cNvSpPr>
          <p:nvPr>
            <p:ph idx="1"/>
          </p:nvPr>
        </p:nvSpPr>
        <p:spPr>
          <a:xfrm>
            <a:off x="609600" y="1066799"/>
            <a:ext cx="10982036" cy="4354945"/>
          </a:xfrm>
        </p:spPr>
        <p:txBody>
          <a:bodyPr/>
          <a:lstStyle/>
          <a:p>
            <a:r>
              <a:rPr lang="en-US" sz="3200" dirty="0">
                <a:latin typeface="+mj-lt"/>
                <a:cs typeface="Times New Roman" panose="02020603050405020304" pitchFamily="18" charset="0"/>
              </a:rPr>
              <a:t>352 patients met inclusion criteria</a:t>
            </a:r>
          </a:p>
          <a:p>
            <a:pPr lvl="1"/>
            <a:r>
              <a:rPr lang="en-US" sz="2800" dirty="0">
                <a:latin typeface="+mj-lt"/>
                <a:cs typeface="Times New Roman" panose="02020603050405020304" pitchFamily="18" charset="0"/>
              </a:rPr>
              <a:t>276 mesh repairs</a:t>
            </a:r>
          </a:p>
          <a:p>
            <a:pPr lvl="1"/>
            <a:r>
              <a:rPr lang="en-US" sz="2800" dirty="0">
                <a:latin typeface="+mj-lt"/>
                <a:cs typeface="Times New Roman" panose="02020603050405020304" pitchFamily="18" charset="0"/>
              </a:rPr>
              <a:t>76 primary repairs</a:t>
            </a:r>
          </a:p>
          <a:p>
            <a:endParaRPr lang="en-US" sz="3200" dirty="0">
              <a:latin typeface="+mj-lt"/>
              <a:cs typeface="Times New Roman" panose="02020603050405020304" pitchFamily="18" charset="0"/>
            </a:endParaRPr>
          </a:p>
          <a:p>
            <a:r>
              <a:rPr lang="en-US" sz="3200" dirty="0">
                <a:latin typeface="+mj-lt"/>
                <a:cs typeface="Times New Roman" panose="02020603050405020304" pitchFamily="18" charset="0"/>
              </a:rPr>
              <a:t>Median Mesh Length = 9cm, Width=8cm</a:t>
            </a:r>
          </a:p>
          <a:p>
            <a:endParaRPr lang="en-US" sz="3200" dirty="0">
              <a:latin typeface="+mj-lt"/>
              <a:cs typeface="Times New Roman" panose="02020603050405020304" pitchFamily="18" charset="0"/>
            </a:endParaRPr>
          </a:p>
          <a:p>
            <a:r>
              <a:rPr lang="en-US" sz="3200" dirty="0">
                <a:latin typeface="+mj-lt"/>
                <a:cs typeface="Times New Roman" panose="02020603050405020304" pitchFamily="18" charset="0"/>
              </a:rPr>
              <a:t>Overall Recurrence Rate: 19.3% (N=68/352)</a:t>
            </a:r>
          </a:p>
          <a:p>
            <a:endParaRPr lang="en-US" sz="3200" dirty="0">
              <a:latin typeface="+mj-lt"/>
              <a:cs typeface="Times New Roman" panose="02020603050405020304" pitchFamily="18" charset="0"/>
            </a:endParaRPr>
          </a:p>
          <a:p>
            <a:r>
              <a:rPr lang="en-US" sz="3200" dirty="0">
                <a:latin typeface="+mj-lt"/>
                <a:cs typeface="Times New Roman" panose="02020603050405020304" pitchFamily="18" charset="0"/>
              </a:rPr>
              <a:t>Total Complication Rate: 9% (N=32/352)</a:t>
            </a:r>
          </a:p>
          <a:p>
            <a:pPr marL="0" indent="0">
              <a:buNone/>
            </a:pPr>
            <a:endParaRPr lang="en-US" sz="3200" dirty="0">
              <a:latin typeface="+mj-lt"/>
              <a:cs typeface="Times New Roman" panose="02020603050405020304" pitchFamily="18" charset="0"/>
            </a:endParaRPr>
          </a:p>
        </p:txBody>
      </p:sp>
    </p:spTree>
    <p:extLst>
      <p:ext uri="{BB962C8B-B14F-4D97-AF65-F5344CB8AC3E}">
        <p14:creationId xmlns:p14="http://schemas.microsoft.com/office/powerpoint/2010/main" val="4262512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B8034B-753A-A64C-9666-3FBE6B22B788}"/>
              </a:ext>
            </a:extLst>
          </p:cNvPr>
          <p:cNvSpPr txBox="1"/>
          <p:nvPr/>
        </p:nvSpPr>
        <p:spPr>
          <a:xfrm>
            <a:off x="761031" y="6597126"/>
            <a:ext cx="3379453"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F2347DD3-637C-0849-98B2-7D8F85BBFAF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8" name="Title 6">
            <a:extLst>
              <a:ext uri="{FF2B5EF4-FFF2-40B4-BE49-F238E27FC236}">
                <a16:creationId xmlns:a16="http://schemas.microsoft.com/office/drawing/2014/main" id="{7DF2A3B4-B255-4B41-946C-6C96B9F8E9CE}"/>
              </a:ext>
            </a:extLst>
          </p:cNvPr>
          <p:cNvSpPr txBox="1">
            <a:spLocks/>
          </p:cNvSpPr>
          <p:nvPr/>
        </p:nvSpPr>
        <p:spPr>
          <a:xfrm>
            <a:off x="838200" y="152401"/>
            <a:ext cx="10515600" cy="609599"/>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a:lstStyle>
          <a:p>
            <a:r>
              <a:rPr lang="en-US" sz="4000" u="sng" dirty="0">
                <a:latin typeface="+mj-lt"/>
                <a:cs typeface="Times New Roman" panose="02020603050405020304" pitchFamily="18" charset="0"/>
              </a:rPr>
              <a:t>Results</a:t>
            </a:r>
          </a:p>
        </p:txBody>
      </p:sp>
      <p:graphicFrame>
        <p:nvGraphicFramePr>
          <p:cNvPr id="9" name="Table 8">
            <a:extLst>
              <a:ext uri="{FF2B5EF4-FFF2-40B4-BE49-F238E27FC236}">
                <a16:creationId xmlns:a16="http://schemas.microsoft.com/office/drawing/2014/main" id="{F540A22E-D86D-413D-EA95-E237B1FFE5CA}"/>
              </a:ext>
            </a:extLst>
          </p:cNvPr>
          <p:cNvGraphicFramePr>
            <a:graphicFrameLocks noGrp="1"/>
          </p:cNvGraphicFramePr>
          <p:nvPr>
            <p:extLst>
              <p:ext uri="{D42A27DB-BD31-4B8C-83A1-F6EECF244321}">
                <p14:modId xmlns:p14="http://schemas.microsoft.com/office/powerpoint/2010/main" val="3623930866"/>
              </p:ext>
            </p:extLst>
          </p:nvPr>
        </p:nvGraphicFramePr>
        <p:xfrm>
          <a:off x="838200" y="1238395"/>
          <a:ext cx="10515600" cy="1133873"/>
        </p:xfrm>
        <a:graphic>
          <a:graphicData uri="http://schemas.openxmlformats.org/drawingml/2006/table">
            <a:tbl>
              <a:tblPr firstRow="1" firstCol="1" bandRow="1">
                <a:tableStyleId>{7DF18680-E054-41AD-8BC1-D1AEF772440D}</a:tableStyleId>
              </a:tblPr>
              <a:tblGrid>
                <a:gridCol w="2083548">
                  <a:extLst>
                    <a:ext uri="{9D8B030D-6E8A-4147-A177-3AD203B41FA5}">
                      <a16:colId xmlns:a16="http://schemas.microsoft.com/office/drawing/2014/main" val="3916231410"/>
                    </a:ext>
                  </a:extLst>
                </a:gridCol>
                <a:gridCol w="1691188">
                  <a:extLst>
                    <a:ext uri="{9D8B030D-6E8A-4147-A177-3AD203B41FA5}">
                      <a16:colId xmlns:a16="http://schemas.microsoft.com/office/drawing/2014/main" val="1028684118"/>
                    </a:ext>
                  </a:extLst>
                </a:gridCol>
                <a:gridCol w="1888176">
                  <a:extLst>
                    <a:ext uri="{9D8B030D-6E8A-4147-A177-3AD203B41FA5}">
                      <a16:colId xmlns:a16="http://schemas.microsoft.com/office/drawing/2014/main" val="2371932262"/>
                    </a:ext>
                  </a:extLst>
                </a:gridCol>
                <a:gridCol w="2426344">
                  <a:extLst>
                    <a:ext uri="{9D8B030D-6E8A-4147-A177-3AD203B41FA5}">
                      <a16:colId xmlns:a16="http://schemas.microsoft.com/office/drawing/2014/main" val="1064006434"/>
                    </a:ext>
                  </a:extLst>
                </a:gridCol>
                <a:gridCol w="2426344">
                  <a:extLst>
                    <a:ext uri="{9D8B030D-6E8A-4147-A177-3AD203B41FA5}">
                      <a16:colId xmlns:a16="http://schemas.microsoft.com/office/drawing/2014/main" val="3015730229"/>
                    </a:ext>
                  </a:extLst>
                </a:gridCol>
              </a:tblGrid>
              <a:tr h="439485">
                <a:tc>
                  <a:txBody>
                    <a:bodyPr/>
                    <a:lstStyle/>
                    <a:p>
                      <a:pPr marL="0" marR="0" algn="l">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 Outcomes</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solidFill>
                      <a:srgbClr val="00B0F0"/>
                    </a:solidFill>
                  </a:tcPr>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Total (N=352)</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Mesh (N=276)</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No mesh (N=76)</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P-Val</a:t>
                      </a:r>
                    </a:p>
                  </a:txBody>
                  <a:tcPr marL="68580" marR="68580" marT="0" marB="0"/>
                </a:tc>
                <a:extLst>
                  <a:ext uri="{0D108BD9-81ED-4DB2-BD59-A6C34878D82A}">
                    <a16:rowId xmlns:a16="http://schemas.microsoft.com/office/drawing/2014/main" val="3463255708"/>
                  </a:ext>
                </a:extLst>
              </a:tr>
              <a:tr h="694388">
                <a:tc>
                  <a:txBody>
                    <a:bodyPr/>
                    <a:lstStyle/>
                    <a:p>
                      <a:pPr marL="0" marR="0">
                        <a:lnSpc>
                          <a:spcPct val="107000"/>
                        </a:lnSpc>
                        <a:spcBef>
                          <a:spcPts val="0"/>
                        </a:spcBef>
                        <a:spcAft>
                          <a:spcPts val="800"/>
                        </a:spcAft>
                      </a:pPr>
                      <a:r>
                        <a:rPr lang="en-US" sz="1600" cap="none" dirty="0">
                          <a:solidFill>
                            <a:schemeClr val="bg1"/>
                          </a:solidFill>
                          <a:effectLst/>
                          <a:latin typeface="+mj-lt"/>
                          <a:cs typeface="Times New Roman" panose="02020603050405020304" pitchFamily="18" charset="0"/>
                        </a:rPr>
                        <a:t>1-year Recurrence Rate</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68 (19%)</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49 (18%)</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19 (25%)</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0.16</a:t>
                      </a:r>
                    </a:p>
                  </a:txBody>
                  <a:tcPr marL="68580" marR="68580" marT="0" marB="0"/>
                </a:tc>
                <a:extLst>
                  <a:ext uri="{0D108BD9-81ED-4DB2-BD59-A6C34878D82A}">
                    <a16:rowId xmlns:a16="http://schemas.microsoft.com/office/drawing/2014/main" val="2131904917"/>
                  </a:ext>
                </a:extLst>
              </a:tr>
            </a:tbl>
          </a:graphicData>
        </a:graphic>
      </p:graphicFrame>
    </p:spTree>
    <p:extLst>
      <p:ext uri="{BB962C8B-B14F-4D97-AF65-F5344CB8AC3E}">
        <p14:creationId xmlns:p14="http://schemas.microsoft.com/office/powerpoint/2010/main" val="2321866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B8034B-753A-A64C-9666-3FBE6B22B788}"/>
              </a:ext>
            </a:extLst>
          </p:cNvPr>
          <p:cNvSpPr txBox="1"/>
          <p:nvPr/>
        </p:nvSpPr>
        <p:spPr>
          <a:xfrm>
            <a:off x="761032" y="6597126"/>
            <a:ext cx="3317808"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F2347DD3-637C-0849-98B2-7D8F85BBFAF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8" name="Title 6">
            <a:extLst>
              <a:ext uri="{FF2B5EF4-FFF2-40B4-BE49-F238E27FC236}">
                <a16:creationId xmlns:a16="http://schemas.microsoft.com/office/drawing/2014/main" id="{7DF2A3B4-B255-4B41-946C-6C96B9F8E9CE}"/>
              </a:ext>
            </a:extLst>
          </p:cNvPr>
          <p:cNvSpPr txBox="1">
            <a:spLocks/>
          </p:cNvSpPr>
          <p:nvPr/>
        </p:nvSpPr>
        <p:spPr>
          <a:xfrm>
            <a:off x="838200" y="152401"/>
            <a:ext cx="10515600" cy="609599"/>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a:lstStyle>
          <a:p>
            <a:r>
              <a:rPr lang="en-US" sz="4000" u="sng" dirty="0">
                <a:latin typeface="+mj-lt"/>
                <a:cs typeface="Times New Roman" panose="02020603050405020304" pitchFamily="18" charset="0"/>
              </a:rPr>
              <a:t>Results</a:t>
            </a:r>
          </a:p>
        </p:txBody>
      </p:sp>
      <p:graphicFrame>
        <p:nvGraphicFramePr>
          <p:cNvPr id="9" name="Table 8">
            <a:extLst>
              <a:ext uri="{FF2B5EF4-FFF2-40B4-BE49-F238E27FC236}">
                <a16:creationId xmlns:a16="http://schemas.microsoft.com/office/drawing/2014/main" id="{F540A22E-D86D-413D-EA95-E237B1FFE5CA}"/>
              </a:ext>
            </a:extLst>
          </p:cNvPr>
          <p:cNvGraphicFramePr>
            <a:graphicFrameLocks noGrp="1"/>
          </p:cNvGraphicFramePr>
          <p:nvPr>
            <p:extLst>
              <p:ext uri="{D42A27DB-BD31-4B8C-83A1-F6EECF244321}">
                <p14:modId xmlns:p14="http://schemas.microsoft.com/office/powerpoint/2010/main" val="1733049"/>
              </p:ext>
            </p:extLst>
          </p:nvPr>
        </p:nvGraphicFramePr>
        <p:xfrm>
          <a:off x="838200" y="1238395"/>
          <a:ext cx="10515600" cy="4416388"/>
        </p:xfrm>
        <a:graphic>
          <a:graphicData uri="http://schemas.openxmlformats.org/drawingml/2006/table">
            <a:tbl>
              <a:tblPr firstRow="1" firstCol="1" bandRow="1">
                <a:tableStyleId>{7DF18680-E054-41AD-8BC1-D1AEF772440D}</a:tableStyleId>
              </a:tblPr>
              <a:tblGrid>
                <a:gridCol w="2083548">
                  <a:extLst>
                    <a:ext uri="{9D8B030D-6E8A-4147-A177-3AD203B41FA5}">
                      <a16:colId xmlns:a16="http://schemas.microsoft.com/office/drawing/2014/main" val="3916231410"/>
                    </a:ext>
                  </a:extLst>
                </a:gridCol>
                <a:gridCol w="1691188">
                  <a:extLst>
                    <a:ext uri="{9D8B030D-6E8A-4147-A177-3AD203B41FA5}">
                      <a16:colId xmlns:a16="http://schemas.microsoft.com/office/drawing/2014/main" val="1028684118"/>
                    </a:ext>
                  </a:extLst>
                </a:gridCol>
                <a:gridCol w="1888176">
                  <a:extLst>
                    <a:ext uri="{9D8B030D-6E8A-4147-A177-3AD203B41FA5}">
                      <a16:colId xmlns:a16="http://schemas.microsoft.com/office/drawing/2014/main" val="2371932262"/>
                    </a:ext>
                  </a:extLst>
                </a:gridCol>
                <a:gridCol w="2426344">
                  <a:extLst>
                    <a:ext uri="{9D8B030D-6E8A-4147-A177-3AD203B41FA5}">
                      <a16:colId xmlns:a16="http://schemas.microsoft.com/office/drawing/2014/main" val="1064006434"/>
                    </a:ext>
                  </a:extLst>
                </a:gridCol>
                <a:gridCol w="2426344">
                  <a:extLst>
                    <a:ext uri="{9D8B030D-6E8A-4147-A177-3AD203B41FA5}">
                      <a16:colId xmlns:a16="http://schemas.microsoft.com/office/drawing/2014/main" val="3015730229"/>
                    </a:ext>
                  </a:extLst>
                </a:gridCol>
              </a:tblGrid>
              <a:tr h="439485">
                <a:tc>
                  <a:txBody>
                    <a:bodyPr/>
                    <a:lstStyle/>
                    <a:p>
                      <a:pPr marL="0" marR="0" algn="l">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 Outcomes</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solidFill>
                      <a:srgbClr val="00B0F0"/>
                    </a:solidFill>
                  </a:tcPr>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Total (N=352)</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Mesh (N=276)</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No mesh (N=76</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P-Val</a:t>
                      </a:r>
                    </a:p>
                  </a:txBody>
                  <a:tcPr marL="68580" marR="68580" marT="0" marB="0"/>
                </a:tc>
                <a:extLst>
                  <a:ext uri="{0D108BD9-81ED-4DB2-BD59-A6C34878D82A}">
                    <a16:rowId xmlns:a16="http://schemas.microsoft.com/office/drawing/2014/main" val="3463255708"/>
                  </a:ext>
                </a:extLst>
              </a:tr>
              <a:tr h="694388">
                <a:tc>
                  <a:txBody>
                    <a:bodyPr/>
                    <a:lstStyle/>
                    <a:p>
                      <a:pPr marL="0" marR="0">
                        <a:lnSpc>
                          <a:spcPct val="107000"/>
                        </a:lnSpc>
                        <a:spcBef>
                          <a:spcPts val="0"/>
                        </a:spcBef>
                        <a:spcAft>
                          <a:spcPts val="800"/>
                        </a:spcAft>
                      </a:pPr>
                      <a:r>
                        <a:rPr lang="en-US" sz="1600" cap="none" dirty="0">
                          <a:solidFill>
                            <a:schemeClr val="bg1"/>
                          </a:solidFill>
                          <a:effectLst/>
                          <a:latin typeface="+mj-lt"/>
                          <a:cs typeface="Times New Roman" panose="02020603050405020304" pitchFamily="18" charset="0"/>
                        </a:rPr>
                        <a:t>1-year Recurrence Rate</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68 (19%)</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49 (18%)</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19 (25%)</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0.16</a:t>
                      </a:r>
                    </a:p>
                  </a:txBody>
                  <a:tcPr marL="68580" marR="68580" marT="0" marB="0"/>
                </a:tc>
                <a:extLst>
                  <a:ext uri="{0D108BD9-81ED-4DB2-BD59-A6C34878D82A}">
                    <a16:rowId xmlns:a16="http://schemas.microsoft.com/office/drawing/2014/main" val="2131904917"/>
                  </a:ext>
                </a:extLst>
              </a:tr>
              <a:tr h="446997">
                <a:tc>
                  <a:txBody>
                    <a:bodyPr/>
                    <a:lstStyle/>
                    <a:p>
                      <a:pPr marL="0" marR="0">
                        <a:lnSpc>
                          <a:spcPct val="107000"/>
                        </a:lnSpc>
                        <a:spcBef>
                          <a:spcPts val="0"/>
                        </a:spcBef>
                        <a:spcAft>
                          <a:spcPts val="800"/>
                        </a:spcAft>
                      </a:pPr>
                      <a:r>
                        <a:rPr lang="en-US" sz="1600" u="sng" cap="none" dirty="0">
                          <a:solidFill>
                            <a:schemeClr val="bg1"/>
                          </a:solidFill>
                          <a:effectLst/>
                          <a:latin typeface="+mj-lt"/>
                          <a:cs typeface="Times New Roman" panose="02020603050405020304" pitchFamily="18" charset="0"/>
                        </a:rPr>
                        <a:t>30-day Complications</a:t>
                      </a:r>
                      <a:endParaRPr lang="en-US" sz="1600" u="sng"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b="1" dirty="0">
                          <a:solidFill>
                            <a:schemeClr val="bg1"/>
                          </a:solidFill>
                          <a:effectLst/>
                          <a:latin typeface="+mj-lt"/>
                          <a:cs typeface="Times New Roman" panose="02020603050405020304" pitchFamily="18" charset="0"/>
                        </a:rPr>
                        <a:t>32 (9%)</a:t>
                      </a:r>
                      <a:endParaRPr lang="en-US" sz="1200" b="1"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b="1" dirty="0">
                          <a:solidFill>
                            <a:schemeClr val="bg1"/>
                          </a:solidFill>
                          <a:effectLst/>
                          <a:latin typeface="+mj-lt"/>
                          <a:cs typeface="Times New Roman" panose="02020603050405020304" pitchFamily="18" charset="0"/>
                        </a:rPr>
                        <a:t>31 (11%)</a:t>
                      </a:r>
                      <a:endParaRPr lang="en-US" sz="1200" b="1"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b="1" dirty="0">
                          <a:solidFill>
                            <a:schemeClr val="bg1"/>
                          </a:solidFill>
                          <a:effectLst/>
                          <a:latin typeface="+mj-lt"/>
                          <a:cs typeface="Times New Roman" panose="02020603050405020304" pitchFamily="18" charset="0"/>
                        </a:rPr>
                        <a:t>1 (1%)</a:t>
                      </a:r>
                      <a:endParaRPr lang="en-US" sz="1200" b="1"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b="1" dirty="0">
                          <a:solidFill>
                            <a:schemeClr val="bg1"/>
                          </a:solidFill>
                          <a:effectLst/>
                          <a:latin typeface="+mj-lt"/>
                          <a:ea typeface="Times New Roman" panose="02020603050405020304" pitchFamily="18" charset="0"/>
                          <a:cs typeface="Times New Roman" panose="02020603050405020304" pitchFamily="18" charset="0"/>
                        </a:rPr>
                        <a:t>0.008</a:t>
                      </a:r>
                    </a:p>
                  </a:txBody>
                  <a:tcPr marL="68580" marR="68580" marT="0" marB="0"/>
                </a:tc>
                <a:extLst>
                  <a:ext uri="{0D108BD9-81ED-4DB2-BD59-A6C34878D82A}">
                    <a16:rowId xmlns:a16="http://schemas.microsoft.com/office/drawing/2014/main" val="2623321542"/>
                  </a:ext>
                </a:extLst>
              </a:tr>
              <a:tr h="411939">
                <a:tc>
                  <a:txBody>
                    <a:bodyPr/>
                    <a:lstStyle/>
                    <a:p>
                      <a:pPr marL="0" marR="0">
                        <a:lnSpc>
                          <a:spcPct val="107000"/>
                        </a:lnSpc>
                        <a:spcBef>
                          <a:spcPts val="0"/>
                        </a:spcBef>
                        <a:spcAft>
                          <a:spcPts val="800"/>
                        </a:spcAft>
                      </a:pPr>
                      <a:r>
                        <a:rPr lang="en-US" sz="1600" b="0" dirty="0">
                          <a:solidFill>
                            <a:schemeClr val="bg1"/>
                          </a:solidFill>
                          <a:effectLst/>
                          <a:latin typeface="+mj-lt"/>
                          <a:cs typeface="Times New Roman" panose="02020603050405020304" pitchFamily="18" charset="0"/>
                        </a:rPr>
                        <a:t>Recurrence</a:t>
                      </a:r>
                      <a:endParaRPr lang="en-US" sz="1600" b="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1 (0%)</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0 (0%)</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1 (1%)</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kern="1200" dirty="0">
                          <a:solidFill>
                            <a:schemeClr val="bg1"/>
                          </a:solidFill>
                          <a:effectLst/>
                          <a:latin typeface="+mj-lt"/>
                          <a:ea typeface="Times New Roman" panose="02020603050405020304" pitchFamily="18" charset="0"/>
                          <a:cs typeface="Times New Roman" panose="02020603050405020304" pitchFamily="18" charset="0"/>
                        </a:rPr>
                        <a:t>0.22</a:t>
                      </a:r>
                    </a:p>
                  </a:txBody>
                  <a:tcPr marL="68580" marR="68580" marT="0" marB="0"/>
                </a:tc>
                <a:extLst>
                  <a:ext uri="{0D108BD9-81ED-4DB2-BD59-A6C34878D82A}">
                    <a16:rowId xmlns:a16="http://schemas.microsoft.com/office/drawing/2014/main" val="4147922641"/>
                  </a:ext>
                </a:extLst>
              </a:tr>
              <a:tr h="455762">
                <a:tc>
                  <a:txBody>
                    <a:bodyPr/>
                    <a:lstStyle/>
                    <a:p>
                      <a:pPr marL="0" marR="0">
                        <a:lnSpc>
                          <a:spcPct val="107000"/>
                        </a:lnSpc>
                        <a:spcBef>
                          <a:spcPts val="0"/>
                        </a:spcBef>
                        <a:spcAft>
                          <a:spcPts val="800"/>
                        </a:spcAft>
                      </a:pPr>
                      <a:r>
                        <a:rPr lang="en-US" sz="1600" b="0" dirty="0">
                          <a:solidFill>
                            <a:schemeClr val="bg1"/>
                          </a:solidFill>
                          <a:effectLst/>
                          <a:latin typeface="+mj-lt"/>
                          <a:cs typeface="Times New Roman" panose="02020603050405020304" pitchFamily="18" charset="0"/>
                        </a:rPr>
                        <a:t>SSI</a:t>
                      </a:r>
                      <a:endParaRPr lang="en-US" sz="1600" b="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5 (1%)</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5 (2%)</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0 (0%)</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0.59</a:t>
                      </a:r>
                    </a:p>
                  </a:txBody>
                  <a:tcPr marL="68580" marR="68580" marT="0" marB="0"/>
                </a:tc>
                <a:extLst>
                  <a:ext uri="{0D108BD9-81ED-4DB2-BD59-A6C34878D82A}">
                    <a16:rowId xmlns:a16="http://schemas.microsoft.com/office/drawing/2014/main" val="2781956226"/>
                  </a:ext>
                </a:extLst>
              </a:tr>
              <a:tr h="420703">
                <a:tc>
                  <a:txBody>
                    <a:bodyPr/>
                    <a:lstStyle/>
                    <a:p>
                      <a:pPr marL="0" marR="0">
                        <a:lnSpc>
                          <a:spcPct val="107000"/>
                        </a:lnSpc>
                        <a:spcBef>
                          <a:spcPts val="0"/>
                        </a:spcBef>
                        <a:spcAft>
                          <a:spcPts val="800"/>
                        </a:spcAft>
                      </a:pPr>
                      <a:r>
                        <a:rPr lang="en-US" sz="1600" b="0" dirty="0">
                          <a:solidFill>
                            <a:schemeClr val="bg1"/>
                          </a:solidFill>
                          <a:effectLst/>
                          <a:latin typeface="+mj-lt"/>
                          <a:cs typeface="Times New Roman" panose="02020603050405020304" pitchFamily="18" charset="0"/>
                        </a:rPr>
                        <a:t>SSO</a:t>
                      </a:r>
                      <a:endParaRPr lang="en-US" sz="1600" b="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19 (5%)</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18 (7%)</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 1 (%)</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0.075</a:t>
                      </a:r>
                    </a:p>
                  </a:txBody>
                  <a:tcPr marL="68580" marR="68580" marT="0" marB="0"/>
                </a:tc>
                <a:extLst>
                  <a:ext uri="{0D108BD9-81ED-4DB2-BD59-A6C34878D82A}">
                    <a16:rowId xmlns:a16="http://schemas.microsoft.com/office/drawing/2014/main" val="3108904582"/>
                  </a:ext>
                </a:extLst>
              </a:tr>
              <a:tr h="411938">
                <a:tc>
                  <a:txBody>
                    <a:bodyPr/>
                    <a:lstStyle/>
                    <a:p>
                      <a:pPr marL="0" marR="0">
                        <a:lnSpc>
                          <a:spcPct val="107000"/>
                        </a:lnSpc>
                        <a:spcBef>
                          <a:spcPts val="0"/>
                        </a:spcBef>
                        <a:spcAft>
                          <a:spcPts val="800"/>
                        </a:spcAft>
                      </a:pPr>
                      <a:r>
                        <a:rPr lang="en-US" sz="1600" b="0" dirty="0">
                          <a:solidFill>
                            <a:schemeClr val="bg1"/>
                          </a:solidFill>
                          <a:effectLst/>
                          <a:latin typeface="+mj-lt"/>
                          <a:cs typeface="Times New Roman" panose="02020603050405020304" pitchFamily="18" charset="0"/>
                        </a:rPr>
                        <a:t>Reoperation</a:t>
                      </a:r>
                      <a:endParaRPr lang="en-US" sz="1600" b="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1 (0%)</a:t>
                      </a:r>
                    </a:p>
                  </a:txBody>
                  <a:tcPr marL="68580" marR="68580" marT="0" marB="0"/>
                </a:tc>
                <a:tc>
                  <a:txBody>
                    <a:bodyPr/>
                    <a:lstStyle/>
                    <a:p>
                      <a:pPr marL="0" marR="0" algn="ctr">
                        <a:spcBef>
                          <a:spcPts val="0"/>
                        </a:spcBef>
                        <a:spcAft>
                          <a:spcPts val="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1 (0%)</a:t>
                      </a:r>
                    </a:p>
                  </a:txBody>
                  <a:tcPr marL="68580" marR="68580" marT="0" marB="0"/>
                </a:tc>
                <a:tc>
                  <a:txBody>
                    <a:bodyPr/>
                    <a:lstStyle/>
                    <a:p>
                      <a:pPr marL="0" marR="0" algn="ctr">
                        <a:spcBef>
                          <a:spcPts val="0"/>
                        </a:spcBef>
                        <a:spcAft>
                          <a:spcPts val="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0 (0%)</a:t>
                      </a:r>
                    </a:p>
                  </a:txBody>
                  <a:tcPr marL="68580" marR="68580" marT="0" marB="0"/>
                </a:tc>
                <a:tc>
                  <a:txBody>
                    <a:bodyPr/>
                    <a:lstStyle/>
                    <a:p>
                      <a:pPr marL="0" marR="0" algn="ctr">
                        <a:spcBef>
                          <a:spcPts val="0"/>
                        </a:spcBef>
                        <a:spcAft>
                          <a:spcPts val="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a:t>
                      </a:r>
                    </a:p>
                  </a:txBody>
                  <a:tcPr marL="68580" marR="68580" marT="0" marB="0"/>
                </a:tc>
                <a:extLst>
                  <a:ext uri="{0D108BD9-81ED-4DB2-BD59-A6C34878D82A}">
                    <a16:rowId xmlns:a16="http://schemas.microsoft.com/office/drawing/2014/main" val="3811366822"/>
                  </a:ext>
                </a:extLst>
              </a:tr>
              <a:tr h="438233">
                <a:tc>
                  <a:txBody>
                    <a:bodyPr/>
                    <a:lstStyle/>
                    <a:p>
                      <a:pPr marL="0" marR="0">
                        <a:lnSpc>
                          <a:spcPct val="107000"/>
                        </a:lnSpc>
                        <a:spcBef>
                          <a:spcPts val="0"/>
                        </a:spcBef>
                        <a:spcAft>
                          <a:spcPts val="800"/>
                        </a:spcAft>
                      </a:pPr>
                      <a:r>
                        <a:rPr lang="en-US" sz="1600" b="0" dirty="0">
                          <a:solidFill>
                            <a:schemeClr val="bg1"/>
                          </a:solidFill>
                          <a:effectLst/>
                          <a:latin typeface="+mj-lt"/>
                          <a:cs typeface="Times New Roman" panose="02020603050405020304" pitchFamily="18" charset="0"/>
                        </a:rPr>
                        <a:t>Readmission</a:t>
                      </a:r>
                      <a:endParaRPr lang="en-US" sz="1600" b="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1 (0%)</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3 (0%)</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0 (0%)</a:t>
                      </a:r>
                      <a:endParaRPr lang="en-US" sz="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a:t>
                      </a:r>
                    </a:p>
                  </a:txBody>
                  <a:tcPr marL="68580" marR="68580" marT="0" marB="0"/>
                </a:tc>
                <a:extLst>
                  <a:ext uri="{0D108BD9-81ED-4DB2-BD59-A6C34878D82A}">
                    <a16:rowId xmlns:a16="http://schemas.microsoft.com/office/drawing/2014/main" val="1764628257"/>
                  </a:ext>
                </a:extLst>
              </a:tr>
              <a:tr h="641083">
                <a:tc>
                  <a:txBody>
                    <a:bodyPr/>
                    <a:lstStyle/>
                    <a:p>
                      <a:pPr marL="0" marR="0">
                        <a:lnSpc>
                          <a:spcPct val="107000"/>
                        </a:lnSpc>
                        <a:spcBef>
                          <a:spcPts val="0"/>
                        </a:spcBef>
                        <a:spcAft>
                          <a:spcPts val="800"/>
                        </a:spcAft>
                      </a:pPr>
                      <a:r>
                        <a:rPr lang="en-US" sz="1600" b="0" dirty="0">
                          <a:solidFill>
                            <a:schemeClr val="bg1"/>
                          </a:solidFill>
                          <a:effectLst/>
                          <a:latin typeface="+mj-lt"/>
                          <a:cs typeface="Times New Roman" panose="02020603050405020304" pitchFamily="18" charset="0"/>
                        </a:rPr>
                        <a:t>Length of Stay: Median (IQR)</a:t>
                      </a:r>
                      <a:endParaRPr lang="en-US" sz="1600" b="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a:solidFill>
                            <a:schemeClr val="bg1"/>
                          </a:solidFill>
                          <a:effectLst/>
                          <a:latin typeface="+mj-lt"/>
                          <a:cs typeface="Times New Roman" panose="02020603050405020304" pitchFamily="18" charset="0"/>
                        </a:rPr>
                        <a:t>0 (0-0)</a:t>
                      </a:r>
                      <a:endParaRPr lang="en-US" sz="160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0 (0-0)</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0 (0-0)</a:t>
                      </a: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a:t>
                      </a:r>
                    </a:p>
                  </a:txBody>
                  <a:tcPr marL="68580" marR="68580" marT="0" marB="0"/>
                </a:tc>
                <a:extLst>
                  <a:ext uri="{0D108BD9-81ED-4DB2-BD59-A6C34878D82A}">
                    <a16:rowId xmlns:a16="http://schemas.microsoft.com/office/drawing/2014/main" val="3232554792"/>
                  </a:ext>
                </a:extLst>
              </a:tr>
            </a:tbl>
          </a:graphicData>
        </a:graphic>
      </p:graphicFrame>
    </p:spTree>
    <p:extLst>
      <p:ext uri="{BB962C8B-B14F-4D97-AF65-F5344CB8AC3E}">
        <p14:creationId xmlns:p14="http://schemas.microsoft.com/office/powerpoint/2010/main" val="539005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B8034B-753A-A64C-9666-3FBE6B22B788}"/>
              </a:ext>
            </a:extLst>
          </p:cNvPr>
          <p:cNvSpPr txBox="1"/>
          <p:nvPr/>
        </p:nvSpPr>
        <p:spPr>
          <a:xfrm>
            <a:off x="761031" y="6597126"/>
            <a:ext cx="3715083" cy="356251"/>
          </a:xfrm>
          <a:prstGeom prst="rect">
            <a:avLst/>
          </a:prstGeom>
          <a:noFill/>
        </p:spPr>
        <p:txBody>
          <a:bodyPr wrap="square" rtlCol="0">
            <a:spAutoFit/>
          </a:bodyPr>
          <a:lstStyle/>
          <a:p>
            <a:pPr>
              <a:lnSpc>
                <a:spcPct val="70000"/>
              </a:lnSpc>
            </a:pPr>
            <a:r>
              <a:rPr lang="en-US" sz="2000" dirty="0">
                <a:solidFill>
                  <a:schemeClr val="tx1">
                    <a:lumMod val="75000"/>
                  </a:schemeClr>
                </a:solidFill>
                <a:latin typeface="+mj-lt"/>
                <a:cs typeface="Times New Roman" panose="02020603050405020304" pitchFamily="18" charset="0"/>
              </a:rPr>
              <a:t>Center </a:t>
            </a:r>
            <a:r>
              <a:rPr lang="en-US" sz="1200" dirty="0">
                <a:solidFill>
                  <a:schemeClr val="tx1">
                    <a:lumMod val="75000"/>
                  </a:schemeClr>
                </a:solidFill>
                <a:latin typeface="+mj-lt"/>
                <a:cs typeface="Times New Roman" panose="02020603050405020304" pitchFamily="18" charset="0"/>
              </a:rPr>
              <a:t>for</a:t>
            </a:r>
            <a:r>
              <a:rPr lang="en-US" sz="2400" dirty="0">
                <a:solidFill>
                  <a:schemeClr val="tx1">
                    <a:lumMod val="75000"/>
                  </a:schemeClr>
                </a:solidFill>
                <a:latin typeface="+mj-lt"/>
                <a:cs typeface="Times New Roman" panose="02020603050405020304" pitchFamily="18" charset="0"/>
              </a:rPr>
              <a:t> </a:t>
            </a:r>
            <a:r>
              <a:rPr lang="en-US" dirty="0">
                <a:solidFill>
                  <a:schemeClr val="tx1">
                    <a:lumMod val="75000"/>
                  </a:schemeClr>
                </a:solidFill>
                <a:latin typeface="+mj-lt"/>
                <a:cs typeface="Times New Roman" panose="02020603050405020304" pitchFamily="18" charset="0"/>
              </a:rPr>
              <a:t>Abdominal Core Health</a:t>
            </a:r>
            <a:endParaRPr lang="en-US" sz="2000"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F2347DD3-637C-0849-98B2-7D8F85BBFAF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8" name="Title 6">
            <a:extLst>
              <a:ext uri="{FF2B5EF4-FFF2-40B4-BE49-F238E27FC236}">
                <a16:creationId xmlns:a16="http://schemas.microsoft.com/office/drawing/2014/main" id="{7DF2A3B4-B255-4B41-946C-6C96B9F8E9CE}"/>
              </a:ext>
            </a:extLst>
          </p:cNvPr>
          <p:cNvSpPr txBox="1">
            <a:spLocks/>
          </p:cNvSpPr>
          <p:nvPr/>
        </p:nvSpPr>
        <p:spPr>
          <a:xfrm>
            <a:off x="838200" y="152401"/>
            <a:ext cx="10515600" cy="609599"/>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a:lstStyle>
          <a:p>
            <a:r>
              <a:rPr lang="en-US" sz="4400" u="sng" dirty="0">
                <a:latin typeface="+mj-lt"/>
                <a:cs typeface="Times New Roman" panose="02020603050405020304" pitchFamily="18" charset="0"/>
              </a:rPr>
              <a:t>Results</a:t>
            </a:r>
          </a:p>
        </p:txBody>
      </p:sp>
      <p:pic>
        <p:nvPicPr>
          <p:cNvPr id="6" name="Picture 5">
            <a:extLst>
              <a:ext uri="{FF2B5EF4-FFF2-40B4-BE49-F238E27FC236}">
                <a16:creationId xmlns:a16="http://schemas.microsoft.com/office/drawing/2014/main" id="{E0DC330F-0D31-E823-670D-0BB9D5944007}"/>
              </a:ext>
            </a:extLst>
          </p:cNvPr>
          <p:cNvPicPr>
            <a:picLocks noChangeAspect="1"/>
          </p:cNvPicPr>
          <p:nvPr/>
        </p:nvPicPr>
        <p:blipFill>
          <a:blip r:embed="rId5"/>
          <a:stretch>
            <a:fillRect/>
          </a:stretch>
        </p:blipFill>
        <p:spPr>
          <a:xfrm>
            <a:off x="1216275" y="1238395"/>
            <a:ext cx="3610479" cy="4220164"/>
          </a:xfrm>
          <a:prstGeom prst="rect">
            <a:avLst/>
          </a:prstGeom>
        </p:spPr>
      </p:pic>
      <p:graphicFrame>
        <p:nvGraphicFramePr>
          <p:cNvPr id="7" name="Table 6">
            <a:extLst>
              <a:ext uri="{FF2B5EF4-FFF2-40B4-BE49-F238E27FC236}">
                <a16:creationId xmlns:a16="http://schemas.microsoft.com/office/drawing/2014/main" id="{EE6168D6-FCF7-760F-7D22-762D80EACB72}"/>
              </a:ext>
            </a:extLst>
          </p:cNvPr>
          <p:cNvGraphicFramePr>
            <a:graphicFrameLocks noGrp="1"/>
          </p:cNvGraphicFramePr>
          <p:nvPr>
            <p:extLst>
              <p:ext uri="{D42A27DB-BD31-4B8C-83A1-F6EECF244321}">
                <p14:modId xmlns:p14="http://schemas.microsoft.com/office/powerpoint/2010/main" val="215275686"/>
              </p:ext>
            </p:extLst>
          </p:nvPr>
        </p:nvGraphicFramePr>
        <p:xfrm>
          <a:off x="5983704" y="1114926"/>
          <a:ext cx="5430252" cy="4612104"/>
        </p:xfrm>
        <a:graphic>
          <a:graphicData uri="http://schemas.openxmlformats.org/drawingml/2006/table">
            <a:tbl>
              <a:tblPr firstRow="1" firstCol="1" bandRow="1">
                <a:tableStyleId>{7DF18680-E054-41AD-8BC1-D1AEF772440D}</a:tableStyleId>
              </a:tblPr>
              <a:tblGrid>
                <a:gridCol w="1435770">
                  <a:extLst>
                    <a:ext uri="{9D8B030D-6E8A-4147-A177-3AD203B41FA5}">
                      <a16:colId xmlns:a16="http://schemas.microsoft.com/office/drawing/2014/main" val="1185106366"/>
                    </a:ext>
                  </a:extLst>
                </a:gridCol>
                <a:gridCol w="994610">
                  <a:extLst>
                    <a:ext uri="{9D8B030D-6E8A-4147-A177-3AD203B41FA5}">
                      <a16:colId xmlns:a16="http://schemas.microsoft.com/office/drawing/2014/main" val="3444536801"/>
                    </a:ext>
                  </a:extLst>
                </a:gridCol>
                <a:gridCol w="933756">
                  <a:extLst>
                    <a:ext uri="{9D8B030D-6E8A-4147-A177-3AD203B41FA5}">
                      <a16:colId xmlns:a16="http://schemas.microsoft.com/office/drawing/2014/main" val="101360519"/>
                    </a:ext>
                  </a:extLst>
                </a:gridCol>
                <a:gridCol w="1143697">
                  <a:extLst>
                    <a:ext uri="{9D8B030D-6E8A-4147-A177-3AD203B41FA5}">
                      <a16:colId xmlns:a16="http://schemas.microsoft.com/office/drawing/2014/main" val="874897411"/>
                    </a:ext>
                  </a:extLst>
                </a:gridCol>
                <a:gridCol w="922419">
                  <a:extLst>
                    <a:ext uri="{9D8B030D-6E8A-4147-A177-3AD203B41FA5}">
                      <a16:colId xmlns:a16="http://schemas.microsoft.com/office/drawing/2014/main" val="762015260"/>
                    </a:ext>
                  </a:extLst>
                </a:gridCol>
              </a:tblGrid>
              <a:tr h="320303">
                <a:tc>
                  <a:txBody>
                    <a:bodyPr/>
                    <a:lstStyle/>
                    <a:p>
                      <a:pPr marL="0" marR="0">
                        <a:lnSpc>
                          <a:spcPct val="107000"/>
                        </a:lnSpc>
                        <a:spcBef>
                          <a:spcPts val="0"/>
                        </a:spcBef>
                        <a:spcAft>
                          <a:spcPts val="800"/>
                        </a:spcAft>
                      </a:pPr>
                      <a:r>
                        <a:rPr lang="en-US" sz="1000" cap="all" dirty="0">
                          <a:solidFill>
                            <a:schemeClr val="bg1"/>
                          </a:solidFill>
                          <a:effectLst/>
                        </a:rPr>
                        <a:t>PSM</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solidFill>
                      <a:srgbClr val="00B0F0"/>
                    </a:solidFill>
                  </a:tcPr>
                </a:tc>
                <a:tc>
                  <a:txBody>
                    <a:bodyPr/>
                    <a:lstStyle/>
                    <a:p>
                      <a:pPr marL="0" marR="0" algn="ctr">
                        <a:lnSpc>
                          <a:spcPct val="107000"/>
                        </a:lnSpc>
                        <a:spcBef>
                          <a:spcPts val="0"/>
                        </a:spcBef>
                        <a:spcAft>
                          <a:spcPts val="800"/>
                        </a:spcAft>
                      </a:pPr>
                      <a:r>
                        <a:rPr lang="en-US" sz="1000" dirty="0">
                          <a:solidFill>
                            <a:schemeClr val="bg1"/>
                          </a:solidFill>
                          <a:effectLst/>
                        </a:rPr>
                        <a:t>Total (N=203)</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Mesh (N</a:t>
                      </a:r>
                      <a:r>
                        <a:rPr lang="en-US" sz="1000" cap="all" dirty="0">
                          <a:solidFill>
                            <a:schemeClr val="bg1"/>
                          </a:solidFill>
                          <a:effectLst/>
                        </a:rPr>
                        <a:t>=132)</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No Mesh (N</a:t>
                      </a:r>
                      <a:r>
                        <a:rPr lang="en-US" sz="1000" cap="all" dirty="0">
                          <a:solidFill>
                            <a:schemeClr val="bg1"/>
                          </a:solidFill>
                          <a:effectLst/>
                        </a:rPr>
                        <a:t>=71)</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P-Val</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extLst>
                  <a:ext uri="{0D108BD9-81ED-4DB2-BD59-A6C34878D82A}">
                    <a16:rowId xmlns:a16="http://schemas.microsoft.com/office/drawing/2014/main" val="2866254953"/>
                  </a:ext>
                </a:extLst>
              </a:tr>
              <a:tr h="231684">
                <a:tc>
                  <a:txBody>
                    <a:bodyPr/>
                    <a:lstStyle/>
                    <a:p>
                      <a:pPr marL="0" marR="0">
                        <a:lnSpc>
                          <a:spcPct val="107000"/>
                        </a:lnSpc>
                        <a:spcBef>
                          <a:spcPts val="0"/>
                        </a:spcBef>
                        <a:spcAft>
                          <a:spcPts val="800"/>
                        </a:spcAft>
                      </a:pPr>
                      <a:r>
                        <a:rPr lang="en-US" sz="1000" dirty="0">
                          <a:solidFill>
                            <a:schemeClr val="bg1"/>
                          </a:solidFill>
                          <a:effectLst/>
                        </a:rPr>
                        <a:t>Age</a:t>
                      </a:r>
                      <a:r>
                        <a:rPr lang="en-US" sz="1000" cap="all" dirty="0">
                          <a:solidFill>
                            <a:schemeClr val="bg1"/>
                          </a:solidFill>
                          <a:effectLst/>
                        </a:rPr>
                        <a:t>: M</a:t>
                      </a:r>
                      <a:r>
                        <a:rPr lang="en-US" sz="1000" dirty="0">
                          <a:solidFill>
                            <a:schemeClr val="bg1"/>
                          </a:solidFill>
                          <a:effectLst/>
                        </a:rPr>
                        <a:t>edian (IQR)</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60 (50-68)</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62 (50-68)</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58 (47-68)</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0.43</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extLst>
                  <a:ext uri="{0D108BD9-81ED-4DB2-BD59-A6C34878D82A}">
                    <a16:rowId xmlns:a16="http://schemas.microsoft.com/office/drawing/2014/main" val="3564803339"/>
                  </a:ext>
                </a:extLst>
              </a:tr>
              <a:tr h="239694">
                <a:tc>
                  <a:txBody>
                    <a:bodyPr/>
                    <a:lstStyle/>
                    <a:p>
                      <a:pPr marL="0" marR="0">
                        <a:lnSpc>
                          <a:spcPct val="107000"/>
                        </a:lnSpc>
                        <a:spcBef>
                          <a:spcPts val="0"/>
                        </a:spcBef>
                        <a:spcAft>
                          <a:spcPts val="800"/>
                        </a:spcAft>
                      </a:pPr>
                      <a:r>
                        <a:rPr lang="en-US" sz="1000" dirty="0">
                          <a:solidFill>
                            <a:schemeClr val="bg1"/>
                          </a:solidFill>
                          <a:effectLst/>
                        </a:rPr>
                        <a:t>Male Gender</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97 (48%)</a:t>
                      </a: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73 (55%)</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24 (34%)</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b="1" dirty="0">
                          <a:solidFill>
                            <a:schemeClr val="bg1"/>
                          </a:solidFill>
                          <a:effectLst/>
                        </a:rPr>
                        <a:t>0.003</a:t>
                      </a:r>
                      <a:endParaRPr lang="en-US" sz="1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extLst>
                  <a:ext uri="{0D108BD9-81ED-4DB2-BD59-A6C34878D82A}">
                    <a16:rowId xmlns:a16="http://schemas.microsoft.com/office/drawing/2014/main" val="4030124506"/>
                  </a:ext>
                </a:extLst>
              </a:tr>
              <a:tr h="221825">
                <a:tc>
                  <a:txBody>
                    <a:bodyPr/>
                    <a:lstStyle/>
                    <a:p>
                      <a:pPr marL="0" marR="0">
                        <a:lnSpc>
                          <a:spcPct val="107000"/>
                        </a:lnSpc>
                        <a:spcBef>
                          <a:spcPts val="0"/>
                        </a:spcBef>
                        <a:spcAft>
                          <a:spcPts val="800"/>
                        </a:spcAft>
                      </a:pPr>
                      <a:r>
                        <a:rPr lang="en-US" sz="1000" dirty="0">
                          <a:solidFill>
                            <a:schemeClr val="bg1"/>
                          </a:solidFill>
                          <a:effectLst/>
                        </a:rPr>
                        <a:t>White Race</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176 (88%)</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119 (92%)</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57 (83%)</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0.061</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extLst>
                  <a:ext uri="{0D108BD9-81ED-4DB2-BD59-A6C34878D82A}">
                    <a16:rowId xmlns:a16="http://schemas.microsoft.com/office/drawing/2014/main" val="2504880961"/>
                  </a:ext>
                </a:extLst>
              </a:tr>
              <a:tr h="389426">
                <a:tc>
                  <a:txBody>
                    <a:bodyPr/>
                    <a:lstStyle/>
                    <a:p>
                      <a:pPr marL="0" marR="0">
                        <a:lnSpc>
                          <a:spcPct val="107000"/>
                        </a:lnSpc>
                        <a:spcBef>
                          <a:spcPts val="0"/>
                        </a:spcBef>
                        <a:spcAft>
                          <a:spcPts val="800"/>
                        </a:spcAft>
                      </a:pPr>
                      <a:r>
                        <a:rPr lang="en-US" sz="1000" dirty="0">
                          <a:solidFill>
                            <a:schemeClr val="bg1"/>
                          </a:solidFill>
                          <a:effectLst/>
                        </a:rPr>
                        <a:t>BMI (kg/m</a:t>
                      </a:r>
                      <a:r>
                        <a:rPr lang="en-US" sz="1000" cap="all" baseline="30000" dirty="0">
                          <a:solidFill>
                            <a:schemeClr val="bg1"/>
                          </a:solidFill>
                          <a:effectLst/>
                        </a:rPr>
                        <a:t>2</a:t>
                      </a:r>
                      <a:r>
                        <a:rPr lang="en-US" sz="1000" dirty="0">
                          <a:solidFill>
                            <a:schemeClr val="bg1"/>
                          </a:solidFill>
                          <a:effectLst/>
                        </a:rPr>
                        <a:t>): Median (IQR)</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30 (26-34)</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31 (27-35)</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27 (24-31)</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extLst>
                  <a:ext uri="{0D108BD9-81ED-4DB2-BD59-A6C34878D82A}">
                    <a16:rowId xmlns:a16="http://schemas.microsoft.com/office/drawing/2014/main" val="3374430112"/>
                  </a:ext>
                </a:extLst>
              </a:tr>
              <a:tr h="239694">
                <a:tc>
                  <a:txBody>
                    <a:bodyPr/>
                    <a:lstStyle/>
                    <a:p>
                      <a:pPr marL="0" marR="0">
                        <a:lnSpc>
                          <a:spcPct val="107000"/>
                        </a:lnSpc>
                        <a:spcBef>
                          <a:spcPts val="0"/>
                        </a:spcBef>
                        <a:spcAft>
                          <a:spcPts val="800"/>
                        </a:spcAft>
                      </a:pPr>
                      <a:r>
                        <a:rPr lang="en-US" sz="1000" dirty="0">
                          <a:solidFill>
                            <a:schemeClr val="bg1"/>
                          </a:solidFill>
                          <a:effectLst/>
                        </a:rPr>
                        <a:t>Ascites</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0</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0</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52350" marR="52350" marT="0" marB="0"/>
                </a:tc>
                <a:extLst>
                  <a:ext uri="{0D108BD9-81ED-4DB2-BD59-A6C34878D82A}">
                    <a16:rowId xmlns:a16="http://schemas.microsoft.com/office/drawing/2014/main" val="1746983668"/>
                  </a:ext>
                </a:extLst>
              </a:tr>
              <a:tr h="239694">
                <a:tc>
                  <a:txBody>
                    <a:bodyPr/>
                    <a:lstStyle/>
                    <a:p>
                      <a:pPr marL="0" marR="0">
                        <a:lnSpc>
                          <a:spcPct val="107000"/>
                        </a:lnSpc>
                        <a:spcBef>
                          <a:spcPts val="0"/>
                        </a:spcBef>
                        <a:spcAft>
                          <a:spcPts val="800"/>
                        </a:spcAft>
                      </a:pPr>
                      <a:r>
                        <a:rPr lang="en-US" sz="1000" dirty="0">
                          <a:solidFill>
                            <a:schemeClr val="bg1"/>
                          </a:solidFill>
                          <a:effectLst/>
                        </a:rPr>
                        <a:t>Diabetes</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29 (14%)</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20 (15%)</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 (13%)</a:t>
                      </a: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0.63</a:t>
                      </a:r>
                    </a:p>
                  </a:txBody>
                  <a:tcPr marL="52350" marR="52350" marT="0" marB="0"/>
                </a:tc>
                <a:extLst>
                  <a:ext uri="{0D108BD9-81ED-4DB2-BD59-A6C34878D82A}">
                    <a16:rowId xmlns:a16="http://schemas.microsoft.com/office/drawing/2014/main" val="1152790775"/>
                  </a:ext>
                </a:extLst>
              </a:tr>
              <a:tr h="239694">
                <a:tc>
                  <a:txBody>
                    <a:bodyPr/>
                    <a:lstStyle/>
                    <a:p>
                      <a:pPr marL="0" marR="0">
                        <a:lnSpc>
                          <a:spcPct val="107000"/>
                        </a:lnSpc>
                        <a:spcBef>
                          <a:spcPts val="0"/>
                        </a:spcBef>
                        <a:spcAft>
                          <a:spcPts val="800"/>
                        </a:spcAft>
                      </a:pPr>
                      <a:r>
                        <a:rPr lang="en-US" sz="1000" dirty="0">
                          <a:solidFill>
                            <a:schemeClr val="bg1"/>
                          </a:solidFill>
                          <a:effectLst/>
                        </a:rPr>
                        <a:t>Dialysis Dependent</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2 (1%0</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1 (1%)</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1 (1%)</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0.65</a:t>
                      </a:r>
                    </a:p>
                  </a:txBody>
                  <a:tcPr marL="52350" marR="52350" marT="0" marB="0"/>
                </a:tc>
                <a:extLst>
                  <a:ext uri="{0D108BD9-81ED-4DB2-BD59-A6C34878D82A}">
                    <a16:rowId xmlns:a16="http://schemas.microsoft.com/office/drawing/2014/main" val="3450420668"/>
                  </a:ext>
                </a:extLst>
              </a:tr>
              <a:tr h="239694">
                <a:tc>
                  <a:txBody>
                    <a:bodyPr/>
                    <a:lstStyle/>
                    <a:p>
                      <a:pPr marL="0" marR="0">
                        <a:lnSpc>
                          <a:spcPct val="107000"/>
                        </a:lnSpc>
                        <a:spcBef>
                          <a:spcPts val="0"/>
                        </a:spcBef>
                        <a:spcAft>
                          <a:spcPts val="800"/>
                        </a:spcAft>
                      </a:pPr>
                      <a:r>
                        <a:rPr lang="en-US" sz="1000" dirty="0">
                          <a:solidFill>
                            <a:schemeClr val="bg1"/>
                          </a:solidFill>
                          <a:effectLst/>
                        </a:rPr>
                        <a:t>COPD</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15 (7%)</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8 (6%)</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7 (10%)</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0.32</a:t>
                      </a:r>
                    </a:p>
                  </a:txBody>
                  <a:tcPr marL="52350" marR="52350" marT="0" marB="0"/>
                </a:tc>
                <a:extLst>
                  <a:ext uri="{0D108BD9-81ED-4DB2-BD59-A6C34878D82A}">
                    <a16:rowId xmlns:a16="http://schemas.microsoft.com/office/drawing/2014/main" val="204543207"/>
                  </a:ext>
                </a:extLst>
              </a:tr>
              <a:tr h="389426">
                <a:tc>
                  <a:txBody>
                    <a:bodyPr/>
                    <a:lstStyle/>
                    <a:p>
                      <a:pPr marL="0" marR="0">
                        <a:lnSpc>
                          <a:spcPct val="107000"/>
                        </a:lnSpc>
                        <a:spcBef>
                          <a:spcPts val="0"/>
                        </a:spcBef>
                        <a:spcAft>
                          <a:spcPts val="800"/>
                        </a:spcAft>
                      </a:pPr>
                      <a:r>
                        <a:rPr lang="en-US" sz="1000" dirty="0">
                          <a:solidFill>
                            <a:schemeClr val="bg1"/>
                          </a:solidFill>
                          <a:effectLst/>
                        </a:rPr>
                        <a:t>Immunosuppressant Use</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9 (4%)</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7 (5%)</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2 (3%)</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0.41</a:t>
                      </a:r>
                    </a:p>
                  </a:txBody>
                  <a:tcPr marL="52350" marR="52350" marT="0" marB="0"/>
                </a:tc>
                <a:extLst>
                  <a:ext uri="{0D108BD9-81ED-4DB2-BD59-A6C34878D82A}">
                    <a16:rowId xmlns:a16="http://schemas.microsoft.com/office/drawing/2014/main" val="1811311659"/>
                  </a:ext>
                </a:extLst>
              </a:tr>
              <a:tr h="231684">
                <a:tc>
                  <a:txBody>
                    <a:bodyPr/>
                    <a:lstStyle/>
                    <a:p>
                      <a:pPr marL="0" marR="0">
                        <a:lnSpc>
                          <a:spcPct val="107000"/>
                        </a:lnSpc>
                        <a:spcBef>
                          <a:spcPts val="0"/>
                        </a:spcBef>
                        <a:spcAft>
                          <a:spcPts val="800"/>
                        </a:spcAft>
                      </a:pPr>
                      <a:r>
                        <a:rPr lang="en-US" sz="1000" dirty="0">
                          <a:solidFill>
                            <a:schemeClr val="bg1"/>
                          </a:solidFill>
                          <a:effectLst/>
                        </a:rPr>
                        <a:t>Active Smoking</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22 (11%)</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14 (11%)</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8 (11%)</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0.88</a:t>
                      </a:r>
                    </a:p>
                  </a:txBody>
                  <a:tcPr marL="52350" marR="52350" marT="0" marB="0"/>
                </a:tc>
                <a:extLst>
                  <a:ext uri="{0D108BD9-81ED-4DB2-BD59-A6C34878D82A}">
                    <a16:rowId xmlns:a16="http://schemas.microsoft.com/office/drawing/2014/main" val="2698878718"/>
                  </a:ext>
                </a:extLst>
              </a:tr>
              <a:tr h="1629286">
                <a:tc>
                  <a:txBody>
                    <a:bodyPr/>
                    <a:lstStyle/>
                    <a:p>
                      <a:pPr marL="0" marR="0">
                        <a:lnSpc>
                          <a:spcPct val="107000"/>
                        </a:lnSpc>
                        <a:spcBef>
                          <a:spcPts val="0"/>
                        </a:spcBef>
                        <a:spcAft>
                          <a:spcPts val="800"/>
                        </a:spcAft>
                      </a:pPr>
                      <a:r>
                        <a:rPr lang="en-US" sz="1000" dirty="0">
                          <a:solidFill>
                            <a:schemeClr val="bg1"/>
                          </a:solidFill>
                          <a:effectLst/>
                        </a:rPr>
                        <a:t>ASA Class</a:t>
                      </a:r>
                    </a:p>
                    <a:p>
                      <a:pPr marL="0" marR="0">
                        <a:lnSpc>
                          <a:spcPct val="107000"/>
                        </a:lnSpc>
                        <a:spcBef>
                          <a:spcPts val="0"/>
                        </a:spcBef>
                        <a:spcAft>
                          <a:spcPts val="800"/>
                        </a:spcAft>
                      </a:pPr>
                      <a:r>
                        <a:rPr lang="en-US" sz="1000" cap="all" dirty="0">
                          <a:solidFill>
                            <a:schemeClr val="bg1"/>
                          </a:solidFill>
                          <a:effectLst/>
                        </a:rPr>
                        <a:t>1</a:t>
                      </a:r>
                      <a:endParaRPr lang="en-US" sz="1000" dirty="0">
                        <a:solidFill>
                          <a:schemeClr val="bg1"/>
                        </a:solidFill>
                        <a:effectLst/>
                      </a:endParaRPr>
                    </a:p>
                    <a:p>
                      <a:pPr marL="0" marR="0">
                        <a:lnSpc>
                          <a:spcPct val="107000"/>
                        </a:lnSpc>
                        <a:spcBef>
                          <a:spcPts val="0"/>
                        </a:spcBef>
                        <a:spcAft>
                          <a:spcPts val="800"/>
                        </a:spcAft>
                      </a:pPr>
                      <a:r>
                        <a:rPr lang="en-US" sz="1000" cap="all" dirty="0">
                          <a:solidFill>
                            <a:schemeClr val="bg1"/>
                          </a:solidFill>
                          <a:effectLst/>
                        </a:rPr>
                        <a:t>2</a:t>
                      </a:r>
                      <a:endParaRPr lang="en-US" sz="1000" dirty="0">
                        <a:solidFill>
                          <a:schemeClr val="bg1"/>
                        </a:solidFill>
                        <a:effectLst/>
                      </a:endParaRPr>
                    </a:p>
                    <a:p>
                      <a:pPr marL="0" marR="0">
                        <a:lnSpc>
                          <a:spcPct val="107000"/>
                        </a:lnSpc>
                        <a:spcBef>
                          <a:spcPts val="0"/>
                        </a:spcBef>
                        <a:spcAft>
                          <a:spcPts val="800"/>
                        </a:spcAft>
                      </a:pPr>
                      <a:r>
                        <a:rPr lang="en-US" sz="1000" cap="all" dirty="0">
                          <a:solidFill>
                            <a:schemeClr val="bg1"/>
                          </a:solidFill>
                          <a:effectLst/>
                        </a:rPr>
                        <a:t>3</a:t>
                      </a:r>
                      <a:endParaRPr lang="en-US" sz="1000" dirty="0">
                        <a:solidFill>
                          <a:schemeClr val="bg1"/>
                        </a:solidFill>
                        <a:effectLst/>
                      </a:endParaRPr>
                    </a:p>
                    <a:p>
                      <a:pPr marL="0" marR="0">
                        <a:lnSpc>
                          <a:spcPct val="107000"/>
                        </a:lnSpc>
                        <a:spcBef>
                          <a:spcPts val="0"/>
                        </a:spcBef>
                        <a:spcAft>
                          <a:spcPts val="800"/>
                        </a:spcAft>
                      </a:pPr>
                      <a:r>
                        <a:rPr lang="en-US" sz="1000" cap="all" dirty="0">
                          <a:solidFill>
                            <a:schemeClr val="bg1"/>
                          </a:solidFill>
                          <a:effectLst/>
                        </a:rPr>
                        <a:t>4</a:t>
                      </a:r>
                      <a:endParaRPr lang="en-US" sz="1000" dirty="0">
                        <a:solidFill>
                          <a:schemeClr val="bg1"/>
                        </a:solidFill>
                        <a:effectLst/>
                      </a:endParaRPr>
                    </a:p>
                    <a:p>
                      <a:pPr marL="0" marR="0">
                        <a:lnSpc>
                          <a:spcPct val="107000"/>
                        </a:lnSpc>
                        <a:spcBef>
                          <a:spcPts val="0"/>
                        </a:spcBef>
                        <a:spcAft>
                          <a:spcPts val="800"/>
                        </a:spcAft>
                      </a:pPr>
                      <a:r>
                        <a:rPr lang="en-US" sz="1000" cap="all" dirty="0">
                          <a:solidFill>
                            <a:schemeClr val="bg1"/>
                          </a:solidFill>
                          <a:effectLst/>
                        </a:rPr>
                        <a:t>5</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 </a:t>
                      </a:r>
                    </a:p>
                    <a:p>
                      <a:pPr marL="0" marR="0" algn="ctr">
                        <a:lnSpc>
                          <a:spcPct val="107000"/>
                        </a:lnSpc>
                        <a:spcBef>
                          <a:spcPts val="0"/>
                        </a:spcBef>
                        <a:spcAft>
                          <a:spcPts val="800"/>
                        </a:spcAft>
                      </a:pPr>
                      <a:r>
                        <a:rPr lang="en-US" sz="1000" dirty="0">
                          <a:solidFill>
                            <a:schemeClr val="bg1"/>
                          </a:solidFill>
                          <a:effectLst/>
                        </a:rPr>
                        <a:t>21 (10%)</a:t>
                      </a:r>
                    </a:p>
                    <a:p>
                      <a:pPr marL="0" marR="0" algn="ctr">
                        <a:lnSpc>
                          <a:spcPct val="107000"/>
                        </a:lnSpc>
                        <a:spcBef>
                          <a:spcPts val="0"/>
                        </a:spcBef>
                        <a:spcAft>
                          <a:spcPts val="800"/>
                        </a:spcAft>
                      </a:pPr>
                      <a:r>
                        <a:rPr lang="en-US" sz="1000" dirty="0">
                          <a:solidFill>
                            <a:schemeClr val="bg1"/>
                          </a:solidFill>
                          <a:effectLst/>
                        </a:rPr>
                        <a:t>119 (59%)</a:t>
                      </a:r>
                    </a:p>
                    <a:p>
                      <a:pPr marL="0" marR="0" algn="ctr">
                        <a:lnSpc>
                          <a:spcPct val="107000"/>
                        </a:lnSpc>
                        <a:spcBef>
                          <a:spcPts val="0"/>
                        </a:spcBef>
                        <a:spcAft>
                          <a:spcPts val="800"/>
                        </a:spcAft>
                      </a:pPr>
                      <a:r>
                        <a:rPr lang="en-US" sz="1000" dirty="0">
                          <a:solidFill>
                            <a:schemeClr val="bg1"/>
                          </a:solidFill>
                          <a:effectLst/>
                        </a:rPr>
                        <a:t>59 (29%)</a:t>
                      </a:r>
                    </a:p>
                    <a:p>
                      <a:pPr marL="0" marR="0" algn="ctr">
                        <a:lnSpc>
                          <a:spcPct val="107000"/>
                        </a:lnSpc>
                        <a:spcBef>
                          <a:spcPts val="0"/>
                        </a:spcBef>
                        <a:spcAft>
                          <a:spcPts val="800"/>
                        </a:spcAft>
                      </a:pPr>
                      <a:r>
                        <a:rPr lang="en-US" sz="1000" dirty="0">
                          <a:solidFill>
                            <a:schemeClr val="bg1"/>
                          </a:solidFill>
                          <a:effectLst/>
                        </a:rPr>
                        <a:t>4 (2%)</a:t>
                      </a:r>
                    </a:p>
                    <a:p>
                      <a:pPr marL="0" marR="0" algn="ctr">
                        <a:lnSpc>
                          <a:spcPct val="107000"/>
                        </a:lnSpc>
                        <a:spcBef>
                          <a:spcPts val="0"/>
                        </a:spcBef>
                        <a:spcAft>
                          <a:spcPts val="800"/>
                        </a:spcAft>
                      </a:pPr>
                      <a:r>
                        <a:rPr lang="en-US" sz="1000" dirty="0">
                          <a:solidFill>
                            <a:schemeClr val="bg1"/>
                          </a:solidFill>
                          <a:effectLst/>
                        </a:rPr>
                        <a:t>-</a:t>
                      </a: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 </a:t>
                      </a:r>
                    </a:p>
                    <a:p>
                      <a:pPr marL="0" marR="0" algn="ctr">
                        <a:lnSpc>
                          <a:spcPct val="107000"/>
                        </a:lnSpc>
                        <a:spcBef>
                          <a:spcPts val="0"/>
                        </a:spcBef>
                        <a:spcAft>
                          <a:spcPts val="800"/>
                        </a:spcAft>
                      </a:pPr>
                      <a:r>
                        <a:rPr lang="en-US" sz="1000" dirty="0">
                          <a:solidFill>
                            <a:schemeClr val="bg1"/>
                          </a:solidFill>
                          <a:effectLst/>
                        </a:rPr>
                        <a:t>14 (11%)</a:t>
                      </a:r>
                    </a:p>
                    <a:p>
                      <a:pPr marL="0" marR="0" algn="ctr">
                        <a:lnSpc>
                          <a:spcPct val="107000"/>
                        </a:lnSpc>
                        <a:spcBef>
                          <a:spcPts val="0"/>
                        </a:spcBef>
                        <a:spcAft>
                          <a:spcPts val="800"/>
                        </a:spcAft>
                      </a:pPr>
                      <a:r>
                        <a:rPr lang="en-US" sz="1000" dirty="0">
                          <a:solidFill>
                            <a:schemeClr val="bg1"/>
                          </a:solidFill>
                          <a:effectLst/>
                        </a:rPr>
                        <a:t>70 (53%)</a:t>
                      </a:r>
                    </a:p>
                    <a:p>
                      <a:pPr marL="0" marR="0" algn="ctr">
                        <a:lnSpc>
                          <a:spcPct val="107000"/>
                        </a:lnSpc>
                        <a:spcBef>
                          <a:spcPts val="0"/>
                        </a:spcBef>
                        <a:spcAft>
                          <a:spcPts val="800"/>
                        </a:spcAft>
                      </a:pPr>
                      <a:r>
                        <a:rPr lang="en-US" sz="1000" dirty="0">
                          <a:solidFill>
                            <a:schemeClr val="bg1"/>
                          </a:solidFill>
                          <a:effectLst/>
                        </a:rPr>
                        <a:t>46 (35%)</a:t>
                      </a:r>
                    </a:p>
                    <a:p>
                      <a:pPr marL="0" marR="0" algn="ctr">
                        <a:lnSpc>
                          <a:spcPct val="107000"/>
                        </a:lnSpc>
                        <a:spcBef>
                          <a:spcPts val="0"/>
                        </a:spcBef>
                        <a:spcAft>
                          <a:spcPts val="800"/>
                        </a:spcAft>
                      </a:pPr>
                      <a:r>
                        <a:rPr lang="en-US" sz="1000" dirty="0">
                          <a:solidFill>
                            <a:schemeClr val="bg1"/>
                          </a:solidFill>
                          <a:effectLst/>
                        </a:rPr>
                        <a:t>2 (2%)</a:t>
                      </a:r>
                    </a:p>
                    <a:p>
                      <a:pPr marL="0" marR="0" algn="ctr">
                        <a:lnSpc>
                          <a:spcPct val="107000"/>
                        </a:lnSpc>
                        <a:spcBef>
                          <a:spcPts val="0"/>
                        </a:spcBef>
                        <a:spcAft>
                          <a:spcPts val="800"/>
                        </a:spcAft>
                      </a:pPr>
                      <a:r>
                        <a:rPr lang="en-US" sz="1000" dirty="0">
                          <a:solidFill>
                            <a:schemeClr val="bg1"/>
                          </a:solidFill>
                          <a:effectLst/>
                        </a:rPr>
                        <a:t>-</a:t>
                      </a:r>
                      <a:endPar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rPr>
                        <a:t> </a:t>
                      </a:r>
                    </a:p>
                    <a:p>
                      <a:pPr marL="0" marR="0" algn="ctr">
                        <a:lnSpc>
                          <a:spcPct val="107000"/>
                        </a:lnSpc>
                        <a:spcBef>
                          <a:spcPts val="0"/>
                        </a:spcBef>
                        <a:spcAft>
                          <a:spcPts val="800"/>
                        </a:spcAft>
                      </a:pPr>
                      <a:r>
                        <a:rPr lang="en-US" sz="1000" dirty="0">
                          <a:solidFill>
                            <a:schemeClr val="bg1"/>
                          </a:solidFill>
                          <a:effectLst/>
                        </a:rPr>
                        <a:t>7 (10%)</a:t>
                      </a:r>
                    </a:p>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49 (69%)</a:t>
                      </a:r>
                    </a:p>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13 (18%)</a:t>
                      </a:r>
                    </a:p>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(3%)</a:t>
                      </a:r>
                    </a:p>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52350" marR="52350" marT="0" marB="0"/>
                </a:tc>
                <a:tc>
                  <a:txBody>
                    <a:bodyPr/>
                    <a:lstStyle/>
                    <a:p>
                      <a:pPr marL="0" marR="0" algn="ctr">
                        <a:lnSpc>
                          <a:spcPct val="107000"/>
                        </a:lnSpc>
                        <a:spcBef>
                          <a:spcPts val="0"/>
                        </a:spcBef>
                        <a:spcAft>
                          <a:spcPts val="800"/>
                        </a:spcAft>
                      </a:pPr>
                      <a:r>
                        <a:rPr lang="en-US" sz="1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0.079</a:t>
                      </a:r>
                    </a:p>
                  </a:txBody>
                  <a:tcPr marL="52350" marR="52350" marT="0" marB="0"/>
                </a:tc>
                <a:extLst>
                  <a:ext uri="{0D108BD9-81ED-4DB2-BD59-A6C34878D82A}">
                    <a16:rowId xmlns:a16="http://schemas.microsoft.com/office/drawing/2014/main" val="1056191119"/>
                  </a:ext>
                </a:extLst>
              </a:tr>
            </a:tbl>
          </a:graphicData>
        </a:graphic>
      </p:graphicFrame>
    </p:spTree>
    <p:extLst>
      <p:ext uri="{BB962C8B-B14F-4D97-AF65-F5344CB8AC3E}">
        <p14:creationId xmlns:p14="http://schemas.microsoft.com/office/powerpoint/2010/main" val="3477045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B8034B-753A-A64C-9666-3FBE6B22B788}"/>
              </a:ext>
            </a:extLst>
          </p:cNvPr>
          <p:cNvSpPr txBox="1"/>
          <p:nvPr/>
        </p:nvSpPr>
        <p:spPr>
          <a:xfrm>
            <a:off x="761031" y="6597126"/>
            <a:ext cx="3348632"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F2347DD3-637C-0849-98B2-7D8F85BBFAF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8" name="Title 6">
            <a:extLst>
              <a:ext uri="{FF2B5EF4-FFF2-40B4-BE49-F238E27FC236}">
                <a16:creationId xmlns:a16="http://schemas.microsoft.com/office/drawing/2014/main" id="{7DF2A3B4-B255-4B41-946C-6C96B9F8E9CE}"/>
              </a:ext>
            </a:extLst>
          </p:cNvPr>
          <p:cNvSpPr txBox="1">
            <a:spLocks/>
          </p:cNvSpPr>
          <p:nvPr/>
        </p:nvSpPr>
        <p:spPr>
          <a:xfrm>
            <a:off x="838200" y="152401"/>
            <a:ext cx="10515600" cy="609599"/>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a:lstStyle>
          <a:p>
            <a:r>
              <a:rPr lang="en-US" sz="4000" u="sng" dirty="0">
                <a:latin typeface="+mj-lt"/>
                <a:cs typeface="Times New Roman" panose="02020603050405020304" pitchFamily="18" charset="0"/>
              </a:rPr>
              <a:t>Results</a:t>
            </a:r>
          </a:p>
        </p:txBody>
      </p:sp>
      <p:graphicFrame>
        <p:nvGraphicFramePr>
          <p:cNvPr id="9" name="Table 8">
            <a:extLst>
              <a:ext uri="{FF2B5EF4-FFF2-40B4-BE49-F238E27FC236}">
                <a16:creationId xmlns:a16="http://schemas.microsoft.com/office/drawing/2014/main" id="{F540A22E-D86D-413D-EA95-E237B1FFE5CA}"/>
              </a:ext>
            </a:extLst>
          </p:cNvPr>
          <p:cNvGraphicFramePr>
            <a:graphicFrameLocks noGrp="1"/>
          </p:cNvGraphicFramePr>
          <p:nvPr>
            <p:extLst>
              <p:ext uri="{D42A27DB-BD31-4B8C-83A1-F6EECF244321}">
                <p14:modId xmlns:p14="http://schemas.microsoft.com/office/powerpoint/2010/main" val="1983171562"/>
              </p:ext>
            </p:extLst>
          </p:nvPr>
        </p:nvGraphicFramePr>
        <p:xfrm>
          <a:off x="838200" y="1238395"/>
          <a:ext cx="10515598" cy="1133873"/>
        </p:xfrm>
        <a:graphic>
          <a:graphicData uri="http://schemas.openxmlformats.org/drawingml/2006/table">
            <a:tbl>
              <a:tblPr firstRow="1" firstCol="1" bandRow="1">
                <a:tableStyleId>{7DF18680-E054-41AD-8BC1-D1AEF772440D}</a:tableStyleId>
              </a:tblPr>
              <a:tblGrid>
                <a:gridCol w="2628337">
                  <a:extLst>
                    <a:ext uri="{9D8B030D-6E8A-4147-A177-3AD203B41FA5}">
                      <a16:colId xmlns:a16="http://schemas.microsoft.com/office/drawing/2014/main" val="3916231410"/>
                    </a:ext>
                  </a:extLst>
                </a:gridCol>
                <a:gridCol w="2628337">
                  <a:extLst>
                    <a:ext uri="{9D8B030D-6E8A-4147-A177-3AD203B41FA5}">
                      <a16:colId xmlns:a16="http://schemas.microsoft.com/office/drawing/2014/main" val="1028684118"/>
                    </a:ext>
                  </a:extLst>
                </a:gridCol>
                <a:gridCol w="2629462">
                  <a:extLst>
                    <a:ext uri="{9D8B030D-6E8A-4147-A177-3AD203B41FA5}">
                      <a16:colId xmlns:a16="http://schemas.microsoft.com/office/drawing/2014/main" val="2371932262"/>
                    </a:ext>
                  </a:extLst>
                </a:gridCol>
                <a:gridCol w="2629462">
                  <a:extLst>
                    <a:ext uri="{9D8B030D-6E8A-4147-A177-3AD203B41FA5}">
                      <a16:colId xmlns:a16="http://schemas.microsoft.com/office/drawing/2014/main" val="1064006434"/>
                    </a:ext>
                  </a:extLst>
                </a:gridCol>
              </a:tblGrid>
              <a:tr h="439485">
                <a:tc>
                  <a:txBody>
                    <a:bodyPr/>
                    <a:lstStyle/>
                    <a:p>
                      <a:pPr marL="0" marR="0">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 Outcomes - PSM</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solidFill>
                      <a:srgbClr val="00B0F0"/>
                    </a:solidFill>
                  </a:tcPr>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Mesh (n=132)</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No Mesh (N=71)</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p-</a:t>
                      </a:r>
                      <a:r>
                        <a:rPr lang="en-US" sz="1600" cap="all" dirty="0" err="1">
                          <a:solidFill>
                            <a:schemeClr val="bg1"/>
                          </a:solidFill>
                          <a:effectLst/>
                          <a:latin typeface="+mj-lt"/>
                          <a:cs typeface="Times New Roman" panose="02020603050405020304" pitchFamily="18" charset="0"/>
                        </a:rPr>
                        <a:t>v</a:t>
                      </a:r>
                      <a:r>
                        <a:rPr lang="en-US" sz="1600" cap="none" dirty="0" err="1">
                          <a:solidFill>
                            <a:schemeClr val="bg1"/>
                          </a:solidFill>
                          <a:effectLst/>
                          <a:latin typeface="+mj-lt"/>
                          <a:cs typeface="Times New Roman" panose="02020603050405020304" pitchFamily="18" charset="0"/>
                        </a:rPr>
                        <a:t>al</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63255708"/>
                  </a:ext>
                </a:extLst>
              </a:tr>
              <a:tr h="694388">
                <a:tc>
                  <a:txBody>
                    <a:bodyPr/>
                    <a:lstStyle/>
                    <a:p>
                      <a:pPr marL="0" marR="0">
                        <a:lnSpc>
                          <a:spcPct val="107000"/>
                        </a:lnSpc>
                        <a:spcBef>
                          <a:spcPts val="0"/>
                        </a:spcBef>
                        <a:spcAft>
                          <a:spcPts val="800"/>
                        </a:spcAft>
                      </a:pPr>
                      <a:r>
                        <a:rPr lang="en-US" sz="1600" cap="none" dirty="0">
                          <a:solidFill>
                            <a:schemeClr val="bg1"/>
                          </a:solidFill>
                          <a:effectLst/>
                          <a:latin typeface="+mj-lt"/>
                          <a:cs typeface="Times New Roman" panose="02020603050405020304" pitchFamily="18" charset="0"/>
                        </a:rPr>
                        <a:t>1-year Recurrence Rate</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20 (15%)</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17 (24%)</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0.12</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31904917"/>
                  </a:ext>
                </a:extLst>
              </a:tr>
            </a:tbl>
          </a:graphicData>
        </a:graphic>
      </p:graphicFrame>
    </p:spTree>
    <p:extLst>
      <p:ext uri="{BB962C8B-B14F-4D97-AF65-F5344CB8AC3E}">
        <p14:creationId xmlns:p14="http://schemas.microsoft.com/office/powerpoint/2010/main" val="1703237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B8034B-753A-A64C-9666-3FBE6B22B788}"/>
              </a:ext>
            </a:extLst>
          </p:cNvPr>
          <p:cNvSpPr txBox="1"/>
          <p:nvPr/>
        </p:nvSpPr>
        <p:spPr>
          <a:xfrm>
            <a:off x="761031" y="6597126"/>
            <a:ext cx="3533567"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F2347DD3-637C-0849-98B2-7D8F85BBFAF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8" name="Title 6">
            <a:extLst>
              <a:ext uri="{FF2B5EF4-FFF2-40B4-BE49-F238E27FC236}">
                <a16:creationId xmlns:a16="http://schemas.microsoft.com/office/drawing/2014/main" id="{7DF2A3B4-B255-4B41-946C-6C96B9F8E9CE}"/>
              </a:ext>
            </a:extLst>
          </p:cNvPr>
          <p:cNvSpPr txBox="1">
            <a:spLocks/>
          </p:cNvSpPr>
          <p:nvPr/>
        </p:nvSpPr>
        <p:spPr>
          <a:xfrm>
            <a:off x="838200" y="152401"/>
            <a:ext cx="10515600" cy="609599"/>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a:lstStyle>
          <a:p>
            <a:r>
              <a:rPr lang="en-US" sz="4000" u="sng" dirty="0">
                <a:latin typeface="+mj-lt"/>
                <a:cs typeface="Times New Roman" panose="02020603050405020304" pitchFamily="18" charset="0"/>
              </a:rPr>
              <a:t>Results</a:t>
            </a:r>
          </a:p>
        </p:txBody>
      </p:sp>
      <p:graphicFrame>
        <p:nvGraphicFramePr>
          <p:cNvPr id="9" name="Table 8">
            <a:extLst>
              <a:ext uri="{FF2B5EF4-FFF2-40B4-BE49-F238E27FC236}">
                <a16:creationId xmlns:a16="http://schemas.microsoft.com/office/drawing/2014/main" id="{F540A22E-D86D-413D-EA95-E237B1FFE5CA}"/>
              </a:ext>
            </a:extLst>
          </p:cNvPr>
          <p:cNvGraphicFramePr>
            <a:graphicFrameLocks noGrp="1"/>
          </p:cNvGraphicFramePr>
          <p:nvPr>
            <p:extLst>
              <p:ext uri="{D42A27DB-BD31-4B8C-83A1-F6EECF244321}">
                <p14:modId xmlns:p14="http://schemas.microsoft.com/office/powerpoint/2010/main" val="1641243859"/>
              </p:ext>
            </p:extLst>
          </p:nvPr>
        </p:nvGraphicFramePr>
        <p:xfrm>
          <a:off x="838200" y="1238395"/>
          <a:ext cx="10515598" cy="4360528"/>
        </p:xfrm>
        <a:graphic>
          <a:graphicData uri="http://schemas.openxmlformats.org/drawingml/2006/table">
            <a:tbl>
              <a:tblPr firstRow="1" firstCol="1" bandRow="1">
                <a:tableStyleId>{7DF18680-E054-41AD-8BC1-D1AEF772440D}</a:tableStyleId>
              </a:tblPr>
              <a:tblGrid>
                <a:gridCol w="2628337">
                  <a:extLst>
                    <a:ext uri="{9D8B030D-6E8A-4147-A177-3AD203B41FA5}">
                      <a16:colId xmlns:a16="http://schemas.microsoft.com/office/drawing/2014/main" val="3916231410"/>
                    </a:ext>
                  </a:extLst>
                </a:gridCol>
                <a:gridCol w="2628337">
                  <a:extLst>
                    <a:ext uri="{9D8B030D-6E8A-4147-A177-3AD203B41FA5}">
                      <a16:colId xmlns:a16="http://schemas.microsoft.com/office/drawing/2014/main" val="1028684118"/>
                    </a:ext>
                  </a:extLst>
                </a:gridCol>
                <a:gridCol w="2629462">
                  <a:extLst>
                    <a:ext uri="{9D8B030D-6E8A-4147-A177-3AD203B41FA5}">
                      <a16:colId xmlns:a16="http://schemas.microsoft.com/office/drawing/2014/main" val="2371932262"/>
                    </a:ext>
                  </a:extLst>
                </a:gridCol>
                <a:gridCol w="2629462">
                  <a:extLst>
                    <a:ext uri="{9D8B030D-6E8A-4147-A177-3AD203B41FA5}">
                      <a16:colId xmlns:a16="http://schemas.microsoft.com/office/drawing/2014/main" val="1064006434"/>
                    </a:ext>
                  </a:extLst>
                </a:gridCol>
              </a:tblGrid>
              <a:tr h="439485">
                <a:tc>
                  <a:txBody>
                    <a:bodyPr/>
                    <a:lstStyle/>
                    <a:p>
                      <a:pPr marL="0" marR="0">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 Outcomes - PSM</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solidFill>
                      <a:srgbClr val="00B0F0"/>
                    </a:solidFill>
                  </a:tcPr>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Mesh (n=132)</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No Mesh (N=71)</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p-</a:t>
                      </a:r>
                      <a:r>
                        <a:rPr lang="en-US" sz="1600" cap="all" dirty="0" err="1">
                          <a:solidFill>
                            <a:schemeClr val="bg1"/>
                          </a:solidFill>
                          <a:effectLst/>
                          <a:latin typeface="+mj-lt"/>
                          <a:cs typeface="Times New Roman" panose="02020603050405020304" pitchFamily="18" charset="0"/>
                        </a:rPr>
                        <a:t>v</a:t>
                      </a:r>
                      <a:r>
                        <a:rPr lang="en-US" sz="1600" cap="none" dirty="0" err="1">
                          <a:solidFill>
                            <a:schemeClr val="bg1"/>
                          </a:solidFill>
                          <a:effectLst/>
                          <a:latin typeface="+mj-lt"/>
                          <a:cs typeface="Times New Roman" panose="02020603050405020304" pitchFamily="18" charset="0"/>
                        </a:rPr>
                        <a:t>al</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63255708"/>
                  </a:ext>
                </a:extLst>
              </a:tr>
              <a:tr h="694388">
                <a:tc>
                  <a:txBody>
                    <a:bodyPr/>
                    <a:lstStyle/>
                    <a:p>
                      <a:pPr marL="0" marR="0">
                        <a:lnSpc>
                          <a:spcPct val="107000"/>
                        </a:lnSpc>
                        <a:spcBef>
                          <a:spcPts val="0"/>
                        </a:spcBef>
                        <a:spcAft>
                          <a:spcPts val="800"/>
                        </a:spcAft>
                      </a:pPr>
                      <a:r>
                        <a:rPr lang="en-US" sz="1600" cap="none" dirty="0">
                          <a:solidFill>
                            <a:schemeClr val="bg1"/>
                          </a:solidFill>
                          <a:effectLst/>
                          <a:latin typeface="+mj-lt"/>
                          <a:cs typeface="Times New Roman" panose="02020603050405020304" pitchFamily="18" charset="0"/>
                        </a:rPr>
                        <a:t>1-year Recurrence Rate</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20 (15%)</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17 (24%)</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0.12</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31904917"/>
                  </a:ext>
                </a:extLst>
              </a:tr>
              <a:tr h="446997">
                <a:tc>
                  <a:txBody>
                    <a:bodyPr/>
                    <a:lstStyle/>
                    <a:p>
                      <a:pPr marL="0" marR="0">
                        <a:lnSpc>
                          <a:spcPct val="107000"/>
                        </a:lnSpc>
                        <a:spcBef>
                          <a:spcPts val="0"/>
                        </a:spcBef>
                        <a:spcAft>
                          <a:spcPts val="800"/>
                        </a:spcAft>
                      </a:pPr>
                      <a:r>
                        <a:rPr lang="en-US" sz="1600" u="sng" cap="none" dirty="0">
                          <a:solidFill>
                            <a:schemeClr val="bg1"/>
                          </a:solidFill>
                          <a:effectLst/>
                          <a:latin typeface="+mj-lt"/>
                          <a:cs typeface="Times New Roman" panose="02020603050405020304" pitchFamily="18" charset="0"/>
                        </a:rPr>
                        <a:t>30-day Complications</a:t>
                      </a:r>
                      <a:endParaRPr lang="en-US" sz="1600" u="sng"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solidFill>
                            <a:schemeClr val="bg1"/>
                          </a:solidFill>
                          <a:effectLst/>
                          <a:latin typeface="+mj-lt"/>
                          <a:cs typeface="Times New Roman" panose="02020603050405020304" pitchFamily="18" charset="0"/>
                        </a:rPr>
                        <a:t>14 (11%)</a:t>
                      </a:r>
                      <a:endParaRPr lang="en-US" sz="1600" b="1">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solidFill>
                            <a:schemeClr val="bg1"/>
                          </a:solidFill>
                          <a:effectLst/>
                          <a:latin typeface="+mj-lt"/>
                          <a:cs typeface="Times New Roman" panose="02020603050405020304" pitchFamily="18" charset="0"/>
                        </a:rPr>
                        <a:t>1 (1%)</a:t>
                      </a:r>
                      <a:endParaRPr lang="en-US" sz="1600" b="1">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b="1" dirty="0">
                          <a:solidFill>
                            <a:schemeClr val="bg1"/>
                          </a:solidFill>
                          <a:effectLst/>
                          <a:latin typeface="+mj-lt"/>
                          <a:cs typeface="Times New Roman" panose="02020603050405020304" pitchFamily="18" charset="0"/>
                        </a:rPr>
                        <a:t>0.017</a:t>
                      </a:r>
                      <a:endParaRPr lang="en-US" sz="1600" b="1"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23321542"/>
                  </a:ext>
                </a:extLst>
              </a:tr>
              <a:tr h="411939">
                <a:tc>
                  <a:txBody>
                    <a:bodyPr/>
                    <a:lstStyle/>
                    <a:p>
                      <a:pPr marL="0" marR="0">
                        <a:lnSpc>
                          <a:spcPct val="107000"/>
                        </a:lnSpc>
                        <a:spcBef>
                          <a:spcPts val="0"/>
                        </a:spcBef>
                        <a:spcAft>
                          <a:spcPts val="800"/>
                        </a:spcAft>
                      </a:pPr>
                      <a:r>
                        <a:rPr lang="en-US" sz="1600" b="0" dirty="0">
                          <a:solidFill>
                            <a:schemeClr val="bg1"/>
                          </a:solidFill>
                          <a:effectLst/>
                          <a:latin typeface="+mj-lt"/>
                          <a:cs typeface="Times New Roman" panose="02020603050405020304" pitchFamily="18" charset="0"/>
                        </a:rPr>
                        <a:t>Recurrence</a:t>
                      </a:r>
                      <a:endParaRPr lang="en-US" sz="1600" b="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0 (0%)</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solidFill>
                            <a:schemeClr val="bg1"/>
                          </a:solidFill>
                          <a:effectLst/>
                          <a:latin typeface="+mj-lt"/>
                          <a:cs typeface="Times New Roman" panose="02020603050405020304" pitchFamily="18" charset="0"/>
                        </a:rPr>
                        <a:t>1 (1%)</a:t>
                      </a:r>
                      <a:endParaRPr lang="en-US" sz="160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0.35</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47922641"/>
                  </a:ext>
                </a:extLst>
              </a:tr>
              <a:tr h="455762">
                <a:tc>
                  <a:txBody>
                    <a:bodyPr/>
                    <a:lstStyle/>
                    <a:p>
                      <a:pPr marL="0" marR="0">
                        <a:lnSpc>
                          <a:spcPct val="107000"/>
                        </a:lnSpc>
                        <a:spcBef>
                          <a:spcPts val="0"/>
                        </a:spcBef>
                        <a:spcAft>
                          <a:spcPts val="800"/>
                        </a:spcAft>
                      </a:pPr>
                      <a:r>
                        <a:rPr lang="en-US" sz="1600" b="0">
                          <a:solidFill>
                            <a:schemeClr val="bg1"/>
                          </a:solidFill>
                          <a:effectLst/>
                          <a:latin typeface="+mj-lt"/>
                          <a:cs typeface="Times New Roman" panose="02020603050405020304" pitchFamily="18" charset="0"/>
                        </a:rPr>
                        <a:t>SSI</a:t>
                      </a:r>
                      <a:endParaRPr lang="en-US" sz="1600" b="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solidFill>
                            <a:schemeClr val="bg1"/>
                          </a:solidFill>
                          <a:effectLst/>
                          <a:latin typeface="+mj-lt"/>
                          <a:cs typeface="Times New Roman" panose="02020603050405020304" pitchFamily="18" charset="0"/>
                        </a:rPr>
                        <a:t>1 (1%)</a:t>
                      </a:r>
                      <a:endParaRPr lang="en-US" sz="160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0 (0%)</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ea typeface="Times New Roman" panose="02020603050405020304" pitchFamily="18" charset="0"/>
                          <a:cs typeface="Times New Roman" panose="02020603050405020304" pitchFamily="18" charset="0"/>
                        </a:rPr>
                        <a:t>-</a:t>
                      </a:r>
                    </a:p>
                  </a:txBody>
                  <a:tcPr marL="68580" marR="68580" marT="0" marB="0"/>
                </a:tc>
                <a:extLst>
                  <a:ext uri="{0D108BD9-81ED-4DB2-BD59-A6C34878D82A}">
                    <a16:rowId xmlns:a16="http://schemas.microsoft.com/office/drawing/2014/main" val="2781956226"/>
                  </a:ext>
                </a:extLst>
              </a:tr>
              <a:tr h="420703">
                <a:tc>
                  <a:txBody>
                    <a:bodyPr/>
                    <a:lstStyle/>
                    <a:p>
                      <a:pPr marL="0" marR="0">
                        <a:lnSpc>
                          <a:spcPct val="107000"/>
                        </a:lnSpc>
                        <a:spcBef>
                          <a:spcPts val="0"/>
                        </a:spcBef>
                        <a:spcAft>
                          <a:spcPts val="800"/>
                        </a:spcAft>
                      </a:pPr>
                      <a:r>
                        <a:rPr lang="en-US" sz="1600" b="0">
                          <a:solidFill>
                            <a:schemeClr val="bg1"/>
                          </a:solidFill>
                          <a:effectLst/>
                          <a:latin typeface="+mj-lt"/>
                          <a:cs typeface="Times New Roman" panose="02020603050405020304" pitchFamily="18" charset="0"/>
                        </a:rPr>
                        <a:t>SSO</a:t>
                      </a:r>
                      <a:endParaRPr lang="en-US" sz="1600" b="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solidFill>
                            <a:schemeClr val="bg1"/>
                          </a:solidFill>
                          <a:effectLst/>
                          <a:latin typeface="+mj-lt"/>
                          <a:cs typeface="Times New Roman" panose="02020603050405020304" pitchFamily="18" charset="0"/>
                        </a:rPr>
                        <a:t>7 (5%)</a:t>
                      </a:r>
                      <a:endParaRPr lang="en-US" sz="160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solidFill>
                            <a:schemeClr val="bg1"/>
                          </a:solidFill>
                          <a:effectLst/>
                          <a:latin typeface="+mj-lt"/>
                          <a:cs typeface="Times New Roman" panose="02020603050405020304" pitchFamily="18" charset="0"/>
                        </a:rPr>
                        <a:t>1 (1%)</a:t>
                      </a:r>
                      <a:endParaRPr lang="en-US" sz="160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0.17</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08904582"/>
                  </a:ext>
                </a:extLst>
              </a:tr>
              <a:tr h="411938">
                <a:tc>
                  <a:txBody>
                    <a:bodyPr/>
                    <a:lstStyle/>
                    <a:p>
                      <a:pPr marL="0" marR="0">
                        <a:lnSpc>
                          <a:spcPct val="107000"/>
                        </a:lnSpc>
                        <a:spcBef>
                          <a:spcPts val="0"/>
                        </a:spcBef>
                        <a:spcAft>
                          <a:spcPts val="800"/>
                        </a:spcAft>
                      </a:pPr>
                      <a:r>
                        <a:rPr lang="en-US" sz="1600" b="0">
                          <a:solidFill>
                            <a:schemeClr val="bg1"/>
                          </a:solidFill>
                          <a:effectLst/>
                          <a:latin typeface="+mj-lt"/>
                          <a:cs typeface="Times New Roman" panose="02020603050405020304" pitchFamily="18" charset="0"/>
                        </a:rPr>
                        <a:t>Reoperation</a:t>
                      </a:r>
                      <a:endParaRPr lang="en-US" sz="1600" b="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0 (0%)</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0 (0%)</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11366822"/>
                  </a:ext>
                </a:extLst>
              </a:tr>
              <a:tr h="438233">
                <a:tc>
                  <a:txBody>
                    <a:bodyPr/>
                    <a:lstStyle/>
                    <a:p>
                      <a:pPr marL="0" marR="0">
                        <a:lnSpc>
                          <a:spcPct val="107000"/>
                        </a:lnSpc>
                        <a:spcBef>
                          <a:spcPts val="0"/>
                        </a:spcBef>
                        <a:spcAft>
                          <a:spcPts val="800"/>
                        </a:spcAft>
                      </a:pPr>
                      <a:r>
                        <a:rPr lang="en-US" sz="1600" b="0" dirty="0">
                          <a:solidFill>
                            <a:schemeClr val="bg1"/>
                          </a:solidFill>
                          <a:effectLst/>
                          <a:latin typeface="+mj-lt"/>
                          <a:cs typeface="Times New Roman" panose="02020603050405020304" pitchFamily="18" charset="0"/>
                        </a:rPr>
                        <a:t>Readmission</a:t>
                      </a:r>
                      <a:endParaRPr lang="en-US" sz="1600" b="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solidFill>
                            <a:schemeClr val="bg1"/>
                          </a:solidFill>
                          <a:effectLst/>
                          <a:latin typeface="+mj-lt"/>
                          <a:cs typeface="Times New Roman" panose="02020603050405020304" pitchFamily="18" charset="0"/>
                        </a:rPr>
                        <a:t>3 (2%)</a:t>
                      </a:r>
                      <a:endParaRPr lang="en-US" sz="160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solidFill>
                            <a:schemeClr val="bg1"/>
                          </a:solidFill>
                          <a:effectLst/>
                          <a:latin typeface="+mj-lt"/>
                          <a:cs typeface="Times New Roman" panose="02020603050405020304" pitchFamily="18" charset="0"/>
                        </a:rPr>
                        <a:t>0 (0%)</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0.55</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64628257"/>
                  </a:ext>
                </a:extLst>
              </a:tr>
              <a:tr h="641083">
                <a:tc>
                  <a:txBody>
                    <a:bodyPr/>
                    <a:lstStyle/>
                    <a:p>
                      <a:pPr marL="0" marR="0">
                        <a:lnSpc>
                          <a:spcPct val="107000"/>
                        </a:lnSpc>
                        <a:spcBef>
                          <a:spcPts val="0"/>
                        </a:spcBef>
                        <a:spcAft>
                          <a:spcPts val="800"/>
                        </a:spcAft>
                      </a:pPr>
                      <a:r>
                        <a:rPr lang="en-US" sz="1600" b="0" dirty="0">
                          <a:solidFill>
                            <a:schemeClr val="bg1"/>
                          </a:solidFill>
                          <a:effectLst/>
                          <a:latin typeface="+mj-lt"/>
                          <a:cs typeface="Times New Roman" panose="02020603050405020304" pitchFamily="18" charset="0"/>
                        </a:rPr>
                        <a:t>Length of Stay: Median (IQR)</a:t>
                      </a:r>
                      <a:endParaRPr lang="en-US" sz="1600" b="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a:solidFill>
                            <a:schemeClr val="bg1"/>
                          </a:solidFill>
                          <a:effectLst/>
                          <a:latin typeface="+mj-lt"/>
                          <a:cs typeface="Times New Roman" panose="02020603050405020304" pitchFamily="18" charset="0"/>
                        </a:rPr>
                        <a:t>0 (0-0)</a:t>
                      </a:r>
                      <a:endParaRPr lang="en-US" sz="160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0 (0-0)</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dirty="0">
                          <a:solidFill>
                            <a:schemeClr val="bg1"/>
                          </a:solidFill>
                          <a:effectLst/>
                          <a:latin typeface="+mj-lt"/>
                          <a:cs typeface="Times New Roman" panose="02020603050405020304" pitchFamily="18" charset="0"/>
                        </a:rPr>
                        <a:t>-</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32554792"/>
                  </a:ext>
                </a:extLst>
              </a:tr>
            </a:tbl>
          </a:graphicData>
        </a:graphic>
      </p:graphicFrame>
    </p:spTree>
    <p:extLst>
      <p:ext uri="{BB962C8B-B14F-4D97-AF65-F5344CB8AC3E}">
        <p14:creationId xmlns:p14="http://schemas.microsoft.com/office/powerpoint/2010/main" val="1336793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B8034B-753A-A64C-9666-3FBE6B22B788}"/>
              </a:ext>
            </a:extLst>
          </p:cNvPr>
          <p:cNvSpPr txBox="1"/>
          <p:nvPr/>
        </p:nvSpPr>
        <p:spPr>
          <a:xfrm>
            <a:off x="761031" y="6597126"/>
            <a:ext cx="3328083"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F2347DD3-637C-0849-98B2-7D8F85BBFAF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8" name="Title 6">
            <a:extLst>
              <a:ext uri="{FF2B5EF4-FFF2-40B4-BE49-F238E27FC236}">
                <a16:creationId xmlns:a16="http://schemas.microsoft.com/office/drawing/2014/main" id="{7DF2A3B4-B255-4B41-946C-6C96B9F8E9CE}"/>
              </a:ext>
            </a:extLst>
          </p:cNvPr>
          <p:cNvSpPr txBox="1">
            <a:spLocks/>
          </p:cNvSpPr>
          <p:nvPr/>
        </p:nvSpPr>
        <p:spPr>
          <a:xfrm>
            <a:off x="838200" y="152401"/>
            <a:ext cx="10515600" cy="609599"/>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a:lstStyle>
          <a:p>
            <a:r>
              <a:rPr lang="en-US" sz="4000" u="sng" dirty="0">
                <a:latin typeface="+mj-lt"/>
                <a:cs typeface="Times New Roman" panose="02020603050405020304" pitchFamily="18" charset="0"/>
              </a:rPr>
              <a:t>Results</a:t>
            </a:r>
          </a:p>
        </p:txBody>
      </p:sp>
      <p:graphicFrame>
        <p:nvGraphicFramePr>
          <p:cNvPr id="3" name="Table 2">
            <a:extLst>
              <a:ext uri="{FF2B5EF4-FFF2-40B4-BE49-F238E27FC236}">
                <a16:creationId xmlns:a16="http://schemas.microsoft.com/office/drawing/2014/main" id="{DED4A02D-5628-405E-3A3A-1B10E26BA0FA}"/>
              </a:ext>
            </a:extLst>
          </p:cNvPr>
          <p:cNvGraphicFramePr>
            <a:graphicFrameLocks noGrp="1"/>
          </p:cNvGraphicFramePr>
          <p:nvPr>
            <p:extLst>
              <p:ext uri="{D42A27DB-BD31-4B8C-83A1-F6EECF244321}">
                <p14:modId xmlns:p14="http://schemas.microsoft.com/office/powerpoint/2010/main" val="3923262614"/>
              </p:ext>
            </p:extLst>
          </p:nvPr>
        </p:nvGraphicFramePr>
        <p:xfrm>
          <a:off x="1232073" y="1088967"/>
          <a:ext cx="9549534" cy="4060635"/>
        </p:xfrm>
        <a:graphic>
          <a:graphicData uri="http://schemas.openxmlformats.org/drawingml/2006/table">
            <a:tbl>
              <a:tblPr firstRow="1" firstCol="1" bandRow="1">
                <a:tableStyleId>{7DF18680-E054-41AD-8BC1-D1AEF772440D}</a:tableStyleId>
              </a:tblPr>
              <a:tblGrid>
                <a:gridCol w="2974167">
                  <a:extLst>
                    <a:ext uri="{9D8B030D-6E8A-4147-A177-3AD203B41FA5}">
                      <a16:colId xmlns:a16="http://schemas.microsoft.com/office/drawing/2014/main" val="2645373744"/>
                    </a:ext>
                  </a:extLst>
                </a:gridCol>
                <a:gridCol w="2053244">
                  <a:extLst>
                    <a:ext uri="{9D8B030D-6E8A-4147-A177-3AD203B41FA5}">
                      <a16:colId xmlns:a16="http://schemas.microsoft.com/office/drawing/2014/main" val="2330317895"/>
                    </a:ext>
                  </a:extLst>
                </a:gridCol>
                <a:gridCol w="2134229">
                  <a:extLst>
                    <a:ext uri="{9D8B030D-6E8A-4147-A177-3AD203B41FA5}">
                      <a16:colId xmlns:a16="http://schemas.microsoft.com/office/drawing/2014/main" val="3546617680"/>
                    </a:ext>
                  </a:extLst>
                </a:gridCol>
                <a:gridCol w="2387894">
                  <a:extLst>
                    <a:ext uri="{9D8B030D-6E8A-4147-A177-3AD203B41FA5}">
                      <a16:colId xmlns:a16="http://schemas.microsoft.com/office/drawing/2014/main" val="3083137894"/>
                    </a:ext>
                  </a:extLst>
                </a:gridCol>
              </a:tblGrid>
              <a:tr h="336389">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600" b="1" kern="1200" cap="all" dirty="0">
                          <a:solidFill>
                            <a:schemeClr val="bg1"/>
                          </a:solidFill>
                          <a:effectLst/>
                          <a:latin typeface="+mj-lt"/>
                          <a:ea typeface="+mn-ea"/>
                          <a:cs typeface="Times New Roman" panose="02020603050405020304" pitchFamily="18" charset="0"/>
                        </a:rPr>
                        <a:t> Outcomes - PSM</a:t>
                      </a:r>
                      <a:endParaRPr lang="en-US" sz="1600" b="1" kern="12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solidFill>
                      <a:srgbClr val="00B0F0"/>
                    </a:solidFill>
                  </a:tcPr>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Mesh (n=132)</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No Mesh (N=71)</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600" cap="all" dirty="0">
                          <a:solidFill>
                            <a:schemeClr val="bg1"/>
                          </a:solidFill>
                          <a:effectLst/>
                          <a:latin typeface="+mj-lt"/>
                          <a:cs typeface="Times New Roman" panose="02020603050405020304" pitchFamily="18" charset="0"/>
                        </a:rPr>
                        <a:t>p-</a:t>
                      </a:r>
                      <a:r>
                        <a:rPr lang="en-US" sz="1600" cap="all" dirty="0" err="1">
                          <a:solidFill>
                            <a:schemeClr val="bg1"/>
                          </a:solidFill>
                          <a:effectLst/>
                          <a:latin typeface="+mj-lt"/>
                          <a:cs typeface="Times New Roman" panose="02020603050405020304" pitchFamily="18" charset="0"/>
                        </a:rPr>
                        <a:t>v</a:t>
                      </a:r>
                      <a:r>
                        <a:rPr lang="en-US" sz="1600" cap="none" dirty="0" err="1">
                          <a:solidFill>
                            <a:schemeClr val="bg1"/>
                          </a:solidFill>
                          <a:effectLst/>
                          <a:latin typeface="+mj-lt"/>
                          <a:cs typeface="Times New Roman" panose="02020603050405020304" pitchFamily="18" charset="0"/>
                        </a:rPr>
                        <a:t>al</a:t>
                      </a:r>
                      <a:endParaRPr lang="en-US" sz="160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49990517"/>
                  </a:ext>
                </a:extLst>
              </a:tr>
              <a:tr h="923149">
                <a:tc>
                  <a:txBody>
                    <a:bodyPr/>
                    <a:lstStyle/>
                    <a:p>
                      <a:pPr marL="0" marR="0">
                        <a:lnSpc>
                          <a:spcPct val="107000"/>
                        </a:lnSpc>
                        <a:spcBef>
                          <a:spcPts val="0"/>
                        </a:spcBef>
                        <a:spcAft>
                          <a:spcPts val="0"/>
                        </a:spcAft>
                      </a:pPr>
                      <a:r>
                        <a:rPr lang="en-US" sz="1400" u="sng" cap="all" dirty="0" err="1">
                          <a:solidFill>
                            <a:schemeClr val="bg1"/>
                          </a:solidFill>
                          <a:effectLst/>
                        </a:rPr>
                        <a:t>herqles</a:t>
                      </a:r>
                      <a:r>
                        <a:rPr lang="en-US" sz="1400" u="sng" cap="all" dirty="0">
                          <a:solidFill>
                            <a:schemeClr val="bg1"/>
                          </a:solidFill>
                          <a:effectLst/>
                        </a:rPr>
                        <a:t> summary score</a:t>
                      </a:r>
                    </a:p>
                    <a:p>
                      <a:pPr marL="0" marR="0">
                        <a:lnSpc>
                          <a:spcPct val="107000"/>
                        </a:lnSpc>
                        <a:spcBef>
                          <a:spcPts val="0"/>
                        </a:spcBef>
                        <a:spcAft>
                          <a:spcPts val="0"/>
                        </a:spcAft>
                      </a:pPr>
                      <a:endParaRPr lang="en-US" sz="1400" dirty="0">
                        <a:solidFill>
                          <a:schemeClr val="bg1"/>
                        </a:solidFill>
                        <a:effectLst/>
                      </a:endParaRPr>
                    </a:p>
                    <a:p>
                      <a:pPr marL="0" marR="0">
                        <a:lnSpc>
                          <a:spcPct val="107000"/>
                        </a:lnSpc>
                        <a:spcBef>
                          <a:spcPts val="0"/>
                        </a:spcBef>
                        <a:spcAft>
                          <a:spcPts val="800"/>
                        </a:spcAft>
                      </a:pPr>
                      <a:r>
                        <a:rPr lang="en-US" sz="1400" b="0" dirty="0">
                          <a:solidFill>
                            <a:schemeClr val="bg1"/>
                          </a:solidFill>
                          <a:effectLst/>
                        </a:rPr>
                        <a:t>Baseline: Median (IQR)</a:t>
                      </a:r>
                      <a:endParaRPr lang="en-US" sz="14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cap="all" dirty="0">
                          <a:solidFill>
                            <a:schemeClr val="bg1"/>
                          </a:solidFill>
                          <a:effectLst/>
                        </a:rPr>
                        <a:t> </a:t>
                      </a:r>
                      <a:endParaRPr lang="en-US" sz="1400" dirty="0">
                        <a:solidFill>
                          <a:schemeClr val="bg1"/>
                        </a:solidFill>
                        <a:effectLst/>
                      </a:endParaRPr>
                    </a:p>
                    <a:p>
                      <a:pPr marL="0" marR="0" algn="ctr">
                        <a:lnSpc>
                          <a:spcPct val="107000"/>
                        </a:lnSpc>
                        <a:spcBef>
                          <a:spcPts val="0"/>
                        </a:spcBef>
                        <a:spcAft>
                          <a:spcPts val="0"/>
                        </a:spcAft>
                      </a:pPr>
                      <a:r>
                        <a:rPr lang="en-US" sz="1400" cap="all" dirty="0">
                          <a:solidFill>
                            <a:schemeClr val="bg1"/>
                          </a:solidFill>
                          <a:effectLst/>
                        </a:rPr>
                        <a:t> </a:t>
                      </a:r>
                    </a:p>
                    <a:p>
                      <a:pPr marL="0" marR="0" algn="ctr">
                        <a:lnSpc>
                          <a:spcPct val="107000"/>
                        </a:lnSpc>
                        <a:spcBef>
                          <a:spcPts val="0"/>
                        </a:spcBef>
                        <a:spcAft>
                          <a:spcPts val="0"/>
                        </a:spcAft>
                      </a:pPr>
                      <a:r>
                        <a:rPr lang="en-US" sz="1400" cap="all" dirty="0">
                          <a:solidFill>
                            <a:schemeClr val="bg1"/>
                          </a:solidFill>
                          <a:effectLst/>
                        </a:rPr>
                        <a:t>45 (33 – 74)</a:t>
                      </a:r>
                    </a:p>
                    <a:p>
                      <a:pPr marL="0" marR="0" algn="ctr">
                        <a:lnSpc>
                          <a:spcPct val="107000"/>
                        </a:lnSpc>
                        <a:spcBef>
                          <a:spcPts val="0"/>
                        </a:spcBef>
                        <a:spcAft>
                          <a:spcPts val="0"/>
                        </a:spcAft>
                      </a:pPr>
                      <a:endPar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cap="all" dirty="0">
                          <a:solidFill>
                            <a:schemeClr val="bg1"/>
                          </a:solidFill>
                          <a:effectLst/>
                        </a:rPr>
                        <a:t> </a:t>
                      </a:r>
                      <a:endParaRPr lang="en-US" sz="1400" dirty="0">
                        <a:solidFill>
                          <a:schemeClr val="bg1"/>
                        </a:solidFill>
                        <a:effectLst/>
                      </a:endParaRPr>
                    </a:p>
                    <a:p>
                      <a:pPr marL="0" marR="0" algn="ctr">
                        <a:lnSpc>
                          <a:spcPct val="107000"/>
                        </a:lnSpc>
                        <a:spcBef>
                          <a:spcPts val="0"/>
                        </a:spcBef>
                        <a:spcAft>
                          <a:spcPts val="0"/>
                        </a:spcAft>
                      </a:pPr>
                      <a:r>
                        <a:rPr lang="en-US" sz="1400" cap="all" dirty="0">
                          <a:solidFill>
                            <a:schemeClr val="bg1"/>
                          </a:solidFill>
                          <a:effectLst/>
                        </a:rPr>
                        <a:t> </a:t>
                      </a:r>
                    </a:p>
                    <a:p>
                      <a:pPr marL="0" marR="0" algn="ctr">
                        <a:lnSpc>
                          <a:spcPct val="107000"/>
                        </a:lnSpc>
                        <a:spcBef>
                          <a:spcPts val="0"/>
                        </a:spcBef>
                        <a:spcAft>
                          <a:spcPts val="0"/>
                        </a:spcAft>
                      </a:pPr>
                      <a:r>
                        <a:rPr lang="en-US" sz="1400" cap="all" dirty="0">
                          <a:solidFill>
                            <a:schemeClr val="bg1"/>
                          </a:solidFill>
                          <a:effectLst/>
                        </a:rPr>
                        <a:t>42 (28 – 52)</a:t>
                      </a:r>
                      <a:endPar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400" cap="all" dirty="0">
                        <a:solidFill>
                          <a:schemeClr val="bg1"/>
                        </a:solidFill>
                        <a:effectLst/>
                      </a:endParaRPr>
                    </a:p>
                    <a:p>
                      <a:pPr marL="0" marR="0" algn="ctr">
                        <a:lnSpc>
                          <a:spcPct val="107000"/>
                        </a:lnSpc>
                        <a:spcBef>
                          <a:spcPts val="0"/>
                        </a:spcBef>
                        <a:spcAft>
                          <a:spcPts val="0"/>
                        </a:spcAft>
                      </a:pPr>
                      <a:endParaRPr lang="en-US" sz="1400" cap="all" dirty="0">
                        <a:solidFill>
                          <a:schemeClr val="bg1"/>
                        </a:solidFill>
                        <a:effectLst/>
                      </a:endParaRPr>
                    </a:p>
                    <a:p>
                      <a:pPr marL="0" marR="0" algn="ctr">
                        <a:lnSpc>
                          <a:spcPct val="107000"/>
                        </a:lnSpc>
                        <a:spcBef>
                          <a:spcPts val="0"/>
                        </a:spcBef>
                        <a:spcAft>
                          <a:spcPts val="0"/>
                        </a:spcAft>
                      </a:pPr>
                      <a:r>
                        <a:rPr lang="en-US" sz="1400" cap="all" dirty="0">
                          <a:solidFill>
                            <a:schemeClr val="bg1"/>
                          </a:solidFill>
                          <a:effectLst/>
                        </a:rPr>
                        <a:t>- </a:t>
                      </a:r>
                      <a:endPar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30318871"/>
                  </a:ext>
                </a:extLst>
              </a:tr>
              <a:tr h="453554">
                <a:tc>
                  <a:txBody>
                    <a:bodyPr/>
                    <a:lstStyle/>
                    <a:p>
                      <a:pPr marL="0" marR="0">
                        <a:lnSpc>
                          <a:spcPct val="107000"/>
                        </a:lnSpc>
                        <a:spcBef>
                          <a:spcPts val="0"/>
                        </a:spcBef>
                        <a:spcAft>
                          <a:spcPts val="800"/>
                        </a:spcAft>
                      </a:pPr>
                      <a:r>
                        <a:rPr lang="en-US" sz="1400" b="0" dirty="0">
                          <a:solidFill>
                            <a:schemeClr val="bg1"/>
                          </a:solidFill>
                          <a:effectLst/>
                        </a:rPr>
                        <a:t>30-day</a:t>
                      </a:r>
                    </a:p>
                    <a:p>
                      <a:pPr marL="0" marR="0">
                        <a:lnSpc>
                          <a:spcPct val="107000"/>
                        </a:lnSpc>
                        <a:spcBef>
                          <a:spcPts val="0"/>
                        </a:spcBef>
                        <a:spcAft>
                          <a:spcPts val="800"/>
                        </a:spcAft>
                      </a:pPr>
                      <a:r>
                        <a:rPr lang="en-US" sz="1400" b="0" dirty="0">
                          <a:solidFill>
                            <a:schemeClr val="bg1"/>
                          </a:solidFill>
                          <a:effectLst/>
                        </a:rPr>
                        <a:t>Mean Change from Baseline (IQR)</a:t>
                      </a:r>
                      <a:endParaRPr lang="en-US" sz="11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dirty="0">
                          <a:solidFill>
                            <a:schemeClr val="bg1"/>
                          </a:solidFill>
                          <a:effectLst/>
                        </a:rPr>
                        <a:t>23.3 (-0.83 – 37.2)</a:t>
                      </a:r>
                      <a:endParaRPr lang="en-US" sz="1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a:solidFill>
                            <a:schemeClr val="bg1"/>
                          </a:solidFill>
                          <a:effectLst/>
                        </a:rPr>
                        <a:t>33.3 (-0.83 – 50.0)</a:t>
                      </a:r>
                      <a:endParaRPr lang="en-US" sz="11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dirty="0">
                          <a:solidFill>
                            <a:schemeClr val="bg1"/>
                          </a:solidFill>
                          <a:effectLst/>
                        </a:rPr>
                        <a:t>P=0.31</a:t>
                      </a:r>
                      <a:endParaRPr lang="en-US" sz="1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81959855"/>
                  </a:ext>
                </a:extLst>
              </a:tr>
              <a:tr h="453554">
                <a:tc>
                  <a:txBody>
                    <a:bodyPr/>
                    <a:lstStyle/>
                    <a:p>
                      <a:pPr marL="0" marR="0">
                        <a:lnSpc>
                          <a:spcPct val="107000"/>
                        </a:lnSpc>
                        <a:spcBef>
                          <a:spcPts val="0"/>
                        </a:spcBef>
                        <a:spcAft>
                          <a:spcPts val="800"/>
                        </a:spcAft>
                      </a:pPr>
                      <a:r>
                        <a:rPr lang="en-US" sz="1400" b="0" dirty="0">
                          <a:solidFill>
                            <a:schemeClr val="bg1"/>
                          </a:solidFill>
                          <a:effectLst/>
                        </a:rPr>
                        <a:t>1-year</a:t>
                      </a:r>
                      <a:endParaRPr lang="en-US" sz="11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a:solidFill>
                            <a:schemeClr val="bg1"/>
                          </a:solidFill>
                          <a:effectLst/>
                        </a:rPr>
                        <a:t>24.2 (5.0 – 51.7)</a:t>
                      </a:r>
                      <a:endParaRPr lang="en-US" sz="11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a:solidFill>
                            <a:schemeClr val="bg1"/>
                          </a:solidFill>
                          <a:effectLst/>
                        </a:rPr>
                        <a:t>48.3 (3.3 – 60.0)</a:t>
                      </a:r>
                      <a:endParaRPr lang="en-US" sz="11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a:solidFill>
                            <a:schemeClr val="bg1"/>
                          </a:solidFill>
                          <a:effectLst/>
                        </a:rPr>
                        <a:t>P=0.28</a:t>
                      </a:r>
                      <a:endParaRPr lang="en-US" sz="11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46728341"/>
                  </a:ext>
                </a:extLst>
              </a:tr>
              <a:tr h="688351">
                <a:tc>
                  <a:txBody>
                    <a:bodyPr/>
                    <a:lstStyle/>
                    <a:p>
                      <a:pPr marL="0" marR="0">
                        <a:lnSpc>
                          <a:spcPct val="107000"/>
                        </a:lnSpc>
                        <a:spcBef>
                          <a:spcPts val="0"/>
                        </a:spcBef>
                        <a:spcAft>
                          <a:spcPts val="0"/>
                        </a:spcAft>
                      </a:pPr>
                      <a:r>
                        <a:rPr lang="en-US" sz="1400" u="sng" cap="all" dirty="0">
                          <a:solidFill>
                            <a:schemeClr val="bg1"/>
                          </a:solidFill>
                          <a:effectLst/>
                        </a:rPr>
                        <a:t>PROMIS 3A Pain Score</a:t>
                      </a:r>
                    </a:p>
                    <a:p>
                      <a:pPr marL="0" marR="0">
                        <a:lnSpc>
                          <a:spcPct val="107000"/>
                        </a:lnSpc>
                        <a:spcBef>
                          <a:spcPts val="0"/>
                        </a:spcBef>
                        <a:spcAft>
                          <a:spcPts val="0"/>
                        </a:spcAft>
                      </a:pPr>
                      <a:endParaRPr lang="en-US" sz="1400" u="sng" dirty="0">
                        <a:solidFill>
                          <a:schemeClr val="bg1"/>
                        </a:solidFill>
                        <a:effectLst/>
                      </a:endParaRPr>
                    </a:p>
                    <a:p>
                      <a:pPr marL="0" marR="0">
                        <a:lnSpc>
                          <a:spcPct val="107000"/>
                        </a:lnSpc>
                        <a:spcBef>
                          <a:spcPts val="0"/>
                        </a:spcBef>
                        <a:spcAft>
                          <a:spcPts val="0"/>
                        </a:spcAft>
                      </a:pPr>
                      <a:r>
                        <a:rPr lang="en-US" sz="1400" b="0" cap="all" dirty="0">
                          <a:solidFill>
                            <a:schemeClr val="bg1"/>
                          </a:solidFill>
                          <a:effectLst/>
                        </a:rPr>
                        <a:t>B</a:t>
                      </a:r>
                      <a:r>
                        <a:rPr lang="en-US" sz="1400" b="0" dirty="0">
                          <a:solidFill>
                            <a:schemeClr val="bg1"/>
                          </a:solidFill>
                          <a:effectLst/>
                        </a:rPr>
                        <a:t>aseline</a:t>
                      </a:r>
                    </a:p>
                    <a:p>
                      <a:pPr marL="0" marR="0">
                        <a:lnSpc>
                          <a:spcPct val="107000"/>
                        </a:lnSpc>
                        <a:spcBef>
                          <a:spcPts val="0"/>
                        </a:spcBef>
                        <a:spcAft>
                          <a:spcPts val="0"/>
                        </a:spcAft>
                      </a:pPr>
                      <a:endPar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bg1"/>
                          </a:solidFill>
                          <a:effectLst/>
                        </a:rPr>
                        <a:t> </a:t>
                      </a:r>
                    </a:p>
                    <a:p>
                      <a:pPr marL="0" marR="0" algn="ctr">
                        <a:lnSpc>
                          <a:spcPct val="107000"/>
                        </a:lnSpc>
                        <a:spcBef>
                          <a:spcPts val="0"/>
                        </a:spcBef>
                        <a:spcAft>
                          <a:spcPts val="0"/>
                        </a:spcAft>
                      </a:pPr>
                      <a:endParaRPr lang="en-US" sz="1400" dirty="0">
                        <a:solidFill>
                          <a:schemeClr val="bg1"/>
                        </a:solidFill>
                        <a:effectLst/>
                      </a:endParaRPr>
                    </a:p>
                    <a:p>
                      <a:pPr marL="0" marR="0" algn="ctr">
                        <a:lnSpc>
                          <a:spcPct val="107000"/>
                        </a:lnSpc>
                        <a:spcBef>
                          <a:spcPts val="0"/>
                        </a:spcBef>
                        <a:spcAft>
                          <a:spcPts val="0"/>
                        </a:spcAft>
                      </a:pPr>
                      <a:r>
                        <a:rPr lang="en-US" sz="1400" dirty="0">
                          <a:solidFill>
                            <a:schemeClr val="bg1"/>
                          </a:solidFill>
                          <a:effectLst/>
                        </a:rPr>
                        <a:t>48 (40-52)</a:t>
                      </a:r>
                      <a:endPar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400" dirty="0">
                        <a:solidFill>
                          <a:schemeClr val="bg1"/>
                        </a:solidFill>
                        <a:effectLst/>
                      </a:endParaRPr>
                    </a:p>
                    <a:p>
                      <a:pPr marL="0" marR="0" algn="ctr">
                        <a:lnSpc>
                          <a:spcPct val="107000"/>
                        </a:lnSpc>
                        <a:spcBef>
                          <a:spcPts val="0"/>
                        </a:spcBef>
                        <a:spcAft>
                          <a:spcPts val="0"/>
                        </a:spcAft>
                      </a:pPr>
                      <a:endParaRPr lang="en-US" sz="1400" dirty="0">
                        <a:solidFill>
                          <a:schemeClr val="bg1"/>
                        </a:solidFill>
                        <a:effectLst/>
                      </a:endParaRPr>
                    </a:p>
                    <a:p>
                      <a:pPr marL="0" marR="0" algn="ctr">
                        <a:lnSpc>
                          <a:spcPct val="107000"/>
                        </a:lnSpc>
                        <a:spcBef>
                          <a:spcPts val="0"/>
                        </a:spcBef>
                        <a:spcAft>
                          <a:spcPts val="0"/>
                        </a:spcAft>
                      </a:pPr>
                      <a:r>
                        <a:rPr lang="en-US" sz="1400" dirty="0">
                          <a:solidFill>
                            <a:schemeClr val="bg1"/>
                          </a:solidFill>
                          <a:effectLst/>
                        </a:rPr>
                        <a:t>49 (44-52)</a:t>
                      </a:r>
                      <a:endPar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bg1"/>
                          </a:solidFill>
                          <a:effectLst/>
                        </a:rPr>
                        <a:t> </a:t>
                      </a:r>
                    </a:p>
                    <a:p>
                      <a:pPr marL="0" marR="0" algn="ctr">
                        <a:lnSpc>
                          <a:spcPct val="107000"/>
                        </a:lnSpc>
                        <a:spcBef>
                          <a:spcPts val="0"/>
                        </a:spcBef>
                        <a:spcAft>
                          <a:spcPts val="0"/>
                        </a:spcAft>
                      </a:pPr>
                      <a:endPar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tc>
                <a:extLst>
                  <a:ext uri="{0D108BD9-81ED-4DB2-BD59-A6C34878D82A}">
                    <a16:rowId xmlns:a16="http://schemas.microsoft.com/office/drawing/2014/main" val="4045066239"/>
                  </a:ext>
                </a:extLst>
              </a:tr>
              <a:tr h="453554">
                <a:tc>
                  <a:txBody>
                    <a:bodyPr/>
                    <a:lstStyle/>
                    <a:p>
                      <a:pPr marL="0" marR="0">
                        <a:lnSpc>
                          <a:spcPct val="107000"/>
                        </a:lnSpc>
                        <a:spcBef>
                          <a:spcPts val="0"/>
                        </a:spcBef>
                        <a:spcAft>
                          <a:spcPts val="800"/>
                        </a:spcAft>
                      </a:pPr>
                      <a:r>
                        <a:rPr lang="en-US" sz="1400" b="0" dirty="0">
                          <a:solidFill>
                            <a:schemeClr val="bg1"/>
                          </a:solidFill>
                          <a:effectLst/>
                        </a:rPr>
                        <a:t>30-day</a:t>
                      </a:r>
                      <a:endParaRPr lang="en-US" sz="11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a:solidFill>
                            <a:schemeClr val="bg1"/>
                          </a:solidFill>
                          <a:effectLst/>
                        </a:rPr>
                        <a:t>-3.3 (-14.2 – 0)</a:t>
                      </a:r>
                      <a:endParaRPr lang="en-US" sz="11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a:solidFill>
                            <a:schemeClr val="bg1"/>
                          </a:solidFill>
                          <a:effectLst/>
                        </a:rPr>
                        <a:t>-2.4 (-8.2 – 2.7)</a:t>
                      </a:r>
                      <a:endParaRPr lang="en-US" sz="11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a:solidFill>
                            <a:schemeClr val="bg1"/>
                          </a:solidFill>
                          <a:effectLst/>
                        </a:rPr>
                        <a:t>P=0.34</a:t>
                      </a:r>
                      <a:endParaRPr lang="en-US" sz="11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22587232"/>
                  </a:ext>
                </a:extLst>
              </a:tr>
              <a:tr h="453554">
                <a:tc>
                  <a:txBody>
                    <a:bodyPr/>
                    <a:lstStyle/>
                    <a:p>
                      <a:pPr marL="0" marR="0">
                        <a:lnSpc>
                          <a:spcPct val="107000"/>
                        </a:lnSpc>
                        <a:spcBef>
                          <a:spcPts val="0"/>
                        </a:spcBef>
                        <a:spcAft>
                          <a:spcPts val="800"/>
                        </a:spcAft>
                      </a:pPr>
                      <a:r>
                        <a:rPr lang="en-US" sz="1400" b="0" dirty="0">
                          <a:solidFill>
                            <a:schemeClr val="bg1"/>
                          </a:solidFill>
                          <a:effectLst/>
                        </a:rPr>
                        <a:t>1-year</a:t>
                      </a:r>
                      <a:endParaRPr lang="en-US" sz="11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a:solidFill>
                            <a:schemeClr val="bg1"/>
                          </a:solidFill>
                          <a:effectLst/>
                        </a:rPr>
                        <a:t>-9.5 (-18.7 - -2.5)</a:t>
                      </a:r>
                      <a:endParaRPr lang="en-US" sz="11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a:solidFill>
                            <a:schemeClr val="bg1"/>
                          </a:solidFill>
                          <a:effectLst/>
                        </a:rPr>
                        <a:t>-15.6 (-21.4 – 0)</a:t>
                      </a:r>
                      <a:endParaRPr lang="en-US" sz="11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dirty="0">
                          <a:solidFill>
                            <a:schemeClr val="bg1"/>
                          </a:solidFill>
                          <a:effectLst/>
                        </a:rPr>
                        <a:t>P=0.59</a:t>
                      </a:r>
                      <a:endParaRPr lang="en-US" sz="1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1605208"/>
                  </a:ext>
                </a:extLst>
              </a:tr>
            </a:tbl>
          </a:graphicData>
        </a:graphic>
      </p:graphicFrame>
    </p:spTree>
    <p:extLst>
      <p:ext uri="{BB962C8B-B14F-4D97-AF65-F5344CB8AC3E}">
        <p14:creationId xmlns:p14="http://schemas.microsoft.com/office/powerpoint/2010/main" val="3580639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B8034B-753A-A64C-9666-3FBE6B22B788}"/>
              </a:ext>
            </a:extLst>
          </p:cNvPr>
          <p:cNvSpPr txBox="1"/>
          <p:nvPr/>
        </p:nvSpPr>
        <p:spPr>
          <a:xfrm>
            <a:off x="761032" y="6597126"/>
            <a:ext cx="3420550"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F2347DD3-637C-0849-98B2-7D8F85BBFAF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8" name="Title 6">
            <a:extLst>
              <a:ext uri="{FF2B5EF4-FFF2-40B4-BE49-F238E27FC236}">
                <a16:creationId xmlns:a16="http://schemas.microsoft.com/office/drawing/2014/main" id="{7DF2A3B4-B255-4B41-946C-6C96B9F8E9CE}"/>
              </a:ext>
            </a:extLst>
          </p:cNvPr>
          <p:cNvSpPr txBox="1">
            <a:spLocks/>
          </p:cNvSpPr>
          <p:nvPr/>
        </p:nvSpPr>
        <p:spPr>
          <a:xfrm>
            <a:off x="838200" y="152401"/>
            <a:ext cx="10515600" cy="609599"/>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a:lstStyle>
          <a:p>
            <a:r>
              <a:rPr lang="en-US" sz="4000" u="sng" dirty="0">
                <a:latin typeface="+mj-lt"/>
                <a:cs typeface="Times New Roman" panose="02020603050405020304" pitchFamily="18" charset="0"/>
              </a:rPr>
              <a:t>Conclusion</a:t>
            </a:r>
          </a:p>
        </p:txBody>
      </p:sp>
      <p:sp>
        <p:nvSpPr>
          <p:cNvPr id="6" name="Content Placeholder 2">
            <a:extLst>
              <a:ext uri="{FF2B5EF4-FFF2-40B4-BE49-F238E27FC236}">
                <a16:creationId xmlns:a16="http://schemas.microsoft.com/office/drawing/2014/main" id="{AF2FBD38-365A-014B-B9A4-54AC75C470F7}"/>
              </a:ext>
            </a:extLst>
          </p:cNvPr>
          <p:cNvSpPr>
            <a:spLocks noGrp="1"/>
          </p:cNvSpPr>
          <p:nvPr>
            <p:ph idx="1"/>
          </p:nvPr>
        </p:nvSpPr>
        <p:spPr>
          <a:xfrm>
            <a:off x="609600" y="1215532"/>
            <a:ext cx="10972800" cy="2984665"/>
          </a:xfrm>
        </p:spPr>
        <p:txBody>
          <a:bodyPr/>
          <a:lstStyle/>
          <a:p>
            <a:r>
              <a:rPr lang="en-US" sz="3200" dirty="0">
                <a:latin typeface="+mj-lt"/>
                <a:cs typeface="Times New Roman" panose="02020603050405020304" pitchFamily="18" charset="0"/>
              </a:rPr>
              <a:t>With limited follow-up and possible Type-II error, mesh repairs likely have lower recurrence rates in incisional hernias </a:t>
            </a:r>
            <a:r>
              <a:rPr lang="en-US" sz="3200" u="sng" dirty="0">
                <a:latin typeface="+mj-lt"/>
                <a:cs typeface="Times New Roman" panose="02020603050405020304" pitchFamily="18" charset="0"/>
              </a:rPr>
              <a:t>&lt;</a:t>
            </a:r>
            <a:r>
              <a:rPr lang="en-US" sz="3200" dirty="0">
                <a:latin typeface="+mj-lt"/>
                <a:cs typeface="Times New Roman" panose="02020603050405020304" pitchFamily="18" charset="0"/>
              </a:rPr>
              <a:t> 2cm</a:t>
            </a:r>
          </a:p>
          <a:p>
            <a:endParaRPr lang="en-US" sz="3200" dirty="0">
              <a:latin typeface="+mj-lt"/>
              <a:cs typeface="Times New Roman" panose="02020603050405020304" pitchFamily="18" charset="0"/>
            </a:endParaRPr>
          </a:p>
          <a:p>
            <a:r>
              <a:rPr lang="en-US" sz="3200" dirty="0">
                <a:latin typeface="+mj-lt"/>
                <a:cs typeface="Times New Roman" panose="02020603050405020304" pitchFamily="18" charset="0"/>
              </a:rPr>
              <a:t>Although recurrence rates are lower, the use of mesh may increase the rate of complications</a:t>
            </a:r>
          </a:p>
          <a:p>
            <a:pPr marL="0" indent="0">
              <a:buNone/>
            </a:pPr>
            <a:endParaRPr lang="en-US" sz="3200" dirty="0">
              <a:latin typeface="+mj-lt"/>
              <a:cs typeface="Times New Roman" panose="02020603050405020304" pitchFamily="18" charset="0"/>
            </a:endParaRPr>
          </a:p>
        </p:txBody>
      </p:sp>
    </p:spTree>
    <p:extLst>
      <p:ext uri="{BB962C8B-B14F-4D97-AF65-F5344CB8AC3E}">
        <p14:creationId xmlns:p14="http://schemas.microsoft.com/office/powerpoint/2010/main" val="108810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B8034B-753A-A64C-9666-3FBE6B22B788}"/>
              </a:ext>
            </a:extLst>
          </p:cNvPr>
          <p:cNvSpPr txBox="1"/>
          <p:nvPr/>
        </p:nvSpPr>
        <p:spPr>
          <a:xfrm>
            <a:off x="761032" y="6597126"/>
            <a:ext cx="3420550"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F2347DD3-637C-0849-98B2-7D8F85BBFAF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8" name="Title 6">
            <a:extLst>
              <a:ext uri="{FF2B5EF4-FFF2-40B4-BE49-F238E27FC236}">
                <a16:creationId xmlns:a16="http://schemas.microsoft.com/office/drawing/2014/main" id="{7DF2A3B4-B255-4B41-946C-6C96B9F8E9CE}"/>
              </a:ext>
            </a:extLst>
          </p:cNvPr>
          <p:cNvSpPr txBox="1">
            <a:spLocks/>
          </p:cNvSpPr>
          <p:nvPr/>
        </p:nvSpPr>
        <p:spPr>
          <a:xfrm>
            <a:off x="838200" y="152401"/>
            <a:ext cx="10515600" cy="609599"/>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5400" kern="1200" cap="none" baseline="0">
                <a:solidFill>
                  <a:schemeClr val="bg2"/>
                </a:solidFill>
                <a:latin typeface="Arial" panose="020B0604020202020204" pitchFamily="34" charset="0"/>
                <a:ea typeface="+mj-ea"/>
                <a:cs typeface="Arial" panose="020B0604020202020204" pitchFamily="34" charset="0"/>
              </a:defRPr>
            </a:lvl1pPr>
          </a:lstStyle>
          <a:p>
            <a:r>
              <a:rPr lang="en-US" sz="4000" u="sng" dirty="0">
                <a:latin typeface="+mj-lt"/>
                <a:cs typeface="Times New Roman" panose="02020603050405020304" pitchFamily="18" charset="0"/>
              </a:rPr>
              <a:t>Conclusion</a:t>
            </a:r>
          </a:p>
        </p:txBody>
      </p:sp>
      <p:sp>
        <p:nvSpPr>
          <p:cNvPr id="6" name="Content Placeholder 2">
            <a:extLst>
              <a:ext uri="{FF2B5EF4-FFF2-40B4-BE49-F238E27FC236}">
                <a16:creationId xmlns:a16="http://schemas.microsoft.com/office/drawing/2014/main" id="{AF2FBD38-365A-014B-B9A4-54AC75C470F7}"/>
              </a:ext>
            </a:extLst>
          </p:cNvPr>
          <p:cNvSpPr>
            <a:spLocks noGrp="1"/>
          </p:cNvSpPr>
          <p:nvPr>
            <p:ph idx="1"/>
          </p:nvPr>
        </p:nvSpPr>
        <p:spPr>
          <a:xfrm>
            <a:off x="609600" y="1215532"/>
            <a:ext cx="10972800" cy="2984665"/>
          </a:xfrm>
        </p:spPr>
        <p:txBody>
          <a:bodyPr/>
          <a:lstStyle/>
          <a:p>
            <a:r>
              <a:rPr lang="en-US" sz="3200" dirty="0">
                <a:latin typeface="+mj-lt"/>
                <a:cs typeface="Times New Roman" panose="02020603050405020304" pitchFamily="18" charset="0"/>
              </a:rPr>
              <a:t>Quality-of-life should play a key role when measuring outcomes in incisional hernia repairs</a:t>
            </a:r>
          </a:p>
          <a:p>
            <a:endParaRPr lang="en-US" sz="3200" dirty="0">
              <a:latin typeface="+mj-lt"/>
              <a:cs typeface="Times New Roman" panose="02020603050405020304" pitchFamily="18" charset="0"/>
            </a:endParaRPr>
          </a:p>
          <a:p>
            <a:r>
              <a:rPr lang="en-US" sz="3200" dirty="0">
                <a:latin typeface="+mj-lt"/>
                <a:cs typeface="Times New Roman" panose="02020603050405020304" pitchFamily="18" charset="0"/>
              </a:rPr>
              <a:t>The decision of mesh versus suture repair should be tailored to patient risk-factors and discussed during pre-operative counselling for incisional hernia </a:t>
            </a:r>
            <a:r>
              <a:rPr lang="en-US" sz="3200" u="sng" dirty="0">
                <a:latin typeface="+mj-lt"/>
                <a:cs typeface="Times New Roman" panose="02020603050405020304" pitchFamily="18" charset="0"/>
              </a:rPr>
              <a:t>&lt;</a:t>
            </a:r>
            <a:r>
              <a:rPr lang="en-US" sz="3200" dirty="0">
                <a:latin typeface="+mj-lt"/>
                <a:cs typeface="Times New Roman" panose="02020603050405020304" pitchFamily="18" charset="0"/>
              </a:rPr>
              <a:t> 2cm</a:t>
            </a:r>
          </a:p>
          <a:p>
            <a:pPr marL="0" indent="0">
              <a:buNone/>
            </a:pPr>
            <a:endParaRPr lang="en-US" sz="3200" dirty="0">
              <a:latin typeface="+mj-lt"/>
              <a:cs typeface="Times New Roman" panose="02020603050405020304" pitchFamily="18" charset="0"/>
            </a:endParaRPr>
          </a:p>
        </p:txBody>
      </p:sp>
    </p:spTree>
    <p:extLst>
      <p:ext uri="{BB962C8B-B14F-4D97-AF65-F5344CB8AC3E}">
        <p14:creationId xmlns:p14="http://schemas.microsoft.com/office/powerpoint/2010/main" val="3241572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215E485F-BB78-2046-BB38-F4E177E844F0}"/>
              </a:ext>
            </a:extLst>
          </p:cNvPr>
          <p:cNvSpPr>
            <a:spLocks noGrp="1"/>
          </p:cNvSpPr>
          <p:nvPr>
            <p:ph type="subTitle" idx="1"/>
          </p:nvPr>
        </p:nvSpPr>
        <p:spPr>
          <a:xfrm>
            <a:off x="685800" y="234539"/>
            <a:ext cx="11010900" cy="1371600"/>
          </a:xfrm>
        </p:spPr>
        <p:txBody>
          <a:bodyPr>
            <a:normAutofit fontScale="92500"/>
          </a:bodyPr>
          <a:lstStyle/>
          <a:p>
            <a:pPr algn="ctr">
              <a:lnSpc>
                <a:spcPct val="120000"/>
              </a:lnSpc>
            </a:pPr>
            <a:r>
              <a:rPr lang="en-US" b="1" dirty="0">
                <a:latin typeface="+mj-lt"/>
                <a:cs typeface="Times New Roman" panose="02020603050405020304" pitchFamily="18" charset="0"/>
              </a:rPr>
              <a:t>Outcomes of Ventral Incisional Hernias </a:t>
            </a:r>
            <a:r>
              <a:rPr lang="en-US" b="1" u="sng" dirty="0">
                <a:latin typeface="+mj-lt"/>
                <a:cs typeface="Times New Roman" panose="02020603050405020304" pitchFamily="18" charset="0"/>
              </a:rPr>
              <a:t>&lt;</a:t>
            </a:r>
            <a:r>
              <a:rPr lang="en-US" b="1" dirty="0">
                <a:latin typeface="+mj-lt"/>
                <a:cs typeface="Times New Roman" panose="02020603050405020304" pitchFamily="18" charset="0"/>
              </a:rPr>
              <a:t> 2 cm: A Propensity Score-Matched Analysis of the ACHQC</a:t>
            </a:r>
            <a:endParaRPr lang="en-US" dirty="0">
              <a:latin typeface="+mj-lt"/>
              <a:cs typeface="Times New Roman" panose="02020603050405020304" pitchFamily="18" charset="0"/>
            </a:endParaRPr>
          </a:p>
        </p:txBody>
      </p:sp>
      <p:sp>
        <p:nvSpPr>
          <p:cNvPr id="6" name="Rectangle 5"/>
          <p:cNvSpPr/>
          <p:nvPr/>
        </p:nvSpPr>
        <p:spPr>
          <a:xfrm>
            <a:off x="4369510" y="2063868"/>
            <a:ext cx="3452980" cy="3382401"/>
          </a:xfrm>
          <a:prstGeom prst="rect">
            <a:avLst/>
          </a:prstGeom>
        </p:spPr>
        <p:txBody>
          <a:bodyPr wrap="square">
            <a:spAutoFit/>
          </a:bodyPr>
          <a:lstStyle/>
          <a:p>
            <a:pPr algn="ctr">
              <a:lnSpc>
                <a:spcPct val="120000"/>
              </a:lnSpc>
            </a:pPr>
            <a:r>
              <a:rPr lang="en-US" sz="2000" dirty="0">
                <a:solidFill>
                  <a:schemeClr val="bg2"/>
                </a:solidFill>
                <a:latin typeface="+mj-lt"/>
                <a:cs typeface="Times New Roman" panose="02020603050405020304" pitchFamily="18" charset="0"/>
              </a:rPr>
              <a:t>Chase J. Wehrle, MD</a:t>
            </a:r>
          </a:p>
          <a:p>
            <a:pPr algn="ctr">
              <a:lnSpc>
                <a:spcPct val="120000"/>
              </a:lnSpc>
            </a:pPr>
            <a:r>
              <a:rPr lang="en-US" sz="2000" dirty="0">
                <a:solidFill>
                  <a:schemeClr val="bg2"/>
                </a:solidFill>
                <a:latin typeface="+mj-lt"/>
                <a:cs typeface="Times New Roman" panose="02020603050405020304" pitchFamily="18" charset="0"/>
              </a:rPr>
              <a:t>Reid Thompson</a:t>
            </a:r>
          </a:p>
          <a:p>
            <a:pPr algn="ctr">
              <a:lnSpc>
                <a:spcPct val="120000"/>
              </a:lnSpc>
            </a:pPr>
            <a:r>
              <a:rPr lang="en-US" sz="2000" dirty="0">
                <a:solidFill>
                  <a:schemeClr val="bg2"/>
                </a:solidFill>
                <a:latin typeface="+mj-lt"/>
                <a:cs typeface="Times New Roman" panose="02020603050405020304" pitchFamily="18" charset="0"/>
              </a:rPr>
              <a:t>Clayton C. Petro, MD</a:t>
            </a:r>
          </a:p>
          <a:p>
            <a:pPr algn="ctr">
              <a:lnSpc>
                <a:spcPct val="120000"/>
              </a:lnSpc>
            </a:pPr>
            <a:r>
              <a:rPr lang="en-US" sz="2000" dirty="0">
                <a:solidFill>
                  <a:schemeClr val="bg2"/>
                </a:solidFill>
                <a:latin typeface="+mj-lt"/>
                <a:cs typeface="Times New Roman" panose="02020603050405020304" pitchFamily="18" charset="0"/>
              </a:rPr>
              <a:t>Benjamin T. Miller, MD</a:t>
            </a:r>
          </a:p>
          <a:p>
            <a:pPr algn="ctr">
              <a:lnSpc>
                <a:spcPct val="120000"/>
              </a:lnSpc>
            </a:pPr>
            <a:r>
              <a:rPr lang="en-US" sz="2000" dirty="0" err="1">
                <a:solidFill>
                  <a:schemeClr val="bg2"/>
                </a:solidFill>
                <a:latin typeface="+mj-lt"/>
                <a:cs typeface="Times New Roman" panose="02020603050405020304" pitchFamily="18" charset="0"/>
              </a:rPr>
              <a:t>Ajita</a:t>
            </a:r>
            <a:r>
              <a:rPr lang="en-US" sz="2000" dirty="0">
                <a:solidFill>
                  <a:schemeClr val="bg2"/>
                </a:solidFill>
                <a:latin typeface="+mj-lt"/>
                <a:cs typeface="Times New Roman" panose="02020603050405020304" pitchFamily="18" charset="0"/>
              </a:rPr>
              <a:t> S. Prabhu, MD</a:t>
            </a:r>
          </a:p>
          <a:p>
            <a:pPr algn="ctr">
              <a:lnSpc>
                <a:spcPct val="120000"/>
              </a:lnSpc>
            </a:pPr>
            <a:r>
              <a:rPr lang="en-US" sz="2000" dirty="0">
                <a:solidFill>
                  <a:schemeClr val="bg2"/>
                </a:solidFill>
                <a:latin typeface="+mj-lt"/>
                <a:cs typeface="Times New Roman" panose="02020603050405020304" pitchFamily="18" charset="0"/>
              </a:rPr>
              <a:t>David M. </a:t>
            </a:r>
            <a:r>
              <a:rPr lang="en-US" sz="2000" dirty="0" err="1">
                <a:solidFill>
                  <a:schemeClr val="bg2"/>
                </a:solidFill>
                <a:latin typeface="+mj-lt"/>
                <a:cs typeface="Times New Roman" panose="02020603050405020304" pitchFamily="18" charset="0"/>
              </a:rPr>
              <a:t>Krpata</a:t>
            </a:r>
            <a:r>
              <a:rPr lang="en-US" sz="2000" dirty="0">
                <a:solidFill>
                  <a:schemeClr val="bg2"/>
                </a:solidFill>
                <a:latin typeface="+mj-lt"/>
                <a:cs typeface="Times New Roman" panose="02020603050405020304" pitchFamily="18" charset="0"/>
              </a:rPr>
              <a:t>, MD</a:t>
            </a:r>
          </a:p>
          <a:p>
            <a:pPr algn="ctr">
              <a:lnSpc>
                <a:spcPct val="120000"/>
              </a:lnSpc>
            </a:pPr>
            <a:r>
              <a:rPr lang="en-US" sz="2000" dirty="0">
                <a:solidFill>
                  <a:schemeClr val="bg2"/>
                </a:solidFill>
                <a:latin typeface="+mj-lt"/>
                <a:cs typeface="Times New Roman" panose="02020603050405020304" pitchFamily="18" charset="0"/>
              </a:rPr>
              <a:t>Michael J. Rosen, MD</a:t>
            </a:r>
          </a:p>
          <a:p>
            <a:pPr algn="ctr">
              <a:lnSpc>
                <a:spcPct val="120000"/>
              </a:lnSpc>
            </a:pPr>
            <a:r>
              <a:rPr lang="en-US" sz="2000" dirty="0">
                <a:solidFill>
                  <a:schemeClr val="bg2"/>
                </a:solidFill>
                <a:latin typeface="+mj-lt"/>
                <a:cs typeface="Times New Roman" panose="02020603050405020304" pitchFamily="18" charset="0"/>
              </a:rPr>
              <a:t>Li-Ching Huang, PhD</a:t>
            </a:r>
          </a:p>
          <a:p>
            <a:pPr algn="ctr">
              <a:lnSpc>
                <a:spcPct val="120000"/>
              </a:lnSpc>
            </a:pPr>
            <a:r>
              <a:rPr lang="en-US" sz="2000" dirty="0">
                <a:solidFill>
                  <a:schemeClr val="bg2"/>
                </a:solidFill>
                <a:latin typeface="+mj-lt"/>
                <a:cs typeface="Times New Roman" panose="02020603050405020304" pitchFamily="18" charset="0"/>
              </a:rPr>
              <a:t>Lucas R </a:t>
            </a:r>
            <a:r>
              <a:rPr lang="en-US" sz="2000" dirty="0" err="1">
                <a:solidFill>
                  <a:schemeClr val="bg2"/>
                </a:solidFill>
                <a:latin typeface="+mj-lt"/>
                <a:cs typeface="Times New Roman" panose="02020603050405020304" pitchFamily="18" charset="0"/>
              </a:rPr>
              <a:t>Beffa</a:t>
            </a:r>
            <a:r>
              <a:rPr lang="en-US" sz="2000" dirty="0">
                <a:solidFill>
                  <a:schemeClr val="bg2"/>
                </a:solidFill>
                <a:latin typeface="+mj-lt"/>
                <a:cs typeface="Times New Roman" panose="02020603050405020304" pitchFamily="18" charset="0"/>
              </a:rPr>
              <a:t>, MD</a:t>
            </a:r>
          </a:p>
        </p:txBody>
      </p:sp>
      <p:grpSp>
        <p:nvGrpSpPr>
          <p:cNvPr id="2" name="Group 1">
            <a:extLst>
              <a:ext uri="{FF2B5EF4-FFF2-40B4-BE49-F238E27FC236}">
                <a16:creationId xmlns:a16="http://schemas.microsoft.com/office/drawing/2014/main" id="{4E1695F5-4786-5943-BFB0-9C5549BCC10C}"/>
              </a:ext>
            </a:extLst>
          </p:cNvPr>
          <p:cNvGrpSpPr/>
          <p:nvPr/>
        </p:nvGrpSpPr>
        <p:grpSpPr>
          <a:xfrm>
            <a:off x="99904" y="6091717"/>
            <a:ext cx="4091951" cy="770059"/>
            <a:chOff x="4162091" y="6091717"/>
            <a:chExt cx="4091951" cy="770059"/>
          </a:xfrm>
        </p:grpSpPr>
        <p:sp>
          <p:nvSpPr>
            <p:cNvPr id="7" name="TextBox 6"/>
            <p:cNvSpPr txBox="1"/>
            <p:nvPr/>
          </p:nvSpPr>
          <p:spPr>
            <a:xfrm>
              <a:off x="4876799" y="6549446"/>
              <a:ext cx="3377243" cy="312330"/>
            </a:xfrm>
            <a:prstGeom prst="rect">
              <a:avLst/>
            </a:prstGeom>
            <a:noFill/>
          </p:spPr>
          <p:txBody>
            <a:bodyPr wrap="square" rtlCol="0">
              <a:spAutoFit/>
            </a:bodyPr>
            <a:lstStyle/>
            <a:p>
              <a:pPr>
                <a:lnSpc>
                  <a:spcPct val="70000"/>
                </a:lnSpc>
              </a:pPr>
              <a:r>
                <a:rPr lang="en-US" dirty="0">
                  <a:solidFill>
                    <a:schemeClr val="bg1">
                      <a:lumMod val="65000"/>
                      <a:lumOff val="35000"/>
                    </a:schemeClr>
                  </a:solidFill>
                  <a:latin typeface="+mj-lt"/>
                  <a:cs typeface="Times New Roman" panose="02020603050405020304" pitchFamily="18" charset="0"/>
                </a:rPr>
                <a:t>Center </a:t>
              </a:r>
              <a:r>
                <a:rPr lang="en-US" sz="1100" dirty="0">
                  <a:solidFill>
                    <a:schemeClr val="bg1">
                      <a:lumMod val="65000"/>
                      <a:lumOff val="35000"/>
                    </a:schemeClr>
                  </a:solidFill>
                  <a:latin typeface="+mj-lt"/>
                  <a:cs typeface="Times New Roman" panose="02020603050405020304" pitchFamily="18" charset="0"/>
                </a:rPr>
                <a:t>for</a:t>
              </a:r>
              <a:r>
                <a:rPr lang="en-US" sz="2000" dirty="0">
                  <a:solidFill>
                    <a:schemeClr val="bg1">
                      <a:lumMod val="65000"/>
                      <a:lumOff val="35000"/>
                    </a:schemeClr>
                  </a:solidFill>
                  <a:latin typeface="+mj-lt"/>
                  <a:cs typeface="Times New Roman" panose="02020603050405020304" pitchFamily="18" charset="0"/>
                </a:rPr>
                <a:t> </a:t>
              </a:r>
              <a:r>
                <a:rPr lang="en-US" sz="1600" dirty="0">
                  <a:solidFill>
                    <a:schemeClr val="bg1">
                      <a:lumMod val="65000"/>
                      <a:lumOff val="35000"/>
                    </a:schemeClr>
                  </a:solidFill>
                  <a:latin typeface="+mj-lt"/>
                  <a:cs typeface="Times New Roman" panose="02020603050405020304" pitchFamily="18" charset="0"/>
                </a:rPr>
                <a:t>Abdominal Core Health</a:t>
              </a:r>
              <a:endParaRPr lang="en-US" dirty="0">
                <a:solidFill>
                  <a:schemeClr val="bg1">
                    <a:lumMod val="65000"/>
                    <a:lumOff val="35000"/>
                  </a:schemeClr>
                </a:solidFill>
                <a:latin typeface="+mj-lt"/>
                <a:cs typeface="Times New Roman" panose="02020603050405020304" pitchFamily="18"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62091" y="6091717"/>
              <a:ext cx="3715084" cy="580065"/>
            </a:xfrm>
            <a:prstGeom prst="rect">
              <a:avLst/>
            </a:prstGeom>
          </p:spPr>
        </p:pic>
      </p:grpSp>
      <p:sp>
        <p:nvSpPr>
          <p:cNvPr id="11" name="Rectangle 10"/>
          <p:cNvSpPr/>
          <p:nvPr/>
        </p:nvSpPr>
        <p:spPr>
          <a:xfrm>
            <a:off x="7958304" y="2802560"/>
            <a:ext cx="3547896" cy="328915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4"/>
          <a:stretch>
            <a:fillRect/>
          </a:stretch>
        </p:blipFill>
        <p:spPr>
          <a:xfrm>
            <a:off x="9732252" y="4447138"/>
            <a:ext cx="2490056" cy="2389380"/>
          </a:xfrm>
          <a:prstGeom prst="rect">
            <a:avLst/>
          </a:prstGeom>
        </p:spPr>
      </p:pic>
    </p:spTree>
    <p:extLst>
      <p:ext uri="{BB962C8B-B14F-4D97-AF65-F5344CB8AC3E}">
        <p14:creationId xmlns:p14="http://schemas.microsoft.com/office/powerpoint/2010/main" val="3310259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0" y="1258893"/>
            <a:ext cx="10515600" cy="4351338"/>
          </a:xfrm>
        </p:spPr>
        <p:txBody>
          <a:bodyPr/>
          <a:lstStyle/>
          <a:p>
            <a:pPr marL="416051" indent="-416051" defTabSz="832102">
              <a:spcBef>
                <a:spcPts val="900"/>
              </a:spcBef>
              <a:defRPr sz="2800"/>
            </a:pPr>
            <a:r>
              <a:rPr lang="en-US" sz="2000" dirty="0">
                <a:latin typeface="+mj-lt"/>
                <a:cs typeface="Times New Roman" panose="02020603050405020304" pitchFamily="18" charset="0"/>
              </a:rPr>
              <a:t>Chase J Wehrle, MD: none</a:t>
            </a:r>
          </a:p>
          <a:p>
            <a:pPr marL="416051" indent="-416051" defTabSz="832102">
              <a:spcBef>
                <a:spcPts val="900"/>
              </a:spcBef>
              <a:defRPr sz="2800"/>
            </a:pPr>
            <a:r>
              <a:rPr lang="en-US" sz="2000" dirty="0">
                <a:latin typeface="+mj-lt"/>
                <a:cs typeface="Times New Roman" panose="02020603050405020304" pitchFamily="18" charset="0"/>
              </a:rPr>
              <a:t>Reid Thompson: none</a:t>
            </a:r>
          </a:p>
          <a:p>
            <a:pPr marL="416051" indent="-416051" defTabSz="832102">
              <a:spcBef>
                <a:spcPts val="900"/>
              </a:spcBef>
              <a:defRPr sz="2800"/>
            </a:pPr>
            <a:r>
              <a:rPr lang="en-US" sz="2000" dirty="0">
                <a:latin typeface="+mj-lt"/>
                <a:cs typeface="Times New Roman" panose="02020603050405020304" pitchFamily="18" charset="0"/>
              </a:rPr>
              <a:t>Clayton C. Petro, MD: BD Consultant; </a:t>
            </a:r>
            <a:r>
              <a:rPr lang="en-US" sz="2000" dirty="0" err="1">
                <a:latin typeface="+mj-lt"/>
                <a:cs typeface="Times New Roman" panose="02020603050405020304" pitchFamily="18" charset="0"/>
              </a:rPr>
              <a:t>Surgimatrix</a:t>
            </a:r>
            <a:r>
              <a:rPr lang="en-US" sz="2000" dirty="0">
                <a:latin typeface="+mj-lt"/>
                <a:cs typeface="Times New Roman" panose="02020603050405020304" pitchFamily="18" charset="0"/>
              </a:rPr>
              <a:t> Consultant</a:t>
            </a:r>
          </a:p>
          <a:p>
            <a:pPr marL="416051" indent="-416051" defTabSz="832102">
              <a:spcBef>
                <a:spcPts val="900"/>
              </a:spcBef>
              <a:defRPr sz="2800"/>
            </a:pPr>
            <a:r>
              <a:rPr lang="en-US" sz="2000" dirty="0">
                <a:latin typeface="+mj-lt"/>
                <a:cs typeface="Times New Roman" panose="02020603050405020304" pitchFamily="18" charset="0"/>
              </a:rPr>
              <a:t>Benjamin T. Miller, MD: none</a:t>
            </a:r>
          </a:p>
          <a:p>
            <a:pPr marL="416051" indent="-416051" defTabSz="832102">
              <a:spcBef>
                <a:spcPts val="900"/>
              </a:spcBef>
              <a:defRPr sz="2800"/>
            </a:pPr>
            <a:r>
              <a:rPr lang="en-US" sz="2000" dirty="0" err="1">
                <a:latin typeface="+mj-lt"/>
                <a:cs typeface="Times New Roman" panose="02020603050405020304" pitchFamily="18" charset="0"/>
              </a:rPr>
              <a:t>Ajita</a:t>
            </a:r>
            <a:r>
              <a:rPr lang="en-US" sz="2000" dirty="0">
                <a:latin typeface="+mj-lt"/>
                <a:cs typeface="Times New Roman" panose="02020603050405020304" pitchFamily="18" charset="0"/>
              </a:rPr>
              <a:t> S. Prabhu, MD: CMR Surgical Medical Advisory Board member; Verb Surgical Consulting Fees; Intuitive Surgical, honoraria</a:t>
            </a:r>
          </a:p>
          <a:p>
            <a:pPr marL="416051" indent="-416051" defTabSz="832102">
              <a:spcBef>
                <a:spcPts val="900"/>
              </a:spcBef>
              <a:defRPr sz="2800"/>
            </a:pPr>
            <a:r>
              <a:rPr lang="en-US" sz="2000" dirty="0">
                <a:latin typeface="+mj-lt"/>
                <a:cs typeface="Times New Roman" panose="02020603050405020304" pitchFamily="18" charset="0"/>
              </a:rPr>
              <a:t>David M. </a:t>
            </a:r>
            <a:r>
              <a:rPr lang="en-US" sz="2000" dirty="0" err="1">
                <a:latin typeface="+mj-lt"/>
                <a:cs typeface="Times New Roman" panose="02020603050405020304" pitchFamily="18" charset="0"/>
              </a:rPr>
              <a:t>Krpata</a:t>
            </a:r>
            <a:r>
              <a:rPr lang="en-US" sz="2000" dirty="0">
                <a:latin typeface="+mj-lt"/>
                <a:cs typeface="Times New Roman" panose="02020603050405020304" pitchFamily="18" charset="0"/>
              </a:rPr>
              <a:t>, MD: none</a:t>
            </a:r>
          </a:p>
          <a:p>
            <a:pPr marL="416051" indent="-416051" defTabSz="832102">
              <a:spcBef>
                <a:spcPts val="900"/>
              </a:spcBef>
              <a:defRPr sz="2800"/>
            </a:pPr>
            <a:r>
              <a:rPr lang="en-US" sz="2000" dirty="0">
                <a:latin typeface="+mj-lt"/>
                <a:cs typeface="Times New Roman" panose="02020603050405020304" pitchFamily="18" charset="0"/>
              </a:rPr>
              <a:t>Michael Rosen, MD: Abdominal Core Health Quality Collaborative- Medical Director, salary support; </a:t>
            </a:r>
            <a:r>
              <a:rPr lang="en-US" sz="2000" dirty="0" err="1">
                <a:latin typeface="+mj-lt"/>
                <a:cs typeface="Times New Roman" panose="02020603050405020304" pitchFamily="18" charset="0"/>
              </a:rPr>
              <a:t>Ariste</a:t>
            </a:r>
            <a:r>
              <a:rPr lang="en-US" sz="2000" dirty="0">
                <a:latin typeface="+mj-lt"/>
                <a:cs typeface="Times New Roman" panose="02020603050405020304" pitchFamily="18" charset="0"/>
              </a:rPr>
              <a:t> Medical- board member, stock options</a:t>
            </a:r>
          </a:p>
          <a:p>
            <a:pPr marL="416051" indent="-416051" defTabSz="832102">
              <a:spcBef>
                <a:spcPts val="900"/>
              </a:spcBef>
              <a:defRPr sz="2800"/>
            </a:pPr>
            <a:r>
              <a:rPr lang="en-US" sz="2000" dirty="0">
                <a:latin typeface="+mj-lt"/>
                <a:cs typeface="Times New Roman" panose="02020603050405020304" pitchFamily="18" charset="0"/>
              </a:rPr>
              <a:t>Li-Ching Huang, MD: Abdominal Core Health Quality Collaborative – salary support</a:t>
            </a:r>
          </a:p>
          <a:p>
            <a:pPr marL="416051" indent="-416051" defTabSz="832102">
              <a:spcBef>
                <a:spcPts val="900"/>
              </a:spcBef>
              <a:defRPr sz="2800"/>
            </a:pPr>
            <a:r>
              <a:rPr lang="en-US" sz="2000" dirty="0">
                <a:latin typeface="+mj-lt"/>
                <a:cs typeface="Times New Roman" panose="02020603050405020304" pitchFamily="18" charset="0"/>
              </a:rPr>
              <a:t>Lucas R. </a:t>
            </a:r>
            <a:r>
              <a:rPr lang="en-US" sz="2000" dirty="0" err="1">
                <a:latin typeface="+mj-lt"/>
                <a:cs typeface="Times New Roman" panose="02020603050405020304" pitchFamily="18" charset="0"/>
              </a:rPr>
              <a:t>Beffa</a:t>
            </a:r>
            <a:r>
              <a:rPr lang="en-US" sz="2000" dirty="0">
                <a:latin typeface="+mj-lt"/>
                <a:cs typeface="Times New Roman" panose="02020603050405020304" pitchFamily="18" charset="0"/>
              </a:rPr>
              <a:t>, MD: Intuitive Surgical, honoraria</a:t>
            </a:r>
          </a:p>
          <a:p>
            <a:pPr marL="416051" indent="-416051" defTabSz="832102">
              <a:spcBef>
                <a:spcPts val="900"/>
              </a:spcBef>
              <a:defRPr sz="2800"/>
            </a:pPr>
            <a:endParaRPr lang="en-US" sz="2000" dirty="0">
              <a:latin typeface="+mj-lt"/>
              <a:cs typeface="Times New Roman" panose="02020603050405020304" pitchFamily="18" charset="0"/>
            </a:endParaRPr>
          </a:p>
        </p:txBody>
      </p:sp>
      <p:sp>
        <p:nvSpPr>
          <p:cNvPr id="9" name="TextBox 8"/>
          <p:cNvSpPr txBox="1"/>
          <p:nvPr/>
        </p:nvSpPr>
        <p:spPr>
          <a:xfrm>
            <a:off x="761032" y="6597126"/>
            <a:ext cx="3389728"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2" name="Picture 1"/>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8" name="Title 1">
            <a:extLst>
              <a:ext uri="{FF2B5EF4-FFF2-40B4-BE49-F238E27FC236}">
                <a16:creationId xmlns:a16="http://schemas.microsoft.com/office/drawing/2014/main" id="{17BD6B83-AD22-EB4C-A976-17452E7A3340}"/>
              </a:ext>
            </a:extLst>
          </p:cNvPr>
          <p:cNvSpPr>
            <a:spLocks noGrp="1"/>
          </p:cNvSpPr>
          <p:nvPr>
            <p:ph type="title"/>
          </p:nvPr>
        </p:nvSpPr>
        <p:spPr>
          <a:xfrm>
            <a:off x="0" y="0"/>
            <a:ext cx="12192000" cy="914400"/>
          </a:xfrm>
        </p:spPr>
        <p:txBody>
          <a:bodyPr/>
          <a:lstStyle/>
          <a:p>
            <a:r>
              <a:rPr lang="en-US" sz="4000" u="sng" dirty="0">
                <a:latin typeface="+mj-lt"/>
                <a:cs typeface="Times New Roman" panose="02020603050405020304" pitchFamily="18" charset="0"/>
              </a:rPr>
              <a:t>Disclosures</a:t>
            </a:r>
          </a:p>
        </p:txBody>
      </p:sp>
    </p:spTree>
    <p:extLst>
      <p:ext uri="{BB962C8B-B14F-4D97-AF65-F5344CB8AC3E}">
        <p14:creationId xmlns:p14="http://schemas.microsoft.com/office/powerpoint/2010/main" val="2334840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B6DF5-1397-F64C-83DA-52FFD239BDB1}"/>
              </a:ext>
            </a:extLst>
          </p:cNvPr>
          <p:cNvSpPr>
            <a:spLocks noGrp="1"/>
          </p:cNvSpPr>
          <p:nvPr>
            <p:ph type="title"/>
          </p:nvPr>
        </p:nvSpPr>
        <p:spPr>
          <a:xfrm>
            <a:off x="0" y="0"/>
            <a:ext cx="12192000" cy="914400"/>
          </a:xfrm>
        </p:spPr>
        <p:txBody>
          <a:bodyPr/>
          <a:lstStyle/>
          <a:p>
            <a:r>
              <a:rPr lang="en-US" sz="4000" u="sng" dirty="0">
                <a:latin typeface="+mj-lt"/>
                <a:cs typeface="Times New Roman" panose="02020603050405020304" pitchFamily="18" charset="0"/>
              </a:rPr>
              <a:t>Introduction</a:t>
            </a:r>
          </a:p>
        </p:txBody>
      </p:sp>
      <p:sp>
        <p:nvSpPr>
          <p:cNvPr id="4" name="TextBox 3">
            <a:extLst>
              <a:ext uri="{FF2B5EF4-FFF2-40B4-BE49-F238E27FC236}">
                <a16:creationId xmlns:a16="http://schemas.microsoft.com/office/drawing/2014/main" id="{E6D4C7BB-8826-4C40-9A9D-3732C68D045E}"/>
              </a:ext>
            </a:extLst>
          </p:cNvPr>
          <p:cNvSpPr txBox="1"/>
          <p:nvPr/>
        </p:nvSpPr>
        <p:spPr>
          <a:xfrm>
            <a:off x="761032" y="6597126"/>
            <a:ext cx="3400002"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E1B95C75-6F0B-6A41-ACEC-2A09E5D1DBB1}"/>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10" name="Content Placeholder 2">
            <a:extLst>
              <a:ext uri="{FF2B5EF4-FFF2-40B4-BE49-F238E27FC236}">
                <a16:creationId xmlns:a16="http://schemas.microsoft.com/office/drawing/2014/main" id="{470B376B-33C5-7C46-B81D-845A3C1C5A2C}"/>
              </a:ext>
            </a:extLst>
          </p:cNvPr>
          <p:cNvSpPr>
            <a:spLocks noGrp="1"/>
          </p:cNvSpPr>
          <p:nvPr>
            <p:ph idx="1"/>
          </p:nvPr>
        </p:nvSpPr>
        <p:spPr>
          <a:xfrm>
            <a:off x="609600" y="1066799"/>
            <a:ext cx="10982036" cy="4354945"/>
          </a:xfrm>
        </p:spPr>
        <p:txBody>
          <a:bodyPr/>
          <a:lstStyle/>
          <a:p>
            <a:pPr marL="0" indent="0">
              <a:buNone/>
            </a:pPr>
            <a:r>
              <a:rPr lang="en-US" sz="3200" u="sng" dirty="0">
                <a:latin typeface="+mj-lt"/>
                <a:cs typeface="Times New Roman" panose="02020603050405020304" pitchFamily="18" charset="0"/>
              </a:rPr>
              <a:t>Kaufmann et al. The Lancet. 2018</a:t>
            </a:r>
          </a:p>
          <a:p>
            <a:r>
              <a:rPr lang="en-US" sz="3200" dirty="0">
                <a:latin typeface="+mj-lt"/>
                <a:cs typeface="Times New Roman" panose="02020603050405020304" pitchFamily="18" charset="0"/>
              </a:rPr>
              <a:t>Mesh reduces recurrence after umbilical hernia repair (1-4 cm) from 12% to 4%</a:t>
            </a:r>
          </a:p>
          <a:p>
            <a:pPr lvl="1"/>
            <a:r>
              <a:rPr lang="en-US" sz="2800" dirty="0">
                <a:latin typeface="+mj-lt"/>
                <a:cs typeface="Times New Roman" panose="02020603050405020304" pitchFamily="18" charset="0"/>
              </a:rPr>
              <a:t>N</a:t>
            </a:r>
            <a:r>
              <a:rPr lang="en-US" sz="3200" dirty="0">
                <a:latin typeface="+mj-lt"/>
                <a:cs typeface="Times New Roman" panose="02020603050405020304" pitchFamily="18" charset="0"/>
              </a:rPr>
              <a:t>o difference in QOL between groups</a:t>
            </a:r>
          </a:p>
          <a:p>
            <a:pPr marL="0" indent="0">
              <a:buNone/>
            </a:pPr>
            <a:endParaRPr lang="en-US" sz="3200" u="sng" dirty="0">
              <a:latin typeface="+mj-lt"/>
              <a:cs typeface="Times New Roman" panose="02020603050405020304" pitchFamily="18" charset="0"/>
            </a:endParaRPr>
          </a:p>
        </p:txBody>
      </p:sp>
    </p:spTree>
    <p:extLst>
      <p:ext uri="{BB962C8B-B14F-4D97-AF65-F5344CB8AC3E}">
        <p14:creationId xmlns:p14="http://schemas.microsoft.com/office/powerpoint/2010/main" val="1672094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B6DF5-1397-F64C-83DA-52FFD239BDB1}"/>
              </a:ext>
            </a:extLst>
          </p:cNvPr>
          <p:cNvSpPr>
            <a:spLocks noGrp="1"/>
          </p:cNvSpPr>
          <p:nvPr>
            <p:ph type="title"/>
          </p:nvPr>
        </p:nvSpPr>
        <p:spPr>
          <a:xfrm>
            <a:off x="0" y="0"/>
            <a:ext cx="12192000" cy="914400"/>
          </a:xfrm>
        </p:spPr>
        <p:txBody>
          <a:bodyPr/>
          <a:lstStyle/>
          <a:p>
            <a:r>
              <a:rPr lang="en-US" sz="4000" u="sng" dirty="0">
                <a:latin typeface="+mj-lt"/>
                <a:cs typeface="Times New Roman" panose="02020603050405020304" pitchFamily="18" charset="0"/>
              </a:rPr>
              <a:t>Introduction</a:t>
            </a:r>
          </a:p>
        </p:txBody>
      </p:sp>
      <p:sp>
        <p:nvSpPr>
          <p:cNvPr id="4" name="TextBox 3">
            <a:extLst>
              <a:ext uri="{FF2B5EF4-FFF2-40B4-BE49-F238E27FC236}">
                <a16:creationId xmlns:a16="http://schemas.microsoft.com/office/drawing/2014/main" id="{E6D4C7BB-8826-4C40-9A9D-3732C68D045E}"/>
              </a:ext>
            </a:extLst>
          </p:cNvPr>
          <p:cNvSpPr txBox="1"/>
          <p:nvPr/>
        </p:nvSpPr>
        <p:spPr>
          <a:xfrm>
            <a:off x="761032" y="6597126"/>
            <a:ext cx="3400002"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E1B95C75-6F0B-6A41-ACEC-2A09E5D1DBB1}"/>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10" name="Content Placeholder 2">
            <a:extLst>
              <a:ext uri="{FF2B5EF4-FFF2-40B4-BE49-F238E27FC236}">
                <a16:creationId xmlns:a16="http://schemas.microsoft.com/office/drawing/2014/main" id="{470B376B-33C5-7C46-B81D-845A3C1C5A2C}"/>
              </a:ext>
            </a:extLst>
          </p:cNvPr>
          <p:cNvSpPr>
            <a:spLocks noGrp="1"/>
          </p:cNvSpPr>
          <p:nvPr>
            <p:ph idx="1"/>
          </p:nvPr>
        </p:nvSpPr>
        <p:spPr>
          <a:xfrm>
            <a:off x="609600" y="1066799"/>
            <a:ext cx="10982036" cy="4354945"/>
          </a:xfrm>
        </p:spPr>
        <p:txBody>
          <a:bodyPr/>
          <a:lstStyle/>
          <a:p>
            <a:pPr marL="0" indent="0">
              <a:buNone/>
            </a:pPr>
            <a:r>
              <a:rPr lang="en-US" sz="3200" u="sng" dirty="0">
                <a:latin typeface="+mj-lt"/>
                <a:cs typeface="Times New Roman" panose="02020603050405020304" pitchFamily="18" charset="0"/>
              </a:rPr>
              <a:t>Kokotovic et al. JAMA. 2016</a:t>
            </a:r>
          </a:p>
          <a:p>
            <a:r>
              <a:rPr lang="en-US" sz="3200" dirty="0">
                <a:latin typeface="+mj-lt"/>
                <a:cs typeface="Times New Roman" panose="02020603050405020304" pitchFamily="18" charset="0"/>
              </a:rPr>
              <a:t>Ventral Hernia Repair with Mesh Carries a 5% risk of mesh related complication requiring re-operation</a:t>
            </a:r>
          </a:p>
          <a:p>
            <a:r>
              <a:rPr lang="en-US" sz="3200" dirty="0">
                <a:latin typeface="+mj-lt"/>
                <a:cs typeface="Times New Roman" panose="02020603050405020304" pitchFamily="18" charset="0"/>
              </a:rPr>
              <a:t>Similarly found a higher recurrence rate with primary repair</a:t>
            </a:r>
          </a:p>
        </p:txBody>
      </p:sp>
    </p:spTree>
    <p:extLst>
      <p:ext uri="{BB962C8B-B14F-4D97-AF65-F5344CB8AC3E}">
        <p14:creationId xmlns:p14="http://schemas.microsoft.com/office/powerpoint/2010/main" val="1813167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B6DF5-1397-F64C-83DA-52FFD239BDB1}"/>
              </a:ext>
            </a:extLst>
          </p:cNvPr>
          <p:cNvSpPr>
            <a:spLocks noGrp="1"/>
          </p:cNvSpPr>
          <p:nvPr>
            <p:ph type="title"/>
          </p:nvPr>
        </p:nvSpPr>
        <p:spPr>
          <a:xfrm>
            <a:off x="0" y="0"/>
            <a:ext cx="12192000" cy="914400"/>
          </a:xfrm>
        </p:spPr>
        <p:txBody>
          <a:bodyPr/>
          <a:lstStyle/>
          <a:p>
            <a:r>
              <a:rPr lang="en-US" sz="4000" u="sng" dirty="0">
                <a:latin typeface="+mj-lt"/>
                <a:cs typeface="Times New Roman" panose="02020603050405020304" pitchFamily="18" charset="0"/>
              </a:rPr>
              <a:t>Aim</a:t>
            </a:r>
          </a:p>
        </p:txBody>
      </p:sp>
      <p:sp>
        <p:nvSpPr>
          <p:cNvPr id="3" name="Content Placeholder 2">
            <a:extLst>
              <a:ext uri="{FF2B5EF4-FFF2-40B4-BE49-F238E27FC236}">
                <a16:creationId xmlns:a16="http://schemas.microsoft.com/office/drawing/2014/main" id="{470B376B-33C5-7C46-B81D-845A3C1C5A2C}"/>
              </a:ext>
            </a:extLst>
          </p:cNvPr>
          <p:cNvSpPr>
            <a:spLocks noGrp="1"/>
          </p:cNvSpPr>
          <p:nvPr>
            <p:ph idx="1"/>
          </p:nvPr>
        </p:nvSpPr>
        <p:spPr>
          <a:xfrm>
            <a:off x="609600" y="877888"/>
            <a:ext cx="10972800" cy="3862078"/>
          </a:xfrm>
        </p:spPr>
        <p:txBody>
          <a:bodyPr/>
          <a:lstStyle/>
          <a:p>
            <a:pPr marL="0" indent="0">
              <a:buNone/>
            </a:pPr>
            <a:endParaRPr lang="en-US" sz="3600" dirty="0">
              <a:latin typeface="+mj-lt"/>
              <a:cs typeface="Times New Roman" panose="02020603050405020304" pitchFamily="18" charset="0"/>
            </a:endParaRPr>
          </a:p>
          <a:p>
            <a:r>
              <a:rPr lang="en-US" sz="3600" dirty="0">
                <a:latin typeface="+mj-lt"/>
                <a:cs typeface="Times New Roman" panose="02020603050405020304" pitchFamily="18" charset="0"/>
              </a:rPr>
              <a:t>To evaluate the outcomes of repair of small incisional hernias </a:t>
            </a:r>
            <a:r>
              <a:rPr lang="en-US" sz="3600" u="sng" dirty="0">
                <a:latin typeface="+mj-lt"/>
                <a:cs typeface="Times New Roman" panose="02020603050405020304" pitchFamily="18" charset="0"/>
              </a:rPr>
              <a:t>&lt;</a:t>
            </a:r>
            <a:r>
              <a:rPr lang="en-US" sz="3600" dirty="0">
                <a:latin typeface="+mj-lt"/>
                <a:cs typeface="Times New Roman" panose="02020603050405020304" pitchFamily="18" charset="0"/>
              </a:rPr>
              <a:t>2 cm</a:t>
            </a:r>
          </a:p>
        </p:txBody>
      </p:sp>
      <p:sp>
        <p:nvSpPr>
          <p:cNvPr id="4" name="TextBox 3">
            <a:extLst>
              <a:ext uri="{FF2B5EF4-FFF2-40B4-BE49-F238E27FC236}">
                <a16:creationId xmlns:a16="http://schemas.microsoft.com/office/drawing/2014/main" id="{2FB8034B-753A-A64C-9666-3FBE6B22B788}"/>
              </a:ext>
            </a:extLst>
          </p:cNvPr>
          <p:cNvSpPr txBox="1"/>
          <p:nvPr/>
        </p:nvSpPr>
        <p:spPr>
          <a:xfrm>
            <a:off x="761032" y="6597126"/>
            <a:ext cx="3286986"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5" name="Picture 4">
            <a:extLst>
              <a:ext uri="{FF2B5EF4-FFF2-40B4-BE49-F238E27FC236}">
                <a16:creationId xmlns:a16="http://schemas.microsoft.com/office/drawing/2014/main" id="{F2347DD3-637C-0849-98B2-7D8F85BBFAF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grpSp>
        <p:nvGrpSpPr>
          <p:cNvPr id="28" name="Group 27">
            <a:extLst>
              <a:ext uri="{FF2B5EF4-FFF2-40B4-BE49-F238E27FC236}">
                <a16:creationId xmlns:a16="http://schemas.microsoft.com/office/drawing/2014/main" id="{922F8C3B-F5DE-B8FB-ECB4-B1C846DFBC41}"/>
              </a:ext>
            </a:extLst>
          </p:cNvPr>
          <p:cNvGrpSpPr/>
          <p:nvPr/>
        </p:nvGrpSpPr>
        <p:grpSpPr>
          <a:xfrm>
            <a:off x="2833548" y="2969438"/>
            <a:ext cx="6524904" cy="3205017"/>
            <a:chOff x="2202237" y="2296944"/>
            <a:chExt cx="6524904" cy="3205017"/>
          </a:xfrm>
        </p:grpSpPr>
        <p:sp>
          <p:nvSpPr>
            <p:cNvPr id="29" name="Oval 28">
              <a:extLst>
                <a:ext uri="{FF2B5EF4-FFF2-40B4-BE49-F238E27FC236}">
                  <a16:creationId xmlns:a16="http://schemas.microsoft.com/office/drawing/2014/main" id="{8940FAEF-9AA2-EF61-C83C-3B0109404346}"/>
                </a:ext>
              </a:extLst>
            </p:cNvPr>
            <p:cNvSpPr/>
            <p:nvPr/>
          </p:nvSpPr>
          <p:spPr>
            <a:xfrm>
              <a:off x="2202237" y="2296944"/>
              <a:ext cx="1783978" cy="160579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68B3F94E-FFDC-C230-3DDD-5E403F578C12}"/>
                </a:ext>
              </a:extLst>
            </p:cNvPr>
            <p:cNvSpPr/>
            <p:nvPr/>
          </p:nvSpPr>
          <p:spPr>
            <a:xfrm>
              <a:off x="2541492" y="3902743"/>
              <a:ext cx="6185649" cy="2964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riangle 6">
              <a:extLst>
                <a:ext uri="{FF2B5EF4-FFF2-40B4-BE49-F238E27FC236}">
                  <a16:creationId xmlns:a16="http://schemas.microsoft.com/office/drawing/2014/main" id="{71F34D19-290A-764D-D846-AD87CF65C0EA}"/>
                </a:ext>
              </a:extLst>
            </p:cNvPr>
            <p:cNvSpPr/>
            <p:nvPr/>
          </p:nvSpPr>
          <p:spPr>
            <a:xfrm>
              <a:off x="4985991" y="4199205"/>
              <a:ext cx="1228164" cy="130275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2" name="Oval 31">
            <a:extLst>
              <a:ext uri="{FF2B5EF4-FFF2-40B4-BE49-F238E27FC236}">
                <a16:creationId xmlns:a16="http://schemas.microsoft.com/office/drawing/2014/main" id="{4A5D79AC-EB3F-3360-104C-53302E06535C}"/>
              </a:ext>
            </a:extLst>
          </p:cNvPr>
          <p:cNvSpPr/>
          <p:nvPr/>
        </p:nvSpPr>
        <p:spPr>
          <a:xfrm>
            <a:off x="7846893" y="2935914"/>
            <a:ext cx="1783978" cy="160579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FDA2E13A-8C20-71DB-1B5A-3DF15D067DDF}"/>
              </a:ext>
            </a:extLst>
          </p:cNvPr>
          <p:cNvSpPr txBox="1"/>
          <p:nvPr/>
        </p:nvSpPr>
        <p:spPr>
          <a:xfrm>
            <a:off x="2833548" y="3107214"/>
            <a:ext cx="1738512" cy="1200329"/>
          </a:xfrm>
          <a:prstGeom prst="rect">
            <a:avLst/>
          </a:prstGeom>
          <a:noFill/>
        </p:spPr>
        <p:txBody>
          <a:bodyPr wrap="square" rtlCol="0">
            <a:spAutoFit/>
          </a:bodyPr>
          <a:lstStyle/>
          <a:p>
            <a:pPr algn="ctr"/>
            <a:r>
              <a:rPr lang="en-US" sz="3600" b="1" dirty="0">
                <a:solidFill>
                  <a:schemeClr val="bg1"/>
                </a:solidFill>
              </a:rPr>
              <a:t>No</a:t>
            </a:r>
          </a:p>
          <a:p>
            <a:pPr algn="ctr"/>
            <a:r>
              <a:rPr lang="en-US" sz="3600" b="1" dirty="0">
                <a:solidFill>
                  <a:schemeClr val="bg1"/>
                </a:solidFill>
              </a:rPr>
              <a:t>Mesh</a:t>
            </a:r>
          </a:p>
        </p:txBody>
      </p:sp>
      <p:sp>
        <p:nvSpPr>
          <p:cNvPr id="34" name="TextBox 33">
            <a:extLst>
              <a:ext uri="{FF2B5EF4-FFF2-40B4-BE49-F238E27FC236}">
                <a16:creationId xmlns:a16="http://schemas.microsoft.com/office/drawing/2014/main" id="{9AB3FE52-3170-3F70-3E5C-9D841C75CE5C}"/>
              </a:ext>
            </a:extLst>
          </p:cNvPr>
          <p:cNvSpPr txBox="1"/>
          <p:nvPr/>
        </p:nvSpPr>
        <p:spPr>
          <a:xfrm>
            <a:off x="8058023" y="3388566"/>
            <a:ext cx="1738512" cy="646331"/>
          </a:xfrm>
          <a:prstGeom prst="rect">
            <a:avLst/>
          </a:prstGeom>
          <a:noFill/>
        </p:spPr>
        <p:txBody>
          <a:bodyPr wrap="square" rtlCol="0">
            <a:spAutoFit/>
          </a:bodyPr>
          <a:lstStyle/>
          <a:p>
            <a:r>
              <a:rPr lang="en-US" sz="3600" b="1" dirty="0">
                <a:solidFill>
                  <a:schemeClr val="bg1"/>
                </a:solidFill>
              </a:rPr>
              <a:t>Mesh</a:t>
            </a:r>
          </a:p>
        </p:txBody>
      </p:sp>
      <p:sp>
        <p:nvSpPr>
          <p:cNvPr id="35" name="TextBox 34">
            <a:extLst>
              <a:ext uri="{FF2B5EF4-FFF2-40B4-BE49-F238E27FC236}">
                <a16:creationId xmlns:a16="http://schemas.microsoft.com/office/drawing/2014/main" id="{AC989C71-7DE3-1833-344A-37249E3CEA94}"/>
              </a:ext>
            </a:extLst>
          </p:cNvPr>
          <p:cNvSpPr txBox="1"/>
          <p:nvPr/>
        </p:nvSpPr>
        <p:spPr>
          <a:xfrm>
            <a:off x="5895601" y="3199907"/>
            <a:ext cx="671567" cy="1015663"/>
          </a:xfrm>
          <a:prstGeom prst="rect">
            <a:avLst/>
          </a:prstGeom>
          <a:noFill/>
        </p:spPr>
        <p:txBody>
          <a:bodyPr wrap="square" rtlCol="0">
            <a:spAutoFit/>
          </a:bodyPr>
          <a:lstStyle/>
          <a:p>
            <a:r>
              <a:rPr lang="en-US" sz="6000" b="1" dirty="0">
                <a:solidFill>
                  <a:schemeClr val="accent1">
                    <a:lumMod val="75000"/>
                  </a:schemeClr>
                </a:solidFill>
              </a:rPr>
              <a:t>?</a:t>
            </a:r>
          </a:p>
        </p:txBody>
      </p:sp>
      <p:sp>
        <p:nvSpPr>
          <p:cNvPr id="36" name="TextBox 35">
            <a:extLst>
              <a:ext uri="{FF2B5EF4-FFF2-40B4-BE49-F238E27FC236}">
                <a16:creationId xmlns:a16="http://schemas.microsoft.com/office/drawing/2014/main" id="{EBA8D051-A7C9-8A23-1552-F2A33E819D15}"/>
              </a:ext>
            </a:extLst>
          </p:cNvPr>
          <p:cNvSpPr txBox="1"/>
          <p:nvPr/>
        </p:nvSpPr>
        <p:spPr>
          <a:xfrm>
            <a:off x="2451029" y="4939851"/>
            <a:ext cx="2121031" cy="461665"/>
          </a:xfrm>
          <a:prstGeom prst="rect">
            <a:avLst/>
          </a:prstGeom>
          <a:noFill/>
        </p:spPr>
        <p:txBody>
          <a:bodyPr wrap="square" rtlCol="0">
            <a:spAutoFit/>
          </a:bodyPr>
          <a:lstStyle/>
          <a:p>
            <a:r>
              <a:rPr lang="en-US" sz="2400" dirty="0">
                <a:solidFill>
                  <a:schemeClr val="bg2"/>
                </a:solidFill>
              </a:rPr>
              <a:t>Recurrence</a:t>
            </a:r>
          </a:p>
        </p:txBody>
      </p:sp>
      <p:sp>
        <p:nvSpPr>
          <p:cNvPr id="37" name="TextBox 36">
            <a:extLst>
              <a:ext uri="{FF2B5EF4-FFF2-40B4-BE49-F238E27FC236}">
                <a16:creationId xmlns:a16="http://schemas.microsoft.com/office/drawing/2014/main" id="{37259F49-05D9-D445-9845-C5981D7AD095}"/>
              </a:ext>
            </a:extLst>
          </p:cNvPr>
          <p:cNvSpPr txBox="1"/>
          <p:nvPr/>
        </p:nvSpPr>
        <p:spPr>
          <a:xfrm>
            <a:off x="8058023" y="4929678"/>
            <a:ext cx="2121031" cy="461665"/>
          </a:xfrm>
          <a:prstGeom prst="rect">
            <a:avLst/>
          </a:prstGeom>
          <a:noFill/>
        </p:spPr>
        <p:txBody>
          <a:bodyPr wrap="square" rtlCol="0">
            <a:spAutoFit/>
          </a:bodyPr>
          <a:lstStyle/>
          <a:p>
            <a:r>
              <a:rPr lang="en-US" sz="2400" dirty="0">
                <a:solidFill>
                  <a:schemeClr val="bg2"/>
                </a:solidFill>
              </a:rPr>
              <a:t>Complications</a:t>
            </a:r>
          </a:p>
        </p:txBody>
      </p:sp>
    </p:spTree>
    <p:extLst>
      <p:ext uri="{BB962C8B-B14F-4D97-AF65-F5344CB8AC3E}">
        <p14:creationId xmlns:p14="http://schemas.microsoft.com/office/powerpoint/2010/main" val="355212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7DF2A3B4-B255-4B41-946C-6C96B9F8E9CE}"/>
              </a:ext>
            </a:extLst>
          </p:cNvPr>
          <p:cNvSpPr>
            <a:spLocks noGrp="1"/>
          </p:cNvSpPr>
          <p:nvPr>
            <p:ph type="title"/>
          </p:nvPr>
        </p:nvSpPr>
        <p:spPr>
          <a:xfrm>
            <a:off x="838200" y="152401"/>
            <a:ext cx="10515600" cy="609599"/>
          </a:xfrm>
        </p:spPr>
        <p:txBody>
          <a:bodyPr/>
          <a:lstStyle/>
          <a:p>
            <a:r>
              <a:rPr lang="en-US" sz="4000" u="sng" dirty="0">
                <a:latin typeface="Raavi" panose="020B0502040204020203" pitchFamily="34" charset="0"/>
                <a:cs typeface="Raavi" panose="020B0502040204020203" pitchFamily="34" charset="0"/>
              </a:rPr>
              <a:t>Methods</a:t>
            </a:r>
          </a:p>
        </p:txBody>
      </p:sp>
      <p:sp>
        <p:nvSpPr>
          <p:cNvPr id="7" name="TextBox 6"/>
          <p:cNvSpPr txBox="1"/>
          <p:nvPr/>
        </p:nvSpPr>
        <p:spPr>
          <a:xfrm>
            <a:off x="761032" y="6597126"/>
            <a:ext cx="3420550"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10" name="Picture 9"/>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13" name="Content Placeholder 2">
            <a:extLst>
              <a:ext uri="{FF2B5EF4-FFF2-40B4-BE49-F238E27FC236}">
                <a16:creationId xmlns:a16="http://schemas.microsoft.com/office/drawing/2014/main" id="{6CC16B7B-4B29-014A-B4E0-C30BCAA300BB}"/>
              </a:ext>
            </a:extLst>
          </p:cNvPr>
          <p:cNvSpPr>
            <a:spLocks noGrp="1"/>
          </p:cNvSpPr>
          <p:nvPr>
            <p:ph idx="1"/>
          </p:nvPr>
        </p:nvSpPr>
        <p:spPr>
          <a:xfrm>
            <a:off x="604982" y="1054395"/>
            <a:ext cx="10982036" cy="4920277"/>
          </a:xfrm>
        </p:spPr>
        <p:txBody>
          <a:bodyPr numCol="1"/>
          <a:lstStyle/>
          <a:p>
            <a:r>
              <a:rPr lang="en-US" sz="2800" dirty="0">
                <a:latin typeface="+mj-lt"/>
                <a:cs typeface="Times New Roman" panose="02020603050405020304" pitchFamily="18" charset="0"/>
              </a:rPr>
              <a:t>Adult patients undergoing hernia repair from 2012-2021 were identified from the Abdominal Core Health Quality Collaborative (ACHQC)</a:t>
            </a:r>
          </a:p>
          <a:p>
            <a:pPr lvl="1"/>
            <a:r>
              <a:rPr lang="en-US" sz="2400" dirty="0">
                <a:latin typeface="+mj-lt"/>
                <a:cs typeface="Times New Roman" panose="02020603050405020304" pitchFamily="18" charset="0"/>
              </a:rPr>
              <a:t>Hernias classified as “Ventral-Incisional” included</a:t>
            </a:r>
          </a:p>
          <a:p>
            <a:pPr lvl="1"/>
            <a:r>
              <a:rPr lang="en-US" sz="2400" dirty="0">
                <a:latin typeface="+mj-lt"/>
                <a:cs typeface="Times New Roman" panose="02020603050405020304" pitchFamily="18" charset="0"/>
              </a:rPr>
              <a:t>Patients with 1-year follow-up included</a:t>
            </a:r>
          </a:p>
          <a:p>
            <a:pPr lvl="1"/>
            <a:endParaRPr lang="en-US" sz="2400" dirty="0">
              <a:latin typeface="+mj-lt"/>
              <a:cs typeface="Times New Roman" panose="02020603050405020304" pitchFamily="18" charset="0"/>
            </a:endParaRPr>
          </a:p>
          <a:p>
            <a:r>
              <a:rPr lang="en-US" sz="2800" dirty="0">
                <a:latin typeface="+mj-lt"/>
                <a:cs typeface="Times New Roman" panose="02020603050405020304" pitchFamily="18" charset="0"/>
              </a:rPr>
              <a:t>Classified by use of mesh versus primary repair</a:t>
            </a:r>
          </a:p>
          <a:p>
            <a:pPr lvl="1"/>
            <a:endParaRPr lang="en-US" sz="2800" dirty="0">
              <a:latin typeface="+mj-lt"/>
              <a:cs typeface="Times New Roman" panose="02020603050405020304" pitchFamily="18" charset="0"/>
            </a:endParaRPr>
          </a:p>
          <a:p>
            <a:pPr lvl="1"/>
            <a:endParaRPr lang="en-US" sz="2800" dirty="0">
              <a:latin typeface="+mj-lt"/>
              <a:cs typeface="Times New Roman" panose="02020603050405020304" pitchFamily="18" charset="0"/>
            </a:endParaRPr>
          </a:p>
          <a:p>
            <a:pPr marL="0" indent="0">
              <a:buNone/>
            </a:pPr>
            <a:endParaRPr lang="en-US" sz="2800" dirty="0">
              <a:latin typeface="+mj-lt"/>
              <a:cs typeface="Times New Roman" panose="02020603050405020304" pitchFamily="18" charset="0"/>
            </a:endParaRPr>
          </a:p>
          <a:p>
            <a:pPr lvl="2"/>
            <a:endParaRPr lang="en-US" sz="1800" dirty="0">
              <a:latin typeface="+mj-lt"/>
              <a:cs typeface="Times New Roman" panose="02020603050405020304" pitchFamily="18" charset="0"/>
            </a:endParaRPr>
          </a:p>
        </p:txBody>
      </p:sp>
    </p:spTree>
    <p:extLst>
      <p:ext uri="{BB962C8B-B14F-4D97-AF65-F5344CB8AC3E}">
        <p14:creationId xmlns:p14="http://schemas.microsoft.com/office/powerpoint/2010/main" val="2532945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7DF2A3B4-B255-4B41-946C-6C96B9F8E9CE}"/>
              </a:ext>
            </a:extLst>
          </p:cNvPr>
          <p:cNvSpPr>
            <a:spLocks noGrp="1"/>
          </p:cNvSpPr>
          <p:nvPr>
            <p:ph type="title"/>
          </p:nvPr>
        </p:nvSpPr>
        <p:spPr>
          <a:xfrm>
            <a:off x="838200" y="152401"/>
            <a:ext cx="10515600" cy="609599"/>
          </a:xfrm>
        </p:spPr>
        <p:txBody>
          <a:bodyPr/>
          <a:lstStyle/>
          <a:p>
            <a:r>
              <a:rPr lang="en-US" sz="4000" u="sng" dirty="0">
                <a:latin typeface="Raavi" panose="020B0502040204020203" pitchFamily="34" charset="0"/>
                <a:cs typeface="Raavi" panose="020B0502040204020203" pitchFamily="34" charset="0"/>
              </a:rPr>
              <a:t>Methods</a:t>
            </a:r>
          </a:p>
        </p:txBody>
      </p:sp>
      <p:sp>
        <p:nvSpPr>
          <p:cNvPr id="7" name="TextBox 6"/>
          <p:cNvSpPr txBox="1"/>
          <p:nvPr/>
        </p:nvSpPr>
        <p:spPr>
          <a:xfrm>
            <a:off x="761032" y="6597126"/>
            <a:ext cx="3420550"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10" name="Picture 9"/>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13" name="Content Placeholder 2">
            <a:extLst>
              <a:ext uri="{FF2B5EF4-FFF2-40B4-BE49-F238E27FC236}">
                <a16:creationId xmlns:a16="http://schemas.microsoft.com/office/drawing/2014/main" id="{6CC16B7B-4B29-014A-B4E0-C30BCAA300BB}"/>
              </a:ext>
            </a:extLst>
          </p:cNvPr>
          <p:cNvSpPr>
            <a:spLocks noGrp="1"/>
          </p:cNvSpPr>
          <p:nvPr>
            <p:ph idx="1"/>
          </p:nvPr>
        </p:nvSpPr>
        <p:spPr>
          <a:xfrm>
            <a:off x="604982" y="1054395"/>
            <a:ext cx="10982036" cy="4920277"/>
          </a:xfrm>
        </p:spPr>
        <p:txBody>
          <a:bodyPr numCol="1"/>
          <a:lstStyle/>
          <a:p>
            <a:pPr marL="0" indent="0">
              <a:buNone/>
            </a:pPr>
            <a:r>
              <a:rPr lang="en-US" sz="3200" u="sng" dirty="0">
                <a:latin typeface="+mj-lt"/>
                <a:cs typeface="Times New Roman" panose="02020603050405020304" pitchFamily="18" charset="0"/>
              </a:rPr>
              <a:t>Outcome Measures:</a:t>
            </a:r>
          </a:p>
          <a:p>
            <a:r>
              <a:rPr lang="en-US" sz="3200" dirty="0">
                <a:latin typeface="+mj-lt"/>
                <a:cs typeface="Times New Roman" panose="02020603050405020304" pitchFamily="18" charset="0"/>
              </a:rPr>
              <a:t>Primary Outcome: Composite Hernia Recurrence</a:t>
            </a:r>
          </a:p>
          <a:p>
            <a:pPr lvl="1"/>
            <a:r>
              <a:rPr lang="en-US" sz="2800" dirty="0">
                <a:latin typeface="+mj-lt"/>
                <a:cs typeface="Times New Roman" panose="02020603050405020304" pitchFamily="18" charset="0"/>
              </a:rPr>
              <a:t>Either clinically detected (exam/imaging) </a:t>
            </a:r>
            <a:r>
              <a:rPr lang="en-US" sz="2800" b="1" u="sng" dirty="0">
                <a:latin typeface="+mj-lt"/>
                <a:cs typeface="Times New Roman" panose="02020603050405020304" pitchFamily="18" charset="0"/>
              </a:rPr>
              <a:t>or</a:t>
            </a:r>
            <a:r>
              <a:rPr lang="en-US" sz="2800" dirty="0">
                <a:latin typeface="+mj-lt"/>
                <a:cs typeface="Times New Roman" panose="02020603050405020304" pitchFamily="18" charset="0"/>
              </a:rPr>
              <a:t> patient-reported (Yes/no to bulge)</a:t>
            </a:r>
          </a:p>
          <a:p>
            <a:pPr lvl="1"/>
            <a:endParaRPr lang="en-US" sz="2800" dirty="0">
              <a:latin typeface="+mj-lt"/>
              <a:cs typeface="Times New Roman" panose="02020603050405020304" pitchFamily="18" charset="0"/>
            </a:endParaRPr>
          </a:p>
          <a:p>
            <a:r>
              <a:rPr lang="en-US" sz="3200" dirty="0">
                <a:latin typeface="+mj-lt"/>
                <a:cs typeface="Times New Roman" panose="02020603050405020304" pitchFamily="18" charset="0"/>
              </a:rPr>
              <a:t>Secondary Outcomes:</a:t>
            </a:r>
          </a:p>
          <a:p>
            <a:pPr lvl="1"/>
            <a:r>
              <a:rPr lang="en-US" sz="2400" dirty="0">
                <a:latin typeface="+mj-lt"/>
                <a:cs typeface="Times New Roman" panose="02020603050405020304" pitchFamily="18" charset="0"/>
              </a:rPr>
              <a:t>Post-operative complications </a:t>
            </a:r>
          </a:p>
          <a:p>
            <a:pPr lvl="1"/>
            <a:r>
              <a:rPr lang="en-US" sz="2400" dirty="0">
                <a:latin typeface="+mj-lt"/>
                <a:cs typeface="Times New Roman" panose="02020603050405020304" pitchFamily="18" charset="0"/>
              </a:rPr>
              <a:t>Quality of Life </a:t>
            </a:r>
          </a:p>
          <a:p>
            <a:pPr lvl="2"/>
            <a:r>
              <a:rPr lang="en-US" sz="2000" dirty="0">
                <a:latin typeface="+mj-lt"/>
                <a:cs typeface="Times New Roman" panose="02020603050405020304" pitchFamily="18" charset="0"/>
              </a:rPr>
              <a:t>HerQLes Summary: Scored 0-100. Higher scores represent improved abdominal wall-related QOL</a:t>
            </a:r>
          </a:p>
          <a:p>
            <a:pPr lvl="3"/>
            <a:r>
              <a:rPr lang="en-US" sz="1600" dirty="0">
                <a:latin typeface="+mj-lt"/>
                <a:cs typeface="Times New Roman" panose="02020603050405020304" pitchFamily="18" charset="0"/>
              </a:rPr>
              <a:t>MCID: 15 points</a:t>
            </a:r>
          </a:p>
          <a:p>
            <a:pPr lvl="2"/>
            <a:r>
              <a:rPr lang="en-US" sz="2000" dirty="0">
                <a:latin typeface="+mj-lt"/>
                <a:cs typeface="Times New Roman" panose="02020603050405020304" pitchFamily="18" charset="0"/>
              </a:rPr>
              <a:t>PROMIS-3A Pain Scale: Scored 0-100. Lower represents less pain</a:t>
            </a:r>
          </a:p>
          <a:p>
            <a:pPr lvl="3"/>
            <a:r>
              <a:rPr lang="en-US" sz="1600" dirty="0">
                <a:latin typeface="+mj-lt"/>
                <a:cs typeface="Times New Roman" panose="02020603050405020304" pitchFamily="18" charset="0"/>
              </a:rPr>
              <a:t>Nationwide average: 50, Std. Dev: 10</a:t>
            </a:r>
          </a:p>
          <a:p>
            <a:pPr marL="0" indent="0">
              <a:buNone/>
            </a:pPr>
            <a:endParaRPr lang="en-US" sz="2400" dirty="0">
              <a:latin typeface="+mj-lt"/>
              <a:cs typeface="Times New Roman" panose="02020603050405020304" pitchFamily="18" charset="0"/>
            </a:endParaRPr>
          </a:p>
          <a:p>
            <a:pPr lvl="2"/>
            <a:endParaRPr lang="en-US" sz="1600" dirty="0">
              <a:latin typeface="+mj-lt"/>
              <a:cs typeface="Times New Roman" panose="02020603050405020304" pitchFamily="18" charset="0"/>
            </a:endParaRPr>
          </a:p>
        </p:txBody>
      </p:sp>
    </p:spTree>
    <p:extLst>
      <p:ext uri="{BB962C8B-B14F-4D97-AF65-F5344CB8AC3E}">
        <p14:creationId xmlns:p14="http://schemas.microsoft.com/office/powerpoint/2010/main" val="338978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7DF2A3B4-B255-4B41-946C-6C96B9F8E9CE}"/>
              </a:ext>
            </a:extLst>
          </p:cNvPr>
          <p:cNvSpPr>
            <a:spLocks noGrp="1"/>
          </p:cNvSpPr>
          <p:nvPr>
            <p:ph type="title"/>
          </p:nvPr>
        </p:nvSpPr>
        <p:spPr>
          <a:xfrm>
            <a:off x="838200" y="152401"/>
            <a:ext cx="10515600" cy="609599"/>
          </a:xfrm>
        </p:spPr>
        <p:txBody>
          <a:bodyPr/>
          <a:lstStyle/>
          <a:p>
            <a:r>
              <a:rPr lang="en-US" sz="4000" u="sng" dirty="0">
                <a:latin typeface="+mj-lt"/>
                <a:cs typeface="Times New Roman" panose="02020603050405020304" pitchFamily="18" charset="0"/>
              </a:rPr>
              <a:t>Methods</a:t>
            </a:r>
          </a:p>
        </p:txBody>
      </p:sp>
      <p:sp>
        <p:nvSpPr>
          <p:cNvPr id="7" name="TextBox 6"/>
          <p:cNvSpPr txBox="1"/>
          <p:nvPr/>
        </p:nvSpPr>
        <p:spPr>
          <a:xfrm>
            <a:off x="761031" y="6597126"/>
            <a:ext cx="3338357" cy="312330"/>
          </a:xfrm>
          <a:prstGeom prst="rect">
            <a:avLst/>
          </a:prstGeom>
          <a:noFill/>
        </p:spPr>
        <p:txBody>
          <a:bodyPr wrap="square" rtlCol="0">
            <a:spAutoFit/>
          </a:bodyPr>
          <a:lstStyle/>
          <a:p>
            <a:pPr>
              <a:lnSpc>
                <a:spcPct val="70000"/>
              </a:lnSpc>
            </a:pPr>
            <a:r>
              <a:rPr lang="en-US" dirty="0">
                <a:solidFill>
                  <a:schemeClr val="tx1">
                    <a:lumMod val="75000"/>
                  </a:schemeClr>
                </a:solidFill>
                <a:latin typeface="+mj-lt"/>
                <a:cs typeface="Times New Roman" panose="02020603050405020304" pitchFamily="18" charset="0"/>
              </a:rPr>
              <a:t>Center </a:t>
            </a:r>
            <a:r>
              <a:rPr lang="en-US" sz="1100" dirty="0">
                <a:solidFill>
                  <a:schemeClr val="tx1">
                    <a:lumMod val="75000"/>
                  </a:schemeClr>
                </a:solidFill>
                <a:latin typeface="+mj-lt"/>
                <a:cs typeface="Times New Roman" panose="02020603050405020304" pitchFamily="18" charset="0"/>
              </a:rPr>
              <a:t>for</a:t>
            </a:r>
            <a:r>
              <a:rPr lang="en-US" sz="2000" dirty="0">
                <a:solidFill>
                  <a:schemeClr val="tx1">
                    <a:lumMod val="75000"/>
                  </a:schemeClr>
                </a:solidFill>
                <a:latin typeface="+mj-lt"/>
                <a:cs typeface="Times New Roman" panose="02020603050405020304" pitchFamily="18" charset="0"/>
              </a:rPr>
              <a:t> </a:t>
            </a:r>
            <a:r>
              <a:rPr lang="en-US" sz="1600" dirty="0">
                <a:solidFill>
                  <a:schemeClr val="tx1">
                    <a:lumMod val="75000"/>
                  </a:schemeClr>
                </a:solidFill>
                <a:latin typeface="+mj-lt"/>
                <a:cs typeface="Times New Roman" panose="02020603050405020304" pitchFamily="18" charset="0"/>
              </a:rPr>
              <a:t>Abdominal Core Health</a:t>
            </a:r>
            <a:endParaRPr lang="en-US" dirty="0">
              <a:solidFill>
                <a:schemeClr val="tx1">
                  <a:lumMod val="75000"/>
                </a:schemeClr>
              </a:solidFill>
              <a:latin typeface="+mj-lt"/>
              <a:cs typeface="Times New Roman" panose="02020603050405020304" pitchFamily="18" charset="0"/>
            </a:endParaRPr>
          </a:p>
        </p:txBody>
      </p:sp>
      <p:pic>
        <p:nvPicPr>
          <p:cNvPr id="10" name="Picture 9"/>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a:off x="8164" y="6120731"/>
            <a:ext cx="3715084" cy="580065"/>
          </a:xfrm>
          <a:prstGeom prst="rect">
            <a:avLst/>
          </a:prstGeom>
        </p:spPr>
      </p:pic>
      <p:sp>
        <p:nvSpPr>
          <p:cNvPr id="13" name="Content Placeholder 2">
            <a:extLst>
              <a:ext uri="{FF2B5EF4-FFF2-40B4-BE49-F238E27FC236}">
                <a16:creationId xmlns:a16="http://schemas.microsoft.com/office/drawing/2014/main" id="{6CC16B7B-4B29-014A-B4E0-C30BCAA300BB}"/>
              </a:ext>
            </a:extLst>
          </p:cNvPr>
          <p:cNvSpPr>
            <a:spLocks noGrp="1"/>
          </p:cNvSpPr>
          <p:nvPr>
            <p:ph idx="1"/>
          </p:nvPr>
        </p:nvSpPr>
        <p:spPr>
          <a:xfrm>
            <a:off x="604982" y="1054395"/>
            <a:ext cx="10982036" cy="4920277"/>
          </a:xfrm>
        </p:spPr>
        <p:txBody>
          <a:bodyPr numCol="1"/>
          <a:lstStyle/>
          <a:p>
            <a:r>
              <a:rPr lang="en-US" sz="2400" u="sng" dirty="0">
                <a:latin typeface="+mj-lt"/>
                <a:cs typeface="Times New Roman" panose="02020603050405020304" pitchFamily="18" charset="0"/>
              </a:rPr>
              <a:t>Propensity Score Matching (2:1 Ratio)</a:t>
            </a:r>
          </a:p>
          <a:p>
            <a:endParaRPr lang="en-US" sz="2400" dirty="0">
              <a:latin typeface="+mj-lt"/>
              <a:cs typeface="Times New Roman" panose="02020603050405020304" pitchFamily="18" charset="0"/>
            </a:endParaRPr>
          </a:p>
          <a:p>
            <a:pPr lvl="2"/>
            <a:endParaRPr lang="en-US" sz="1600" dirty="0">
              <a:latin typeface="+mj-lt"/>
              <a:cs typeface="Times New Roman" panose="02020603050405020304" pitchFamily="18" charset="0"/>
            </a:endParaRPr>
          </a:p>
        </p:txBody>
      </p:sp>
      <p:sp>
        <p:nvSpPr>
          <p:cNvPr id="4" name="TextBox 3">
            <a:extLst>
              <a:ext uri="{FF2B5EF4-FFF2-40B4-BE49-F238E27FC236}">
                <a16:creationId xmlns:a16="http://schemas.microsoft.com/office/drawing/2014/main" id="{8799502B-9711-05DF-9F5A-B68006EE3883}"/>
              </a:ext>
            </a:extLst>
          </p:cNvPr>
          <p:cNvSpPr txBox="1"/>
          <p:nvPr/>
        </p:nvSpPr>
        <p:spPr>
          <a:xfrm>
            <a:off x="2285032" y="1894640"/>
            <a:ext cx="3195262" cy="1200329"/>
          </a:xfrm>
          <a:prstGeom prst="rect">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wrap="square" rtlCol="0" anchor="ctr">
            <a:spAutoFit/>
          </a:bodyPr>
          <a:lstStyle/>
          <a:p>
            <a:pPr algn="ctr"/>
            <a:endParaRPr lang="en-US" sz="2400" dirty="0">
              <a:solidFill>
                <a:schemeClr val="bg1"/>
              </a:solidFill>
            </a:endParaRPr>
          </a:p>
          <a:p>
            <a:pPr algn="ctr"/>
            <a:r>
              <a:rPr lang="en-US" sz="2400" dirty="0">
                <a:solidFill>
                  <a:schemeClr val="bg1"/>
                </a:solidFill>
              </a:rPr>
              <a:t>BMI (15-60 kg/m</a:t>
            </a:r>
            <a:r>
              <a:rPr lang="en-US" sz="2400" baseline="30000" dirty="0">
                <a:solidFill>
                  <a:schemeClr val="bg1"/>
                </a:solidFill>
              </a:rPr>
              <a:t>2</a:t>
            </a:r>
            <a:r>
              <a:rPr lang="en-US" sz="2400" dirty="0">
                <a:solidFill>
                  <a:schemeClr val="bg1"/>
                </a:solidFill>
              </a:rPr>
              <a:t>)</a:t>
            </a:r>
          </a:p>
          <a:p>
            <a:endParaRPr lang="en-US" sz="2400" dirty="0">
              <a:solidFill>
                <a:schemeClr val="bg1"/>
              </a:solidFill>
            </a:endParaRPr>
          </a:p>
        </p:txBody>
      </p:sp>
      <p:sp>
        <p:nvSpPr>
          <p:cNvPr id="5" name="TextBox 4">
            <a:extLst>
              <a:ext uri="{FF2B5EF4-FFF2-40B4-BE49-F238E27FC236}">
                <a16:creationId xmlns:a16="http://schemas.microsoft.com/office/drawing/2014/main" id="{32FD2EFD-6440-8A1D-1D78-9C6AE07D4119}"/>
              </a:ext>
            </a:extLst>
          </p:cNvPr>
          <p:cNvSpPr txBox="1"/>
          <p:nvPr/>
        </p:nvSpPr>
        <p:spPr>
          <a:xfrm>
            <a:off x="2285032" y="3514532"/>
            <a:ext cx="3195262" cy="1200329"/>
          </a:xfrm>
          <a:prstGeom prst="rect">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wrap="square" rtlCol="0" anchor="ctr">
            <a:spAutoFit/>
          </a:bodyPr>
          <a:lstStyle/>
          <a:p>
            <a:pPr algn="ctr"/>
            <a:endParaRPr lang="en-US" sz="2400" dirty="0">
              <a:solidFill>
                <a:schemeClr val="bg1"/>
              </a:solidFill>
            </a:endParaRPr>
          </a:p>
          <a:p>
            <a:pPr algn="ctr"/>
            <a:r>
              <a:rPr lang="en-US" sz="2400" dirty="0">
                <a:solidFill>
                  <a:schemeClr val="bg1"/>
                </a:solidFill>
              </a:rPr>
              <a:t>Smoking Status</a:t>
            </a:r>
          </a:p>
          <a:p>
            <a:endParaRPr lang="en-US" sz="2400" dirty="0">
              <a:solidFill>
                <a:schemeClr val="bg1"/>
              </a:solidFill>
            </a:endParaRPr>
          </a:p>
        </p:txBody>
      </p:sp>
      <p:sp>
        <p:nvSpPr>
          <p:cNvPr id="6" name="TextBox 5">
            <a:extLst>
              <a:ext uri="{FF2B5EF4-FFF2-40B4-BE49-F238E27FC236}">
                <a16:creationId xmlns:a16="http://schemas.microsoft.com/office/drawing/2014/main" id="{DA510F1F-27D3-C7E3-9262-3782073BDEE0}"/>
              </a:ext>
            </a:extLst>
          </p:cNvPr>
          <p:cNvSpPr txBox="1"/>
          <p:nvPr/>
        </p:nvSpPr>
        <p:spPr>
          <a:xfrm>
            <a:off x="6855320" y="3514533"/>
            <a:ext cx="3195262" cy="1200329"/>
          </a:xfrm>
          <a:prstGeom prst="rect">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wrap="square" rtlCol="0" anchor="ctr">
            <a:spAutoFit/>
          </a:bodyPr>
          <a:lstStyle/>
          <a:p>
            <a:pPr algn="ctr"/>
            <a:endParaRPr lang="en-US" sz="2400" dirty="0">
              <a:solidFill>
                <a:schemeClr val="bg1"/>
              </a:solidFill>
            </a:endParaRPr>
          </a:p>
          <a:p>
            <a:pPr algn="ctr"/>
            <a:r>
              <a:rPr lang="en-US" sz="2400" dirty="0">
                <a:solidFill>
                  <a:schemeClr val="bg1"/>
                </a:solidFill>
              </a:rPr>
              <a:t>Use of Drains</a:t>
            </a:r>
          </a:p>
          <a:p>
            <a:endParaRPr lang="en-US" sz="2400" dirty="0">
              <a:solidFill>
                <a:schemeClr val="bg1"/>
              </a:solidFill>
            </a:endParaRPr>
          </a:p>
        </p:txBody>
      </p:sp>
      <p:sp>
        <p:nvSpPr>
          <p:cNvPr id="8" name="TextBox 7">
            <a:extLst>
              <a:ext uri="{FF2B5EF4-FFF2-40B4-BE49-F238E27FC236}">
                <a16:creationId xmlns:a16="http://schemas.microsoft.com/office/drawing/2014/main" id="{B6A41294-F659-17B5-EE19-F0AC0BF34282}"/>
              </a:ext>
            </a:extLst>
          </p:cNvPr>
          <p:cNvSpPr txBox="1"/>
          <p:nvPr/>
        </p:nvSpPr>
        <p:spPr>
          <a:xfrm>
            <a:off x="6855320" y="1894639"/>
            <a:ext cx="3195262" cy="1200329"/>
          </a:xfrm>
          <a:prstGeom prst="rect">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wrap="square" rtlCol="0" anchor="ctr">
            <a:spAutoFit/>
          </a:bodyPr>
          <a:lstStyle/>
          <a:p>
            <a:pPr algn="ctr"/>
            <a:endParaRPr lang="en-US" sz="2400" dirty="0">
              <a:solidFill>
                <a:schemeClr val="bg1"/>
              </a:solidFill>
            </a:endParaRPr>
          </a:p>
          <a:p>
            <a:pPr algn="ctr"/>
            <a:r>
              <a:rPr lang="en-US" sz="2400" dirty="0">
                <a:solidFill>
                  <a:schemeClr val="bg1"/>
                </a:solidFill>
              </a:rPr>
              <a:t>Diabetes Mellitus</a:t>
            </a:r>
          </a:p>
          <a:p>
            <a:pPr algn="ctr"/>
            <a:endParaRPr lang="en-US" sz="2400" dirty="0">
              <a:solidFill>
                <a:schemeClr val="bg1"/>
              </a:solidFill>
            </a:endParaRPr>
          </a:p>
        </p:txBody>
      </p:sp>
    </p:spTree>
    <p:extLst>
      <p:ext uri="{BB962C8B-B14F-4D97-AF65-F5344CB8AC3E}">
        <p14:creationId xmlns:p14="http://schemas.microsoft.com/office/powerpoint/2010/main" val="1296248595"/>
      </p:ext>
    </p:extLst>
  </p:cSld>
  <p:clrMapOvr>
    <a:masterClrMapping/>
  </p:clrMapOvr>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44546A"/>
      </a:dk2>
      <a:lt2>
        <a:srgbClr val="E7E6E6"/>
      </a:lt2>
      <a:accent1>
        <a:srgbClr val="0877BC"/>
      </a:accent1>
      <a:accent2>
        <a:srgbClr val="7AD0E7"/>
      </a:accent2>
      <a:accent3>
        <a:srgbClr val="F79647"/>
      </a:accent3>
      <a:accent4>
        <a:srgbClr val="F8C946"/>
      </a:accent4>
      <a:accent5>
        <a:srgbClr val="DBDBDB"/>
      </a:accent5>
      <a:accent6>
        <a:srgbClr val="1EC85A"/>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2400" dirty="0" smtClean="0">
            <a:solidFill>
              <a:schemeClr val="bg2"/>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14008</TotalTime>
  <Words>1880</Words>
  <Application>Microsoft Office PowerPoint</Application>
  <PresentationFormat>Widescreen</PresentationFormat>
  <Paragraphs>404</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Raavi</vt:lpstr>
      <vt:lpstr>Times New Roman</vt:lpstr>
      <vt:lpstr>1_Office Theme</vt:lpstr>
      <vt:lpstr>PowerPoint Presentation</vt:lpstr>
      <vt:lpstr>PowerPoint Presentation</vt:lpstr>
      <vt:lpstr>Disclosures</vt:lpstr>
      <vt:lpstr>Introduction</vt:lpstr>
      <vt:lpstr>Introduction</vt:lpstr>
      <vt:lpstr>Aim</vt:lpstr>
      <vt:lpstr>Methods</vt:lpstr>
      <vt:lpstr>Methods</vt:lpstr>
      <vt:lpstr>Methods</vt:lpstr>
      <vt:lpstr>Results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Chase Wehrle</dc:creator>
  <cp:lastModifiedBy>Chase Wehrle</cp:lastModifiedBy>
  <cp:revision>7</cp:revision>
  <dcterms:modified xsi:type="dcterms:W3CDTF">2023-03-05T14:19:02Z</dcterms:modified>
</cp:coreProperties>
</file>