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79" r:id="rId5"/>
    <p:sldMasterId id="2147483672" r:id="rId6"/>
    <p:sldMasterId id="2147483668" r:id="rId7"/>
  </p:sldMasterIdLst>
  <p:notesMasterIdLst>
    <p:notesMasterId r:id="rId20"/>
  </p:notesMasterIdLst>
  <p:sldIdLst>
    <p:sldId id="256" r:id="rId8"/>
    <p:sldId id="278" r:id="rId9"/>
    <p:sldId id="279" r:id="rId10"/>
    <p:sldId id="266" r:id="rId11"/>
    <p:sldId id="267" r:id="rId12"/>
    <p:sldId id="277" r:id="rId13"/>
    <p:sldId id="259" r:id="rId14"/>
    <p:sldId id="270" r:id="rId15"/>
    <p:sldId id="271" r:id="rId16"/>
    <p:sldId id="272" r:id="rId17"/>
    <p:sldId id="273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1C6"/>
    <a:srgbClr val="332E71"/>
    <a:srgbClr val="69A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5" autoAdjust="0"/>
    <p:restoredTop sz="86115" autoAdjust="0"/>
  </p:normalViewPr>
  <p:slideViewPr>
    <p:cSldViewPr snapToGrid="0">
      <p:cViewPr varScale="1">
        <p:scale>
          <a:sx n="106" d="100"/>
          <a:sy n="106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45E17-572D-DB44-B3BE-6E087E85631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AA975-484F-CC48-B6C2-81C2DC75243C}" type="asst">
      <dgm:prSet phldrT="[Text]"/>
      <dgm:spPr/>
      <dgm:t>
        <a:bodyPr/>
        <a:lstStyle/>
        <a:p>
          <a:r>
            <a:rPr lang="en-US" dirty="0" err="1"/>
            <a:t>Retromuscular</a:t>
          </a:r>
          <a:r>
            <a:rPr lang="en-US" dirty="0"/>
            <a:t> </a:t>
          </a:r>
          <a:r>
            <a:rPr lang="en-US" dirty="0" err="1"/>
            <a:t>Sublay</a:t>
          </a:r>
          <a:r>
            <a:rPr lang="en-US" dirty="0"/>
            <a:t> Repair </a:t>
          </a:r>
        </a:p>
      </dgm:t>
    </dgm:pt>
    <dgm:pt modelId="{73C25664-4F6E-474F-B6F9-AA67930EDB99}" type="parTrans" cxnId="{5F5A065F-B336-4D4F-BD90-DD3685ED3DE7}">
      <dgm:prSet/>
      <dgm:spPr/>
      <dgm:t>
        <a:bodyPr/>
        <a:lstStyle/>
        <a:p>
          <a:endParaRPr lang="en-US"/>
        </a:p>
      </dgm:t>
    </dgm:pt>
    <dgm:pt modelId="{154E9563-9EEF-6D4B-B327-7BF547B7226D}" type="sibTrans" cxnId="{5F5A065F-B336-4D4F-BD90-DD3685ED3DE7}">
      <dgm:prSet/>
      <dgm:spPr/>
      <dgm:t>
        <a:bodyPr/>
        <a:lstStyle/>
        <a:p>
          <a:endParaRPr lang="en-US"/>
        </a:p>
      </dgm:t>
    </dgm:pt>
    <dgm:pt modelId="{98147649-FA1A-B247-9D91-7A223D864217}">
      <dgm:prSet phldrT="[Text]"/>
      <dgm:spPr/>
      <dgm:t>
        <a:bodyPr/>
        <a:lstStyle/>
        <a:p>
          <a:r>
            <a:rPr lang="en-US" dirty="0"/>
            <a:t>BMI &gt;35</a:t>
          </a:r>
        </a:p>
        <a:p>
          <a:r>
            <a:rPr lang="en-US" dirty="0"/>
            <a:t>Current Smoking And /OR Diabetes  </a:t>
          </a:r>
        </a:p>
      </dgm:t>
    </dgm:pt>
    <dgm:pt modelId="{EDE7C535-1C51-8D47-843F-1E1247B94C3E}" type="parTrans" cxnId="{0D541A54-1852-4B4D-824B-476BBD2682F1}">
      <dgm:prSet/>
      <dgm:spPr/>
      <dgm:t>
        <a:bodyPr/>
        <a:lstStyle/>
        <a:p>
          <a:endParaRPr lang="en-US"/>
        </a:p>
      </dgm:t>
    </dgm:pt>
    <dgm:pt modelId="{578E7A6A-7CE2-EB44-8DF6-84330223CFA5}" type="sibTrans" cxnId="{0D541A54-1852-4B4D-824B-476BBD2682F1}">
      <dgm:prSet/>
      <dgm:spPr/>
      <dgm:t>
        <a:bodyPr/>
        <a:lstStyle/>
        <a:p>
          <a:endParaRPr lang="en-US"/>
        </a:p>
      </dgm:t>
    </dgm:pt>
    <dgm:pt modelId="{D2CF7510-BE77-1B46-B994-6B97799C6581}">
      <dgm:prSet/>
      <dgm:spPr/>
      <dgm:t>
        <a:bodyPr/>
        <a:lstStyle/>
        <a:p>
          <a:endParaRPr lang="en-US" dirty="0"/>
        </a:p>
      </dgm:t>
    </dgm:pt>
    <dgm:pt modelId="{7B4DF5D3-559A-7043-9B24-065A14C4509C}" type="parTrans" cxnId="{260B7E10-8ADC-0848-8EBA-F2F5F0ABF938}">
      <dgm:prSet/>
      <dgm:spPr/>
      <dgm:t>
        <a:bodyPr/>
        <a:lstStyle/>
        <a:p>
          <a:endParaRPr lang="en-US"/>
        </a:p>
      </dgm:t>
    </dgm:pt>
    <dgm:pt modelId="{E0A4A22D-3466-CB4A-9B00-5DA89A797E2E}" type="sibTrans" cxnId="{260B7E10-8ADC-0848-8EBA-F2F5F0ABF938}">
      <dgm:prSet/>
      <dgm:spPr/>
      <dgm:t>
        <a:bodyPr/>
        <a:lstStyle/>
        <a:p>
          <a:endParaRPr lang="en-US"/>
        </a:p>
      </dgm:t>
    </dgm:pt>
    <dgm:pt modelId="{15383C91-A56D-8C4E-9CB9-083A4173A1D4}">
      <dgm:prSet/>
      <dgm:spPr/>
      <dgm:t>
        <a:bodyPr/>
        <a:lstStyle/>
        <a:p>
          <a:endParaRPr lang="en-US" dirty="0"/>
        </a:p>
      </dgm:t>
    </dgm:pt>
    <dgm:pt modelId="{E3759589-478F-2043-B100-094513CAA9E5}" type="parTrans" cxnId="{0C619DC4-B1A9-6548-A2EC-D503F6B5F35E}">
      <dgm:prSet/>
      <dgm:spPr/>
      <dgm:t>
        <a:bodyPr/>
        <a:lstStyle/>
        <a:p>
          <a:endParaRPr lang="en-US"/>
        </a:p>
      </dgm:t>
    </dgm:pt>
    <dgm:pt modelId="{90A20957-F222-4C49-9C86-8B8F9624DC28}" type="sibTrans" cxnId="{0C619DC4-B1A9-6548-A2EC-D503F6B5F35E}">
      <dgm:prSet/>
      <dgm:spPr/>
      <dgm:t>
        <a:bodyPr/>
        <a:lstStyle/>
        <a:p>
          <a:endParaRPr lang="en-US"/>
        </a:p>
      </dgm:t>
    </dgm:pt>
    <dgm:pt modelId="{3C7D3374-88A9-C544-BC48-EDA1A7D41AF8}" type="asst">
      <dgm:prSet/>
      <dgm:spPr/>
      <dgm:t>
        <a:bodyPr/>
        <a:lstStyle/>
        <a:p>
          <a:endParaRPr lang="en-US" dirty="0"/>
        </a:p>
      </dgm:t>
    </dgm:pt>
    <dgm:pt modelId="{6041EE7C-F5EB-A440-8B93-FE6BA7DAFEDF}" type="parTrans" cxnId="{55CA8225-24B5-2E4C-9666-851836B9B100}">
      <dgm:prSet/>
      <dgm:spPr/>
      <dgm:t>
        <a:bodyPr/>
        <a:lstStyle/>
        <a:p>
          <a:endParaRPr lang="en-US"/>
        </a:p>
      </dgm:t>
    </dgm:pt>
    <dgm:pt modelId="{AD07075F-1D57-1D4E-BBAF-4809101DAE68}" type="sibTrans" cxnId="{55CA8225-24B5-2E4C-9666-851836B9B100}">
      <dgm:prSet/>
      <dgm:spPr/>
      <dgm:t>
        <a:bodyPr/>
        <a:lstStyle/>
        <a:p>
          <a:endParaRPr lang="en-US"/>
        </a:p>
      </dgm:t>
    </dgm:pt>
    <dgm:pt modelId="{2B844D0E-B8F4-DD44-A68F-A71B23AFB86B}">
      <dgm:prSet/>
      <dgm:spPr/>
      <dgm:t>
        <a:bodyPr/>
        <a:lstStyle/>
        <a:p>
          <a:endParaRPr lang="en-US" dirty="0"/>
        </a:p>
      </dgm:t>
    </dgm:pt>
    <dgm:pt modelId="{1BC123A0-372E-AF4B-BA05-1CB1F2F366C9}" type="sibTrans" cxnId="{0C643E69-5338-054B-ABCB-5A059BFB0394}">
      <dgm:prSet/>
      <dgm:spPr/>
      <dgm:t>
        <a:bodyPr/>
        <a:lstStyle/>
        <a:p>
          <a:endParaRPr lang="en-US"/>
        </a:p>
      </dgm:t>
    </dgm:pt>
    <dgm:pt modelId="{1301DCED-8051-1F44-8A37-81D25BB0628C}" type="parTrans" cxnId="{0C643E69-5338-054B-ABCB-5A059BFB0394}">
      <dgm:prSet/>
      <dgm:spPr/>
      <dgm:t>
        <a:bodyPr/>
        <a:lstStyle/>
        <a:p>
          <a:endParaRPr lang="en-US"/>
        </a:p>
      </dgm:t>
    </dgm:pt>
    <dgm:pt modelId="{FB660866-FC19-E540-9BD5-D3AED5F01918}">
      <dgm:prSet/>
      <dgm:spPr/>
      <dgm:t>
        <a:bodyPr/>
        <a:lstStyle/>
        <a:p>
          <a:endParaRPr lang="en-US" dirty="0"/>
        </a:p>
      </dgm:t>
    </dgm:pt>
    <dgm:pt modelId="{87AD260C-26D3-1F4C-8CF2-6BC814AD6F13}" type="sibTrans" cxnId="{1E60F12F-A27E-764E-B9C9-FE606B8A544A}">
      <dgm:prSet/>
      <dgm:spPr/>
      <dgm:t>
        <a:bodyPr/>
        <a:lstStyle/>
        <a:p>
          <a:endParaRPr lang="en-US"/>
        </a:p>
      </dgm:t>
    </dgm:pt>
    <dgm:pt modelId="{34993FC7-5461-D741-9676-C26044785405}" type="parTrans" cxnId="{1E60F12F-A27E-764E-B9C9-FE606B8A544A}">
      <dgm:prSet/>
      <dgm:spPr/>
      <dgm:t>
        <a:bodyPr/>
        <a:lstStyle/>
        <a:p>
          <a:endParaRPr lang="en-US"/>
        </a:p>
      </dgm:t>
    </dgm:pt>
    <dgm:pt modelId="{46956F50-16FE-194D-B04A-FD66C92888BF}" type="pres">
      <dgm:prSet presAssocID="{04D45E17-572D-DB44-B3BE-6E087E8563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5C5380-6CF3-4947-A366-2F366A9E666D}" type="pres">
      <dgm:prSet presAssocID="{F15AA975-484F-CC48-B6C2-81C2DC75243C}" presName="hierRoot1" presStyleCnt="0">
        <dgm:presLayoutVars>
          <dgm:hierBranch val="init"/>
        </dgm:presLayoutVars>
      </dgm:prSet>
      <dgm:spPr/>
    </dgm:pt>
    <dgm:pt modelId="{1325FC50-20C2-1547-A54B-B541CEF2D717}" type="pres">
      <dgm:prSet presAssocID="{F15AA975-484F-CC48-B6C2-81C2DC75243C}" presName="rootComposite1" presStyleCnt="0"/>
      <dgm:spPr/>
    </dgm:pt>
    <dgm:pt modelId="{3B2B87E1-EB79-5249-AC36-A3BCAF3EE444}" type="pres">
      <dgm:prSet presAssocID="{F15AA975-484F-CC48-B6C2-81C2DC75243C}" presName="rootText1" presStyleLbl="node0" presStyleIdx="0" presStyleCnt="1">
        <dgm:presLayoutVars>
          <dgm:chPref val="3"/>
        </dgm:presLayoutVars>
      </dgm:prSet>
      <dgm:spPr/>
    </dgm:pt>
    <dgm:pt modelId="{F2FC1CD5-9635-C340-A561-20F9A410C45A}" type="pres">
      <dgm:prSet presAssocID="{F15AA975-484F-CC48-B6C2-81C2DC75243C}" presName="rootConnector1" presStyleLbl="asst0" presStyleIdx="0" presStyleCnt="0"/>
      <dgm:spPr/>
    </dgm:pt>
    <dgm:pt modelId="{7FB15846-3D97-0743-A808-4FC45ABF90F0}" type="pres">
      <dgm:prSet presAssocID="{F15AA975-484F-CC48-B6C2-81C2DC75243C}" presName="hierChild2" presStyleCnt="0"/>
      <dgm:spPr/>
    </dgm:pt>
    <dgm:pt modelId="{C357F5CD-F919-E743-8D10-D19CA7C42C77}" type="pres">
      <dgm:prSet presAssocID="{EDE7C535-1C51-8D47-843F-1E1247B94C3E}" presName="Name37" presStyleLbl="parChTrans1D2" presStyleIdx="0" presStyleCnt="1"/>
      <dgm:spPr/>
    </dgm:pt>
    <dgm:pt modelId="{BE0731B9-1D8A-514F-8254-B204A4065B59}" type="pres">
      <dgm:prSet presAssocID="{98147649-FA1A-B247-9D91-7A223D864217}" presName="hierRoot2" presStyleCnt="0">
        <dgm:presLayoutVars>
          <dgm:hierBranch val="init"/>
        </dgm:presLayoutVars>
      </dgm:prSet>
      <dgm:spPr/>
    </dgm:pt>
    <dgm:pt modelId="{ED669B64-E9E1-6442-B1E3-B900AB1FBB7F}" type="pres">
      <dgm:prSet presAssocID="{98147649-FA1A-B247-9D91-7A223D864217}" presName="rootComposite" presStyleCnt="0"/>
      <dgm:spPr/>
    </dgm:pt>
    <dgm:pt modelId="{87AC85F6-85F2-034F-B43F-C24E265980B0}" type="pres">
      <dgm:prSet presAssocID="{98147649-FA1A-B247-9D91-7A223D864217}" presName="rootText" presStyleLbl="node2" presStyleIdx="0" presStyleCnt="1">
        <dgm:presLayoutVars>
          <dgm:chPref val="3"/>
        </dgm:presLayoutVars>
      </dgm:prSet>
      <dgm:spPr/>
    </dgm:pt>
    <dgm:pt modelId="{CC037F11-B8BA-B249-89EE-F1AA674FE35F}" type="pres">
      <dgm:prSet presAssocID="{98147649-FA1A-B247-9D91-7A223D864217}" presName="rootConnector" presStyleLbl="node2" presStyleIdx="0" presStyleCnt="1"/>
      <dgm:spPr/>
    </dgm:pt>
    <dgm:pt modelId="{FF3A89B0-2407-D248-B356-220EAA729777}" type="pres">
      <dgm:prSet presAssocID="{98147649-FA1A-B247-9D91-7A223D864217}" presName="hierChild4" presStyleCnt="0"/>
      <dgm:spPr/>
    </dgm:pt>
    <dgm:pt modelId="{6703A2DF-CF89-4342-ABEB-A740F39249A5}" type="pres">
      <dgm:prSet presAssocID="{7B4DF5D3-559A-7043-9B24-065A14C4509C}" presName="Name37" presStyleLbl="parChTrans1D3" presStyleIdx="0" presStyleCnt="3"/>
      <dgm:spPr/>
    </dgm:pt>
    <dgm:pt modelId="{225B601C-BD6B-494B-BB73-176E63A2CC48}" type="pres">
      <dgm:prSet presAssocID="{D2CF7510-BE77-1B46-B994-6B97799C6581}" presName="hierRoot2" presStyleCnt="0">
        <dgm:presLayoutVars>
          <dgm:hierBranch val="init"/>
        </dgm:presLayoutVars>
      </dgm:prSet>
      <dgm:spPr/>
    </dgm:pt>
    <dgm:pt modelId="{65A4C06A-59DE-EF41-AA49-46F0F4B78869}" type="pres">
      <dgm:prSet presAssocID="{D2CF7510-BE77-1B46-B994-6B97799C6581}" presName="rootComposite" presStyleCnt="0"/>
      <dgm:spPr/>
    </dgm:pt>
    <dgm:pt modelId="{B6F19F41-5AA5-8949-A84D-8FFF2EEABE14}" type="pres">
      <dgm:prSet presAssocID="{D2CF7510-BE77-1B46-B994-6B97799C6581}" presName="rootText" presStyleLbl="node3" presStyleIdx="0" presStyleCnt="2">
        <dgm:presLayoutVars>
          <dgm:chPref val="3"/>
        </dgm:presLayoutVars>
      </dgm:prSet>
      <dgm:spPr/>
    </dgm:pt>
    <dgm:pt modelId="{98745662-8710-6B40-A412-10A62B575076}" type="pres">
      <dgm:prSet presAssocID="{D2CF7510-BE77-1B46-B994-6B97799C6581}" presName="rootConnector" presStyleLbl="node3" presStyleIdx="0" presStyleCnt="2"/>
      <dgm:spPr/>
    </dgm:pt>
    <dgm:pt modelId="{2B228053-D220-7F4F-81C7-1E2FC2B10E51}" type="pres">
      <dgm:prSet presAssocID="{D2CF7510-BE77-1B46-B994-6B97799C6581}" presName="hierChild4" presStyleCnt="0"/>
      <dgm:spPr/>
    </dgm:pt>
    <dgm:pt modelId="{0AA31EB1-71D9-C942-8EEF-1E01EAB91536}" type="pres">
      <dgm:prSet presAssocID="{1301DCED-8051-1F44-8A37-81D25BB0628C}" presName="Name37" presStyleLbl="parChTrans1D4" presStyleIdx="0" presStyleCnt="2"/>
      <dgm:spPr/>
    </dgm:pt>
    <dgm:pt modelId="{E8D35380-2EEF-C842-886C-8D4B438EA133}" type="pres">
      <dgm:prSet presAssocID="{2B844D0E-B8F4-DD44-A68F-A71B23AFB86B}" presName="hierRoot2" presStyleCnt="0">
        <dgm:presLayoutVars>
          <dgm:hierBranch val="init"/>
        </dgm:presLayoutVars>
      </dgm:prSet>
      <dgm:spPr/>
    </dgm:pt>
    <dgm:pt modelId="{77F45E17-28A6-2041-88EA-ECCA04272AFC}" type="pres">
      <dgm:prSet presAssocID="{2B844D0E-B8F4-DD44-A68F-A71B23AFB86B}" presName="rootComposite" presStyleCnt="0"/>
      <dgm:spPr/>
    </dgm:pt>
    <dgm:pt modelId="{8642A464-CF2A-9148-B028-A7A57F6CCB45}" type="pres">
      <dgm:prSet presAssocID="{2B844D0E-B8F4-DD44-A68F-A71B23AFB86B}" presName="rootText" presStyleLbl="node4" presStyleIdx="0" presStyleCnt="2" custLinFactNeighborX="-13365" custLinFactNeighborY="-1782">
        <dgm:presLayoutVars>
          <dgm:chPref val="3"/>
        </dgm:presLayoutVars>
      </dgm:prSet>
      <dgm:spPr/>
    </dgm:pt>
    <dgm:pt modelId="{4B0BBCA5-0C95-9447-8D9F-31B05830AEEC}" type="pres">
      <dgm:prSet presAssocID="{2B844D0E-B8F4-DD44-A68F-A71B23AFB86B}" presName="rootConnector" presStyleLbl="node4" presStyleIdx="0" presStyleCnt="2"/>
      <dgm:spPr/>
    </dgm:pt>
    <dgm:pt modelId="{97CC9712-F628-D549-AA1E-6FF38CBFAA6D}" type="pres">
      <dgm:prSet presAssocID="{2B844D0E-B8F4-DD44-A68F-A71B23AFB86B}" presName="hierChild4" presStyleCnt="0"/>
      <dgm:spPr/>
    </dgm:pt>
    <dgm:pt modelId="{490D518D-64FB-1740-BC2C-672711179079}" type="pres">
      <dgm:prSet presAssocID="{2B844D0E-B8F4-DD44-A68F-A71B23AFB86B}" presName="hierChild5" presStyleCnt="0"/>
      <dgm:spPr/>
    </dgm:pt>
    <dgm:pt modelId="{5B7FC611-4E1B-EC4D-A77E-7C9C37A2AFC5}" type="pres">
      <dgm:prSet presAssocID="{D2CF7510-BE77-1B46-B994-6B97799C6581}" presName="hierChild5" presStyleCnt="0"/>
      <dgm:spPr/>
    </dgm:pt>
    <dgm:pt modelId="{A83D7D87-8AC4-524E-B165-D81A64AFBFC1}" type="pres">
      <dgm:prSet presAssocID="{E3759589-478F-2043-B100-094513CAA9E5}" presName="Name37" presStyleLbl="parChTrans1D3" presStyleIdx="1" presStyleCnt="3"/>
      <dgm:spPr/>
    </dgm:pt>
    <dgm:pt modelId="{31DB4DA8-16A3-0940-912A-3B99BC063E1E}" type="pres">
      <dgm:prSet presAssocID="{15383C91-A56D-8C4E-9CB9-083A4173A1D4}" presName="hierRoot2" presStyleCnt="0">
        <dgm:presLayoutVars>
          <dgm:hierBranch val="init"/>
        </dgm:presLayoutVars>
      </dgm:prSet>
      <dgm:spPr/>
    </dgm:pt>
    <dgm:pt modelId="{CDAB8B5D-E612-9240-8C78-B1A8310B17D4}" type="pres">
      <dgm:prSet presAssocID="{15383C91-A56D-8C4E-9CB9-083A4173A1D4}" presName="rootComposite" presStyleCnt="0"/>
      <dgm:spPr/>
    </dgm:pt>
    <dgm:pt modelId="{1D28A71E-067C-2749-8E79-08C0398730DA}" type="pres">
      <dgm:prSet presAssocID="{15383C91-A56D-8C4E-9CB9-083A4173A1D4}" presName="rootText" presStyleLbl="node3" presStyleIdx="1" presStyleCnt="2">
        <dgm:presLayoutVars>
          <dgm:chPref val="3"/>
        </dgm:presLayoutVars>
      </dgm:prSet>
      <dgm:spPr/>
    </dgm:pt>
    <dgm:pt modelId="{D122C197-C4FA-8A4B-8BC7-C31873D01697}" type="pres">
      <dgm:prSet presAssocID="{15383C91-A56D-8C4E-9CB9-083A4173A1D4}" presName="rootConnector" presStyleLbl="node3" presStyleIdx="1" presStyleCnt="2"/>
      <dgm:spPr/>
    </dgm:pt>
    <dgm:pt modelId="{D4ACC3D9-2566-6E44-B72B-76292EAE50C9}" type="pres">
      <dgm:prSet presAssocID="{15383C91-A56D-8C4E-9CB9-083A4173A1D4}" presName="hierChild4" presStyleCnt="0"/>
      <dgm:spPr/>
    </dgm:pt>
    <dgm:pt modelId="{C700F9F3-8A25-4B43-BB86-F509CB9DEF9A}" type="pres">
      <dgm:prSet presAssocID="{34993FC7-5461-D741-9676-C26044785405}" presName="Name37" presStyleLbl="parChTrans1D4" presStyleIdx="1" presStyleCnt="2"/>
      <dgm:spPr/>
    </dgm:pt>
    <dgm:pt modelId="{21F0B0B3-5710-9A48-9D87-A66149807D04}" type="pres">
      <dgm:prSet presAssocID="{FB660866-FC19-E540-9BD5-D3AED5F01918}" presName="hierRoot2" presStyleCnt="0">
        <dgm:presLayoutVars>
          <dgm:hierBranch val="init"/>
        </dgm:presLayoutVars>
      </dgm:prSet>
      <dgm:spPr/>
    </dgm:pt>
    <dgm:pt modelId="{45448E40-26BE-1A45-919D-4469138C9741}" type="pres">
      <dgm:prSet presAssocID="{FB660866-FC19-E540-9BD5-D3AED5F01918}" presName="rootComposite" presStyleCnt="0"/>
      <dgm:spPr/>
    </dgm:pt>
    <dgm:pt modelId="{5FC70C1F-A8EA-C84D-AC97-A79EE11E112E}" type="pres">
      <dgm:prSet presAssocID="{FB660866-FC19-E540-9BD5-D3AED5F01918}" presName="rootText" presStyleLbl="node4" presStyleIdx="1" presStyleCnt="2" custLinFactNeighborX="-11584" custLinFactNeighborY="1923">
        <dgm:presLayoutVars>
          <dgm:chPref val="3"/>
        </dgm:presLayoutVars>
      </dgm:prSet>
      <dgm:spPr/>
    </dgm:pt>
    <dgm:pt modelId="{9729C4B4-2162-BC40-B924-830C2ABB89C3}" type="pres">
      <dgm:prSet presAssocID="{FB660866-FC19-E540-9BD5-D3AED5F01918}" presName="rootConnector" presStyleLbl="node4" presStyleIdx="1" presStyleCnt="2"/>
      <dgm:spPr/>
    </dgm:pt>
    <dgm:pt modelId="{93DF60E8-98D7-544D-9FF9-74E59C410C7D}" type="pres">
      <dgm:prSet presAssocID="{FB660866-FC19-E540-9BD5-D3AED5F01918}" presName="hierChild4" presStyleCnt="0"/>
      <dgm:spPr/>
    </dgm:pt>
    <dgm:pt modelId="{A8F991D5-D743-AB4E-B40F-A1CE08013D04}" type="pres">
      <dgm:prSet presAssocID="{FB660866-FC19-E540-9BD5-D3AED5F01918}" presName="hierChild5" presStyleCnt="0"/>
      <dgm:spPr/>
    </dgm:pt>
    <dgm:pt modelId="{EFC7AAC7-D216-4B47-AEE2-CEDCF6C39858}" type="pres">
      <dgm:prSet presAssocID="{15383C91-A56D-8C4E-9CB9-083A4173A1D4}" presName="hierChild5" presStyleCnt="0"/>
      <dgm:spPr/>
    </dgm:pt>
    <dgm:pt modelId="{3967A736-814F-D84F-9160-4E91C9E8E12D}" type="pres">
      <dgm:prSet presAssocID="{98147649-FA1A-B247-9D91-7A223D864217}" presName="hierChild5" presStyleCnt="0"/>
      <dgm:spPr/>
    </dgm:pt>
    <dgm:pt modelId="{CECC1676-58BC-E544-82FD-91E232E57543}" type="pres">
      <dgm:prSet presAssocID="{6041EE7C-F5EB-A440-8B93-FE6BA7DAFEDF}" presName="Name111" presStyleLbl="parChTrans1D3" presStyleIdx="2" presStyleCnt="3"/>
      <dgm:spPr/>
    </dgm:pt>
    <dgm:pt modelId="{17B8AE29-F700-684A-A1D3-F668E75ADBF8}" type="pres">
      <dgm:prSet presAssocID="{3C7D3374-88A9-C544-BC48-EDA1A7D41AF8}" presName="hierRoot3" presStyleCnt="0">
        <dgm:presLayoutVars>
          <dgm:hierBranch val="init"/>
        </dgm:presLayoutVars>
      </dgm:prSet>
      <dgm:spPr/>
    </dgm:pt>
    <dgm:pt modelId="{1E8FA6E1-8CCC-B648-96D3-520002F63A34}" type="pres">
      <dgm:prSet presAssocID="{3C7D3374-88A9-C544-BC48-EDA1A7D41AF8}" presName="rootComposite3" presStyleCnt="0"/>
      <dgm:spPr/>
    </dgm:pt>
    <dgm:pt modelId="{627417F2-251A-3F42-ADAB-9CDBE0105A92}" type="pres">
      <dgm:prSet presAssocID="{3C7D3374-88A9-C544-BC48-EDA1A7D41AF8}" presName="rootText3" presStyleLbl="asst2" presStyleIdx="0" presStyleCnt="1" custScaleX="146681" custScaleY="122486">
        <dgm:presLayoutVars>
          <dgm:chPref val="3"/>
        </dgm:presLayoutVars>
      </dgm:prSet>
      <dgm:spPr/>
    </dgm:pt>
    <dgm:pt modelId="{721922BF-EF0C-B241-BDA9-20CB2D4C24BC}" type="pres">
      <dgm:prSet presAssocID="{3C7D3374-88A9-C544-BC48-EDA1A7D41AF8}" presName="rootConnector3" presStyleLbl="asst2" presStyleIdx="0" presStyleCnt="1"/>
      <dgm:spPr/>
    </dgm:pt>
    <dgm:pt modelId="{80F96434-7CCA-9649-9F1F-DDAFD87D0A07}" type="pres">
      <dgm:prSet presAssocID="{3C7D3374-88A9-C544-BC48-EDA1A7D41AF8}" presName="hierChild6" presStyleCnt="0"/>
      <dgm:spPr/>
    </dgm:pt>
    <dgm:pt modelId="{D30F5CE3-48EF-4344-932A-DA1F5F48FB7B}" type="pres">
      <dgm:prSet presAssocID="{3C7D3374-88A9-C544-BC48-EDA1A7D41AF8}" presName="hierChild7" presStyleCnt="0"/>
      <dgm:spPr/>
    </dgm:pt>
    <dgm:pt modelId="{685F463A-2AC7-D341-A8FB-BBA86C3BB9D1}" type="pres">
      <dgm:prSet presAssocID="{F15AA975-484F-CC48-B6C2-81C2DC75243C}" presName="hierChild3" presStyleCnt="0"/>
      <dgm:spPr/>
    </dgm:pt>
  </dgm:ptLst>
  <dgm:cxnLst>
    <dgm:cxn modelId="{260B7E10-8ADC-0848-8EBA-F2F5F0ABF938}" srcId="{98147649-FA1A-B247-9D91-7A223D864217}" destId="{D2CF7510-BE77-1B46-B994-6B97799C6581}" srcOrd="0" destOrd="0" parTransId="{7B4DF5D3-559A-7043-9B24-065A14C4509C}" sibTransId="{E0A4A22D-3466-CB4A-9B00-5DA89A797E2E}"/>
    <dgm:cxn modelId="{B478CE21-65B0-674D-B4E7-9D54532AECBE}" type="presOf" srcId="{FB660866-FC19-E540-9BD5-D3AED5F01918}" destId="{5FC70C1F-A8EA-C84D-AC97-A79EE11E112E}" srcOrd="0" destOrd="0" presId="urn:microsoft.com/office/officeart/2005/8/layout/orgChart1"/>
    <dgm:cxn modelId="{55CA8225-24B5-2E4C-9666-851836B9B100}" srcId="{98147649-FA1A-B247-9D91-7A223D864217}" destId="{3C7D3374-88A9-C544-BC48-EDA1A7D41AF8}" srcOrd="2" destOrd="0" parTransId="{6041EE7C-F5EB-A440-8B93-FE6BA7DAFEDF}" sibTransId="{AD07075F-1D57-1D4E-BBAF-4809101DAE68}"/>
    <dgm:cxn modelId="{66051429-27C2-0547-8808-C85C9EBDFC01}" type="presOf" srcId="{15383C91-A56D-8C4E-9CB9-083A4173A1D4}" destId="{1D28A71E-067C-2749-8E79-08C0398730DA}" srcOrd="0" destOrd="0" presId="urn:microsoft.com/office/officeart/2005/8/layout/orgChart1"/>
    <dgm:cxn modelId="{0841BD2B-3D64-754F-82D6-CB82EA7CCFE2}" type="presOf" srcId="{D2CF7510-BE77-1B46-B994-6B97799C6581}" destId="{B6F19F41-5AA5-8949-A84D-8FFF2EEABE14}" srcOrd="0" destOrd="0" presId="urn:microsoft.com/office/officeart/2005/8/layout/orgChart1"/>
    <dgm:cxn modelId="{65FCF22C-5138-DD4B-B80F-EDB3FB858C83}" type="presOf" srcId="{1301DCED-8051-1F44-8A37-81D25BB0628C}" destId="{0AA31EB1-71D9-C942-8EEF-1E01EAB91536}" srcOrd="0" destOrd="0" presId="urn:microsoft.com/office/officeart/2005/8/layout/orgChart1"/>
    <dgm:cxn modelId="{519C392E-67E3-014E-9EC2-2168976535A6}" type="presOf" srcId="{FB660866-FC19-E540-9BD5-D3AED5F01918}" destId="{9729C4B4-2162-BC40-B924-830C2ABB89C3}" srcOrd="1" destOrd="0" presId="urn:microsoft.com/office/officeart/2005/8/layout/orgChart1"/>
    <dgm:cxn modelId="{1E60F12F-A27E-764E-B9C9-FE606B8A544A}" srcId="{15383C91-A56D-8C4E-9CB9-083A4173A1D4}" destId="{FB660866-FC19-E540-9BD5-D3AED5F01918}" srcOrd="0" destOrd="0" parTransId="{34993FC7-5461-D741-9676-C26044785405}" sibTransId="{87AD260C-26D3-1F4C-8CF2-6BC814AD6F13}"/>
    <dgm:cxn modelId="{69E37F32-6108-0647-BE8F-5FA7A9B03C19}" type="presOf" srcId="{04D45E17-572D-DB44-B3BE-6E087E85631D}" destId="{46956F50-16FE-194D-B04A-FD66C92888BF}" srcOrd="0" destOrd="0" presId="urn:microsoft.com/office/officeart/2005/8/layout/orgChart1"/>
    <dgm:cxn modelId="{011FBC3B-43CC-F444-9F03-F7D932184FBD}" type="presOf" srcId="{98147649-FA1A-B247-9D91-7A223D864217}" destId="{CC037F11-B8BA-B249-89EE-F1AA674FE35F}" srcOrd="1" destOrd="0" presId="urn:microsoft.com/office/officeart/2005/8/layout/orgChart1"/>
    <dgm:cxn modelId="{6A45E73D-35A5-C34C-9F19-1E4E437F60C4}" type="presOf" srcId="{2B844D0E-B8F4-DD44-A68F-A71B23AFB86B}" destId="{4B0BBCA5-0C95-9447-8D9F-31B05830AEEC}" srcOrd="1" destOrd="0" presId="urn:microsoft.com/office/officeart/2005/8/layout/orgChart1"/>
    <dgm:cxn modelId="{48767440-3501-3E45-A289-30211D1B2E89}" type="presOf" srcId="{6041EE7C-F5EB-A440-8B93-FE6BA7DAFEDF}" destId="{CECC1676-58BC-E544-82FD-91E232E57543}" srcOrd="0" destOrd="0" presId="urn:microsoft.com/office/officeart/2005/8/layout/orgChart1"/>
    <dgm:cxn modelId="{0D541A54-1852-4B4D-824B-476BBD2682F1}" srcId="{F15AA975-484F-CC48-B6C2-81C2DC75243C}" destId="{98147649-FA1A-B247-9D91-7A223D864217}" srcOrd="0" destOrd="0" parTransId="{EDE7C535-1C51-8D47-843F-1E1247B94C3E}" sibTransId="{578E7A6A-7CE2-EB44-8DF6-84330223CFA5}"/>
    <dgm:cxn modelId="{5F5A065F-B336-4D4F-BD90-DD3685ED3DE7}" srcId="{04D45E17-572D-DB44-B3BE-6E087E85631D}" destId="{F15AA975-484F-CC48-B6C2-81C2DC75243C}" srcOrd="0" destOrd="0" parTransId="{73C25664-4F6E-474F-B6F9-AA67930EDB99}" sibTransId="{154E9563-9EEF-6D4B-B327-7BF547B7226D}"/>
    <dgm:cxn modelId="{0C643E69-5338-054B-ABCB-5A059BFB0394}" srcId="{D2CF7510-BE77-1B46-B994-6B97799C6581}" destId="{2B844D0E-B8F4-DD44-A68F-A71B23AFB86B}" srcOrd="0" destOrd="0" parTransId="{1301DCED-8051-1F44-8A37-81D25BB0628C}" sibTransId="{1BC123A0-372E-AF4B-BA05-1CB1F2F366C9}"/>
    <dgm:cxn modelId="{CC072671-97E3-974F-91F6-490E05CD4AB0}" type="presOf" srcId="{2B844D0E-B8F4-DD44-A68F-A71B23AFB86B}" destId="{8642A464-CF2A-9148-B028-A7A57F6CCB45}" srcOrd="0" destOrd="0" presId="urn:microsoft.com/office/officeart/2005/8/layout/orgChart1"/>
    <dgm:cxn modelId="{40AA6C7E-A503-C14E-A170-5E61BB423B03}" type="presOf" srcId="{D2CF7510-BE77-1B46-B994-6B97799C6581}" destId="{98745662-8710-6B40-A412-10A62B575076}" srcOrd="1" destOrd="0" presId="urn:microsoft.com/office/officeart/2005/8/layout/orgChart1"/>
    <dgm:cxn modelId="{782E3792-1E9B-2C49-8090-27FF59150D7B}" type="presOf" srcId="{34993FC7-5461-D741-9676-C26044785405}" destId="{C700F9F3-8A25-4B43-BB86-F509CB9DEF9A}" srcOrd="0" destOrd="0" presId="urn:microsoft.com/office/officeart/2005/8/layout/orgChart1"/>
    <dgm:cxn modelId="{6CE30EA0-F7D5-2049-A93F-8ACC4F267D0C}" type="presOf" srcId="{3C7D3374-88A9-C544-BC48-EDA1A7D41AF8}" destId="{627417F2-251A-3F42-ADAB-9CDBE0105A92}" srcOrd="0" destOrd="0" presId="urn:microsoft.com/office/officeart/2005/8/layout/orgChart1"/>
    <dgm:cxn modelId="{7BC9E3AA-07A5-8746-A539-3F896595AFB8}" type="presOf" srcId="{F15AA975-484F-CC48-B6C2-81C2DC75243C}" destId="{F2FC1CD5-9635-C340-A561-20F9A410C45A}" srcOrd="1" destOrd="0" presId="urn:microsoft.com/office/officeart/2005/8/layout/orgChart1"/>
    <dgm:cxn modelId="{E40C02BB-DCA8-DE45-901D-64B93A0EB7AB}" type="presOf" srcId="{7B4DF5D3-559A-7043-9B24-065A14C4509C}" destId="{6703A2DF-CF89-4342-ABEB-A740F39249A5}" srcOrd="0" destOrd="0" presId="urn:microsoft.com/office/officeart/2005/8/layout/orgChart1"/>
    <dgm:cxn modelId="{0C619DC4-B1A9-6548-A2EC-D503F6B5F35E}" srcId="{98147649-FA1A-B247-9D91-7A223D864217}" destId="{15383C91-A56D-8C4E-9CB9-083A4173A1D4}" srcOrd="1" destOrd="0" parTransId="{E3759589-478F-2043-B100-094513CAA9E5}" sibTransId="{90A20957-F222-4C49-9C86-8B8F9624DC28}"/>
    <dgm:cxn modelId="{C901E7D2-7FB6-B340-A7FD-B666C1BADAAB}" type="presOf" srcId="{EDE7C535-1C51-8D47-843F-1E1247B94C3E}" destId="{C357F5CD-F919-E743-8D10-D19CA7C42C77}" srcOrd="0" destOrd="0" presId="urn:microsoft.com/office/officeart/2005/8/layout/orgChart1"/>
    <dgm:cxn modelId="{63A2C7D6-08A0-FD46-9F04-467563F0BF71}" type="presOf" srcId="{98147649-FA1A-B247-9D91-7A223D864217}" destId="{87AC85F6-85F2-034F-B43F-C24E265980B0}" srcOrd="0" destOrd="0" presId="urn:microsoft.com/office/officeart/2005/8/layout/orgChart1"/>
    <dgm:cxn modelId="{A1B7A8DD-4B12-5742-A9DA-97A80AA162AE}" type="presOf" srcId="{3C7D3374-88A9-C544-BC48-EDA1A7D41AF8}" destId="{721922BF-EF0C-B241-BDA9-20CB2D4C24BC}" srcOrd="1" destOrd="0" presId="urn:microsoft.com/office/officeart/2005/8/layout/orgChart1"/>
    <dgm:cxn modelId="{EB7EAAE7-189E-4E4B-B089-CCAD25242279}" type="presOf" srcId="{15383C91-A56D-8C4E-9CB9-083A4173A1D4}" destId="{D122C197-C4FA-8A4B-8BC7-C31873D01697}" srcOrd="1" destOrd="0" presId="urn:microsoft.com/office/officeart/2005/8/layout/orgChart1"/>
    <dgm:cxn modelId="{D661F3EA-98F7-014F-A377-7D9AD0B2773A}" type="presOf" srcId="{E3759589-478F-2043-B100-094513CAA9E5}" destId="{A83D7D87-8AC4-524E-B165-D81A64AFBFC1}" srcOrd="0" destOrd="0" presId="urn:microsoft.com/office/officeart/2005/8/layout/orgChart1"/>
    <dgm:cxn modelId="{CE2126F7-0781-5D49-A619-355A6ECD223D}" type="presOf" srcId="{F15AA975-484F-CC48-B6C2-81C2DC75243C}" destId="{3B2B87E1-EB79-5249-AC36-A3BCAF3EE444}" srcOrd="0" destOrd="0" presId="urn:microsoft.com/office/officeart/2005/8/layout/orgChart1"/>
    <dgm:cxn modelId="{95544F87-98A3-B946-ABD4-F17E621E43D3}" type="presParOf" srcId="{46956F50-16FE-194D-B04A-FD66C92888BF}" destId="{085C5380-6CF3-4947-A366-2F366A9E666D}" srcOrd="0" destOrd="0" presId="urn:microsoft.com/office/officeart/2005/8/layout/orgChart1"/>
    <dgm:cxn modelId="{85174623-C425-504D-9A76-946A7B225B79}" type="presParOf" srcId="{085C5380-6CF3-4947-A366-2F366A9E666D}" destId="{1325FC50-20C2-1547-A54B-B541CEF2D717}" srcOrd="0" destOrd="0" presId="urn:microsoft.com/office/officeart/2005/8/layout/orgChart1"/>
    <dgm:cxn modelId="{9CA1C4D4-BCCB-8B45-9BF5-C75A782DC814}" type="presParOf" srcId="{1325FC50-20C2-1547-A54B-B541CEF2D717}" destId="{3B2B87E1-EB79-5249-AC36-A3BCAF3EE444}" srcOrd="0" destOrd="0" presId="urn:microsoft.com/office/officeart/2005/8/layout/orgChart1"/>
    <dgm:cxn modelId="{41F24158-CB3E-B543-9333-FB02A9EEAB3C}" type="presParOf" srcId="{1325FC50-20C2-1547-A54B-B541CEF2D717}" destId="{F2FC1CD5-9635-C340-A561-20F9A410C45A}" srcOrd="1" destOrd="0" presId="urn:microsoft.com/office/officeart/2005/8/layout/orgChart1"/>
    <dgm:cxn modelId="{32283036-E463-7541-A3B9-E1C1A7AFE288}" type="presParOf" srcId="{085C5380-6CF3-4947-A366-2F366A9E666D}" destId="{7FB15846-3D97-0743-A808-4FC45ABF90F0}" srcOrd="1" destOrd="0" presId="urn:microsoft.com/office/officeart/2005/8/layout/orgChart1"/>
    <dgm:cxn modelId="{E24DAC50-7F15-AA4C-86D4-AAAFB899C954}" type="presParOf" srcId="{7FB15846-3D97-0743-A808-4FC45ABF90F0}" destId="{C357F5CD-F919-E743-8D10-D19CA7C42C77}" srcOrd="0" destOrd="0" presId="urn:microsoft.com/office/officeart/2005/8/layout/orgChart1"/>
    <dgm:cxn modelId="{408C9076-FF1B-B647-A671-F3D68129F494}" type="presParOf" srcId="{7FB15846-3D97-0743-A808-4FC45ABF90F0}" destId="{BE0731B9-1D8A-514F-8254-B204A4065B59}" srcOrd="1" destOrd="0" presId="urn:microsoft.com/office/officeart/2005/8/layout/orgChart1"/>
    <dgm:cxn modelId="{24C8611D-5C05-2D4E-9006-B1E5CBC2FC3E}" type="presParOf" srcId="{BE0731B9-1D8A-514F-8254-B204A4065B59}" destId="{ED669B64-E9E1-6442-B1E3-B900AB1FBB7F}" srcOrd="0" destOrd="0" presId="urn:microsoft.com/office/officeart/2005/8/layout/orgChart1"/>
    <dgm:cxn modelId="{DB25D21F-6E87-4242-B877-B198EF147B92}" type="presParOf" srcId="{ED669B64-E9E1-6442-B1E3-B900AB1FBB7F}" destId="{87AC85F6-85F2-034F-B43F-C24E265980B0}" srcOrd="0" destOrd="0" presId="urn:microsoft.com/office/officeart/2005/8/layout/orgChart1"/>
    <dgm:cxn modelId="{F256BCA5-715F-B94B-BE0D-36C2BF147012}" type="presParOf" srcId="{ED669B64-E9E1-6442-B1E3-B900AB1FBB7F}" destId="{CC037F11-B8BA-B249-89EE-F1AA674FE35F}" srcOrd="1" destOrd="0" presId="urn:microsoft.com/office/officeart/2005/8/layout/orgChart1"/>
    <dgm:cxn modelId="{BC40A2FA-7B08-264D-BF85-1DFAA0583DF9}" type="presParOf" srcId="{BE0731B9-1D8A-514F-8254-B204A4065B59}" destId="{FF3A89B0-2407-D248-B356-220EAA729777}" srcOrd="1" destOrd="0" presId="urn:microsoft.com/office/officeart/2005/8/layout/orgChart1"/>
    <dgm:cxn modelId="{961B21E4-9842-094E-9CD6-2F064F42EED8}" type="presParOf" srcId="{FF3A89B0-2407-D248-B356-220EAA729777}" destId="{6703A2DF-CF89-4342-ABEB-A740F39249A5}" srcOrd="0" destOrd="0" presId="urn:microsoft.com/office/officeart/2005/8/layout/orgChart1"/>
    <dgm:cxn modelId="{146034F6-4951-0849-90B6-B7756730443F}" type="presParOf" srcId="{FF3A89B0-2407-D248-B356-220EAA729777}" destId="{225B601C-BD6B-494B-BB73-176E63A2CC48}" srcOrd="1" destOrd="0" presId="urn:microsoft.com/office/officeart/2005/8/layout/orgChart1"/>
    <dgm:cxn modelId="{EF10F8BB-55D3-D44F-9BEF-C99CD76700FF}" type="presParOf" srcId="{225B601C-BD6B-494B-BB73-176E63A2CC48}" destId="{65A4C06A-59DE-EF41-AA49-46F0F4B78869}" srcOrd="0" destOrd="0" presId="urn:microsoft.com/office/officeart/2005/8/layout/orgChart1"/>
    <dgm:cxn modelId="{84983696-89F9-5A43-856A-CB815F383D14}" type="presParOf" srcId="{65A4C06A-59DE-EF41-AA49-46F0F4B78869}" destId="{B6F19F41-5AA5-8949-A84D-8FFF2EEABE14}" srcOrd="0" destOrd="0" presId="urn:microsoft.com/office/officeart/2005/8/layout/orgChart1"/>
    <dgm:cxn modelId="{6B8CE337-F8B3-704F-8499-EC77E03375AB}" type="presParOf" srcId="{65A4C06A-59DE-EF41-AA49-46F0F4B78869}" destId="{98745662-8710-6B40-A412-10A62B575076}" srcOrd="1" destOrd="0" presId="urn:microsoft.com/office/officeart/2005/8/layout/orgChart1"/>
    <dgm:cxn modelId="{98E09262-3393-7848-BC49-E90E8E832871}" type="presParOf" srcId="{225B601C-BD6B-494B-BB73-176E63A2CC48}" destId="{2B228053-D220-7F4F-81C7-1E2FC2B10E51}" srcOrd="1" destOrd="0" presId="urn:microsoft.com/office/officeart/2005/8/layout/orgChart1"/>
    <dgm:cxn modelId="{72935A38-99AA-274B-83C3-351BBEFDF59D}" type="presParOf" srcId="{2B228053-D220-7F4F-81C7-1E2FC2B10E51}" destId="{0AA31EB1-71D9-C942-8EEF-1E01EAB91536}" srcOrd="0" destOrd="0" presId="urn:microsoft.com/office/officeart/2005/8/layout/orgChart1"/>
    <dgm:cxn modelId="{667FE2CC-9C16-8642-8269-9A6403E12B44}" type="presParOf" srcId="{2B228053-D220-7F4F-81C7-1E2FC2B10E51}" destId="{E8D35380-2EEF-C842-886C-8D4B438EA133}" srcOrd="1" destOrd="0" presId="urn:microsoft.com/office/officeart/2005/8/layout/orgChart1"/>
    <dgm:cxn modelId="{2AC7956C-DAA4-3441-9A44-9DBC4F354028}" type="presParOf" srcId="{E8D35380-2EEF-C842-886C-8D4B438EA133}" destId="{77F45E17-28A6-2041-88EA-ECCA04272AFC}" srcOrd="0" destOrd="0" presId="urn:microsoft.com/office/officeart/2005/8/layout/orgChart1"/>
    <dgm:cxn modelId="{F4147850-7908-194E-9635-9B113BA34F5E}" type="presParOf" srcId="{77F45E17-28A6-2041-88EA-ECCA04272AFC}" destId="{8642A464-CF2A-9148-B028-A7A57F6CCB45}" srcOrd="0" destOrd="0" presId="urn:microsoft.com/office/officeart/2005/8/layout/orgChart1"/>
    <dgm:cxn modelId="{7417D22A-84EA-F445-A7BA-8D49FDE14397}" type="presParOf" srcId="{77F45E17-28A6-2041-88EA-ECCA04272AFC}" destId="{4B0BBCA5-0C95-9447-8D9F-31B05830AEEC}" srcOrd="1" destOrd="0" presId="urn:microsoft.com/office/officeart/2005/8/layout/orgChart1"/>
    <dgm:cxn modelId="{44F1EF58-0B7A-474F-9241-31F3470B055A}" type="presParOf" srcId="{E8D35380-2EEF-C842-886C-8D4B438EA133}" destId="{97CC9712-F628-D549-AA1E-6FF38CBFAA6D}" srcOrd="1" destOrd="0" presId="urn:microsoft.com/office/officeart/2005/8/layout/orgChart1"/>
    <dgm:cxn modelId="{1DBFE49E-8689-D543-B777-77E69EE3342F}" type="presParOf" srcId="{E8D35380-2EEF-C842-886C-8D4B438EA133}" destId="{490D518D-64FB-1740-BC2C-672711179079}" srcOrd="2" destOrd="0" presId="urn:microsoft.com/office/officeart/2005/8/layout/orgChart1"/>
    <dgm:cxn modelId="{F8205A68-0457-A940-8899-93C147A06A38}" type="presParOf" srcId="{225B601C-BD6B-494B-BB73-176E63A2CC48}" destId="{5B7FC611-4E1B-EC4D-A77E-7C9C37A2AFC5}" srcOrd="2" destOrd="0" presId="urn:microsoft.com/office/officeart/2005/8/layout/orgChart1"/>
    <dgm:cxn modelId="{19950672-0E44-2941-B5C1-26C9BAE5B32B}" type="presParOf" srcId="{FF3A89B0-2407-D248-B356-220EAA729777}" destId="{A83D7D87-8AC4-524E-B165-D81A64AFBFC1}" srcOrd="2" destOrd="0" presId="urn:microsoft.com/office/officeart/2005/8/layout/orgChart1"/>
    <dgm:cxn modelId="{F1EF35D5-4C1B-F447-8083-D5AAB5D5157C}" type="presParOf" srcId="{FF3A89B0-2407-D248-B356-220EAA729777}" destId="{31DB4DA8-16A3-0940-912A-3B99BC063E1E}" srcOrd="3" destOrd="0" presId="urn:microsoft.com/office/officeart/2005/8/layout/orgChart1"/>
    <dgm:cxn modelId="{95741360-7257-D842-BA91-2C7DF7C5F3FB}" type="presParOf" srcId="{31DB4DA8-16A3-0940-912A-3B99BC063E1E}" destId="{CDAB8B5D-E612-9240-8C78-B1A8310B17D4}" srcOrd="0" destOrd="0" presId="urn:microsoft.com/office/officeart/2005/8/layout/orgChart1"/>
    <dgm:cxn modelId="{685A8874-34E3-EE4F-926D-223616FC1636}" type="presParOf" srcId="{CDAB8B5D-E612-9240-8C78-B1A8310B17D4}" destId="{1D28A71E-067C-2749-8E79-08C0398730DA}" srcOrd="0" destOrd="0" presId="urn:microsoft.com/office/officeart/2005/8/layout/orgChart1"/>
    <dgm:cxn modelId="{BC0F3836-F048-8748-AE48-8C72519DF4BC}" type="presParOf" srcId="{CDAB8B5D-E612-9240-8C78-B1A8310B17D4}" destId="{D122C197-C4FA-8A4B-8BC7-C31873D01697}" srcOrd="1" destOrd="0" presId="urn:microsoft.com/office/officeart/2005/8/layout/orgChart1"/>
    <dgm:cxn modelId="{35FF3CFE-D319-024F-A6C2-EFB7AAE7A92D}" type="presParOf" srcId="{31DB4DA8-16A3-0940-912A-3B99BC063E1E}" destId="{D4ACC3D9-2566-6E44-B72B-76292EAE50C9}" srcOrd="1" destOrd="0" presId="urn:microsoft.com/office/officeart/2005/8/layout/orgChart1"/>
    <dgm:cxn modelId="{CE422FFA-9EA0-6147-AAE3-6394378107B8}" type="presParOf" srcId="{D4ACC3D9-2566-6E44-B72B-76292EAE50C9}" destId="{C700F9F3-8A25-4B43-BB86-F509CB9DEF9A}" srcOrd="0" destOrd="0" presId="urn:microsoft.com/office/officeart/2005/8/layout/orgChart1"/>
    <dgm:cxn modelId="{F5F979A8-1746-FB4C-A222-AD03D22BD13F}" type="presParOf" srcId="{D4ACC3D9-2566-6E44-B72B-76292EAE50C9}" destId="{21F0B0B3-5710-9A48-9D87-A66149807D04}" srcOrd="1" destOrd="0" presId="urn:microsoft.com/office/officeart/2005/8/layout/orgChart1"/>
    <dgm:cxn modelId="{CE519C61-9F6A-8743-BA67-61B529FB0807}" type="presParOf" srcId="{21F0B0B3-5710-9A48-9D87-A66149807D04}" destId="{45448E40-26BE-1A45-919D-4469138C9741}" srcOrd="0" destOrd="0" presId="urn:microsoft.com/office/officeart/2005/8/layout/orgChart1"/>
    <dgm:cxn modelId="{15EFD16D-8C4A-1846-80DC-8E112C598E85}" type="presParOf" srcId="{45448E40-26BE-1A45-919D-4469138C9741}" destId="{5FC70C1F-A8EA-C84D-AC97-A79EE11E112E}" srcOrd="0" destOrd="0" presId="urn:microsoft.com/office/officeart/2005/8/layout/orgChart1"/>
    <dgm:cxn modelId="{C092DBDD-4FBC-714A-AF2B-7C173115B22F}" type="presParOf" srcId="{45448E40-26BE-1A45-919D-4469138C9741}" destId="{9729C4B4-2162-BC40-B924-830C2ABB89C3}" srcOrd="1" destOrd="0" presId="urn:microsoft.com/office/officeart/2005/8/layout/orgChart1"/>
    <dgm:cxn modelId="{976BC77C-05DA-6942-961A-7B0BBB43A03E}" type="presParOf" srcId="{21F0B0B3-5710-9A48-9D87-A66149807D04}" destId="{93DF60E8-98D7-544D-9FF9-74E59C410C7D}" srcOrd="1" destOrd="0" presId="urn:microsoft.com/office/officeart/2005/8/layout/orgChart1"/>
    <dgm:cxn modelId="{8A58E864-CC8D-3C48-84B3-1DDF3954BB90}" type="presParOf" srcId="{21F0B0B3-5710-9A48-9D87-A66149807D04}" destId="{A8F991D5-D743-AB4E-B40F-A1CE08013D04}" srcOrd="2" destOrd="0" presId="urn:microsoft.com/office/officeart/2005/8/layout/orgChart1"/>
    <dgm:cxn modelId="{57558A1A-2871-3249-9D3E-F1D0B5B8D811}" type="presParOf" srcId="{31DB4DA8-16A3-0940-912A-3B99BC063E1E}" destId="{EFC7AAC7-D216-4B47-AEE2-CEDCF6C39858}" srcOrd="2" destOrd="0" presId="urn:microsoft.com/office/officeart/2005/8/layout/orgChart1"/>
    <dgm:cxn modelId="{3CBA74F2-7179-D646-BB5B-A0BD361DE9AA}" type="presParOf" srcId="{BE0731B9-1D8A-514F-8254-B204A4065B59}" destId="{3967A736-814F-D84F-9160-4E91C9E8E12D}" srcOrd="2" destOrd="0" presId="urn:microsoft.com/office/officeart/2005/8/layout/orgChart1"/>
    <dgm:cxn modelId="{F69CA7D7-8DFD-704A-A15E-8422C073DEDF}" type="presParOf" srcId="{3967A736-814F-D84F-9160-4E91C9E8E12D}" destId="{CECC1676-58BC-E544-82FD-91E232E57543}" srcOrd="0" destOrd="0" presId="urn:microsoft.com/office/officeart/2005/8/layout/orgChart1"/>
    <dgm:cxn modelId="{CB9FB96B-0E10-D347-BCEA-E1E0147AA1F7}" type="presParOf" srcId="{3967A736-814F-D84F-9160-4E91C9E8E12D}" destId="{17B8AE29-F700-684A-A1D3-F668E75ADBF8}" srcOrd="1" destOrd="0" presId="urn:microsoft.com/office/officeart/2005/8/layout/orgChart1"/>
    <dgm:cxn modelId="{C9B86E3F-246E-0A44-A74F-A5B13A7C9F5D}" type="presParOf" srcId="{17B8AE29-F700-684A-A1D3-F668E75ADBF8}" destId="{1E8FA6E1-8CCC-B648-96D3-520002F63A34}" srcOrd="0" destOrd="0" presId="urn:microsoft.com/office/officeart/2005/8/layout/orgChart1"/>
    <dgm:cxn modelId="{CBF16A15-000F-004A-A95D-98D66817A2D3}" type="presParOf" srcId="{1E8FA6E1-8CCC-B648-96D3-520002F63A34}" destId="{627417F2-251A-3F42-ADAB-9CDBE0105A92}" srcOrd="0" destOrd="0" presId="urn:microsoft.com/office/officeart/2005/8/layout/orgChart1"/>
    <dgm:cxn modelId="{4DAD0324-0016-B74D-AD92-D45AC84B59CC}" type="presParOf" srcId="{1E8FA6E1-8CCC-B648-96D3-520002F63A34}" destId="{721922BF-EF0C-B241-BDA9-20CB2D4C24BC}" srcOrd="1" destOrd="0" presId="urn:microsoft.com/office/officeart/2005/8/layout/orgChart1"/>
    <dgm:cxn modelId="{9A42C523-964A-514C-87C3-74400B65A6AF}" type="presParOf" srcId="{17B8AE29-F700-684A-A1D3-F668E75ADBF8}" destId="{80F96434-7CCA-9649-9F1F-DDAFD87D0A07}" srcOrd="1" destOrd="0" presId="urn:microsoft.com/office/officeart/2005/8/layout/orgChart1"/>
    <dgm:cxn modelId="{39366D39-9F3D-0C42-ABCF-EC86955BF822}" type="presParOf" srcId="{17B8AE29-F700-684A-A1D3-F668E75ADBF8}" destId="{D30F5CE3-48EF-4344-932A-DA1F5F48FB7B}" srcOrd="2" destOrd="0" presId="urn:microsoft.com/office/officeart/2005/8/layout/orgChart1"/>
    <dgm:cxn modelId="{A82A76AA-13C5-554F-88C4-5ACC1C3D78E7}" type="presParOf" srcId="{085C5380-6CF3-4947-A366-2F366A9E666D}" destId="{685F463A-2AC7-D341-A8FB-BBA86C3BB9D1}" srcOrd="2" destOrd="0" presId="urn:microsoft.com/office/officeart/2005/8/layout/orgChart1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45E17-572D-DB44-B3BE-6E087E85631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AA975-484F-CC48-B6C2-81C2DC75243C}" type="asst">
      <dgm:prSet phldrT="[Text]"/>
      <dgm:spPr/>
      <dgm:t>
        <a:bodyPr/>
        <a:lstStyle/>
        <a:p>
          <a:r>
            <a:rPr lang="en-US" dirty="0" err="1"/>
            <a:t>Retromuscular</a:t>
          </a:r>
          <a:r>
            <a:rPr lang="en-US" dirty="0"/>
            <a:t> </a:t>
          </a:r>
          <a:r>
            <a:rPr lang="en-US" dirty="0" err="1"/>
            <a:t>Sublay</a:t>
          </a:r>
          <a:r>
            <a:rPr lang="en-US" dirty="0"/>
            <a:t> Repair </a:t>
          </a:r>
        </a:p>
      </dgm:t>
    </dgm:pt>
    <dgm:pt modelId="{73C25664-4F6E-474F-B6F9-AA67930EDB99}" type="parTrans" cxnId="{5F5A065F-B336-4D4F-BD90-DD3685ED3DE7}">
      <dgm:prSet/>
      <dgm:spPr/>
      <dgm:t>
        <a:bodyPr/>
        <a:lstStyle/>
        <a:p>
          <a:endParaRPr lang="en-US"/>
        </a:p>
      </dgm:t>
    </dgm:pt>
    <dgm:pt modelId="{154E9563-9EEF-6D4B-B327-7BF547B7226D}" type="sibTrans" cxnId="{5F5A065F-B336-4D4F-BD90-DD3685ED3DE7}">
      <dgm:prSet/>
      <dgm:spPr/>
      <dgm:t>
        <a:bodyPr/>
        <a:lstStyle/>
        <a:p>
          <a:endParaRPr lang="en-US"/>
        </a:p>
      </dgm:t>
    </dgm:pt>
    <dgm:pt modelId="{98147649-FA1A-B247-9D91-7A223D864217}">
      <dgm:prSet phldrT="[Text]"/>
      <dgm:spPr/>
      <dgm:t>
        <a:bodyPr/>
        <a:lstStyle/>
        <a:p>
          <a:r>
            <a:rPr lang="en-US" dirty="0"/>
            <a:t>BMI &gt;35</a:t>
          </a:r>
        </a:p>
        <a:p>
          <a:r>
            <a:rPr lang="en-US" dirty="0"/>
            <a:t>Current Smoking And /OR Diabetes  </a:t>
          </a:r>
        </a:p>
      </dgm:t>
    </dgm:pt>
    <dgm:pt modelId="{EDE7C535-1C51-8D47-843F-1E1247B94C3E}" type="parTrans" cxnId="{0D541A54-1852-4B4D-824B-476BBD2682F1}">
      <dgm:prSet/>
      <dgm:spPr/>
      <dgm:t>
        <a:bodyPr/>
        <a:lstStyle/>
        <a:p>
          <a:endParaRPr lang="en-US"/>
        </a:p>
      </dgm:t>
    </dgm:pt>
    <dgm:pt modelId="{578E7A6A-7CE2-EB44-8DF6-84330223CFA5}" type="sibTrans" cxnId="{0D541A54-1852-4B4D-824B-476BBD2682F1}">
      <dgm:prSet/>
      <dgm:spPr/>
      <dgm:t>
        <a:bodyPr/>
        <a:lstStyle/>
        <a:p>
          <a:endParaRPr lang="en-US"/>
        </a:p>
      </dgm:t>
    </dgm:pt>
    <dgm:pt modelId="{D2CF7510-BE77-1B46-B994-6B97799C6581}">
      <dgm:prSet/>
      <dgm:spPr/>
      <dgm:t>
        <a:bodyPr/>
        <a:lstStyle/>
        <a:p>
          <a:endParaRPr lang="en-US" dirty="0"/>
        </a:p>
      </dgm:t>
    </dgm:pt>
    <dgm:pt modelId="{7B4DF5D3-559A-7043-9B24-065A14C4509C}" type="parTrans" cxnId="{260B7E10-8ADC-0848-8EBA-F2F5F0ABF938}">
      <dgm:prSet/>
      <dgm:spPr/>
      <dgm:t>
        <a:bodyPr/>
        <a:lstStyle/>
        <a:p>
          <a:endParaRPr lang="en-US"/>
        </a:p>
      </dgm:t>
    </dgm:pt>
    <dgm:pt modelId="{E0A4A22D-3466-CB4A-9B00-5DA89A797E2E}" type="sibTrans" cxnId="{260B7E10-8ADC-0848-8EBA-F2F5F0ABF938}">
      <dgm:prSet/>
      <dgm:spPr/>
      <dgm:t>
        <a:bodyPr/>
        <a:lstStyle/>
        <a:p>
          <a:endParaRPr lang="en-US"/>
        </a:p>
      </dgm:t>
    </dgm:pt>
    <dgm:pt modelId="{15383C91-A56D-8C4E-9CB9-083A4173A1D4}">
      <dgm:prSet/>
      <dgm:spPr/>
      <dgm:t>
        <a:bodyPr/>
        <a:lstStyle/>
        <a:p>
          <a:endParaRPr lang="en-US" dirty="0"/>
        </a:p>
      </dgm:t>
    </dgm:pt>
    <dgm:pt modelId="{E3759589-478F-2043-B100-094513CAA9E5}" type="parTrans" cxnId="{0C619DC4-B1A9-6548-A2EC-D503F6B5F35E}">
      <dgm:prSet/>
      <dgm:spPr/>
      <dgm:t>
        <a:bodyPr/>
        <a:lstStyle/>
        <a:p>
          <a:endParaRPr lang="en-US"/>
        </a:p>
      </dgm:t>
    </dgm:pt>
    <dgm:pt modelId="{90A20957-F222-4C49-9C86-8B8F9624DC28}" type="sibTrans" cxnId="{0C619DC4-B1A9-6548-A2EC-D503F6B5F35E}">
      <dgm:prSet/>
      <dgm:spPr/>
      <dgm:t>
        <a:bodyPr/>
        <a:lstStyle/>
        <a:p>
          <a:endParaRPr lang="en-US"/>
        </a:p>
      </dgm:t>
    </dgm:pt>
    <dgm:pt modelId="{3C7D3374-88A9-C544-BC48-EDA1A7D41AF8}" type="asst">
      <dgm:prSet/>
      <dgm:spPr/>
      <dgm:t>
        <a:bodyPr/>
        <a:lstStyle/>
        <a:p>
          <a:r>
            <a:rPr lang="en-US" dirty="0"/>
            <a:t>Emergency Cases</a:t>
          </a:r>
        </a:p>
        <a:p>
          <a:r>
            <a:rPr lang="en-US" dirty="0"/>
            <a:t>Class 2-4 wounds</a:t>
          </a:r>
        </a:p>
        <a:p>
          <a:r>
            <a:rPr lang="en-US" dirty="0"/>
            <a:t>External Oblique Release</a:t>
          </a:r>
        </a:p>
      </dgm:t>
    </dgm:pt>
    <dgm:pt modelId="{6041EE7C-F5EB-A440-8B93-FE6BA7DAFEDF}" type="parTrans" cxnId="{55CA8225-24B5-2E4C-9666-851836B9B100}">
      <dgm:prSet/>
      <dgm:spPr/>
      <dgm:t>
        <a:bodyPr/>
        <a:lstStyle/>
        <a:p>
          <a:endParaRPr lang="en-US"/>
        </a:p>
      </dgm:t>
    </dgm:pt>
    <dgm:pt modelId="{AD07075F-1D57-1D4E-BBAF-4809101DAE68}" type="sibTrans" cxnId="{55CA8225-24B5-2E4C-9666-851836B9B100}">
      <dgm:prSet/>
      <dgm:spPr/>
      <dgm:t>
        <a:bodyPr/>
        <a:lstStyle/>
        <a:p>
          <a:endParaRPr lang="en-US"/>
        </a:p>
      </dgm:t>
    </dgm:pt>
    <dgm:pt modelId="{2B844D0E-B8F4-DD44-A68F-A71B23AFB86B}">
      <dgm:prSet/>
      <dgm:spPr/>
      <dgm:t>
        <a:bodyPr/>
        <a:lstStyle/>
        <a:p>
          <a:endParaRPr lang="en-US" dirty="0"/>
        </a:p>
      </dgm:t>
    </dgm:pt>
    <dgm:pt modelId="{1BC123A0-372E-AF4B-BA05-1CB1F2F366C9}" type="sibTrans" cxnId="{0C643E69-5338-054B-ABCB-5A059BFB0394}">
      <dgm:prSet/>
      <dgm:spPr/>
      <dgm:t>
        <a:bodyPr/>
        <a:lstStyle/>
        <a:p>
          <a:endParaRPr lang="en-US"/>
        </a:p>
      </dgm:t>
    </dgm:pt>
    <dgm:pt modelId="{1301DCED-8051-1F44-8A37-81D25BB0628C}" type="parTrans" cxnId="{0C643E69-5338-054B-ABCB-5A059BFB0394}">
      <dgm:prSet/>
      <dgm:spPr/>
      <dgm:t>
        <a:bodyPr/>
        <a:lstStyle/>
        <a:p>
          <a:endParaRPr lang="en-US"/>
        </a:p>
      </dgm:t>
    </dgm:pt>
    <dgm:pt modelId="{FB660866-FC19-E540-9BD5-D3AED5F01918}">
      <dgm:prSet/>
      <dgm:spPr/>
      <dgm:t>
        <a:bodyPr/>
        <a:lstStyle/>
        <a:p>
          <a:endParaRPr lang="en-US" dirty="0"/>
        </a:p>
      </dgm:t>
    </dgm:pt>
    <dgm:pt modelId="{87AD260C-26D3-1F4C-8CF2-6BC814AD6F13}" type="sibTrans" cxnId="{1E60F12F-A27E-764E-B9C9-FE606B8A544A}">
      <dgm:prSet/>
      <dgm:spPr/>
      <dgm:t>
        <a:bodyPr/>
        <a:lstStyle/>
        <a:p>
          <a:endParaRPr lang="en-US"/>
        </a:p>
      </dgm:t>
    </dgm:pt>
    <dgm:pt modelId="{34993FC7-5461-D741-9676-C26044785405}" type="parTrans" cxnId="{1E60F12F-A27E-764E-B9C9-FE606B8A544A}">
      <dgm:prSet/>
      <dgm:spPr/>
      <dgm:t>
        <a:bodyPr/>
        <a:lstStyle/>
        <a:p>
          <a:endParaRPr lang="en-US"/>
        </a:p>
      </dgm:t>
    </dgm:pt>
    <dgm:pt modelId="{46956F50-16FE-194D-B04A-FD66C92888BF}" type="pres">
      <dgm:prSet presAssocID="{04D45E17-572D-DB44-B3BE-6E087E8563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5C5380-6CF3-4947-A366-2F366A9E666D}" type="pres">
      <dgm:prSet presAssocID="{F15AA975-484F-CC48-B6C2-81C2DC75243C}" presName="hierRoot1" presStyleCnt="0">
        <dgm:presLayoutVars>
          <dgm:hierBranch val="init"/>
        </dgm:presLayoutVars>
      </dgm:prSet>
      <dgm:spPr/>
    </dgm:pt>
    <dgm:pt modelId="{1325FC50-20C2-1547-A54B-B541CEF2D717}" type="pres">
      <dgm:prSet presAssocID="{F15AA975-484F-CC48-B6C2-81C2DC75243C}" presName="rootComposite1" presStyleCnt="0"/>
      <dgm:spPr/>
    </dgm:pt>
    <dgm:pt modelId="{3B2B87E1-EB79-5249-AC36-A3BCAF3EE444}" type="pres">
      <dgm:prSet presAssocID="{F15AA975-484F-CC48-B6C2-81C2DC75243C}" presName="rootText1" presStyleLbl="node0" presStyleIdx="0" presStyleCnt="1">
        <dgm:presLayoutVars>
          <dgm:chPref val="3"/>
        </dgm:presLayoutVars>
      </dgm:prSet>
      <dgm:spPr/>
    </dgm:pt>
    <dgm:pt modelId="{F2FC1CD5-9635-C340-A561-20F9A410C45A}" type="pres">
      <dgm:prSet presAssocID="{F15AA975-484F-CC48-B6C2-81C2DC75243C}" presName="rootConnector1" presStyleLbl="asst0" presStyleIdx="0" presStyleCnt="0"/>
      <dgm:spPr/>
    </dgm:pt>
    <dgm:pt modelId="{7FB15846-3D97-0743-A808-4FC45ABF90F0}" type="pres">
      <dgm:prSet presAssocID="{F15AA975-484F-CC48-B6C2-81C2DC75243C}" presName="hierChild2" presStyleCnt="0"/>
      <dgm:spPr/>
    </dgm:pt>
    <dgm:pt modelId="{C357F5CD-F919-E743-8D10-D19CA7C42C77}" type="pres">
      <dgm:prSet presAssocID="{EDE7C535-1C51-8D47-843F-1E1247B94C3E}" presName="Name37" presStyleLbl="parChTrans1D2" presStyleIdx="0" presStyleCnt="1"/>
      <dgm:spPr/>
    </dgm:pt>
    <dgm:pt modelId="{BE0731B9-1D8A-514F-8254-B204A4065B59}" type="pres">
      <dgm:prSet presAssocID="{98147649-FA1A-B247-9D91-7A223D864217}" presName="hierRoot2" presStyleCnt="0">
        <dgm:presLayoutVars>
          <dgm:hierBranch val="init"/>
        </dgm:presLayoutVars>
      </dgm:prSet>
      <dgm:spPr/>
    </dgm:pt>
    <dgm:pt modelId="{ED669B64-E9E1-6442-B1E3-B900AB1FBB7F}" type="pres">
      <dgm:prSet presAssocID="{98147649-FA1A-B247-9D91-7A223D864217}" presName="rootComposite" presStyleCnt="0"/>
      <dgm:spPr/>
    </dgm:pt>
    <dgm:pt modelId="{87AC85F6-85F2-034F-B43F-C24E265980B0}" type="pres">
      <dgm:prSet presAssocID="{98147649-FA1A-B247-9D91-7A223D864217}" presName="rootText" presStyleLbl="node2" presStyleIdx="0" presStyleCnt="1">
        <dgm:presLayoutVars>
          <dgm:chPref val="3"/>
        </dgm:presLayoutVars>
      </dgm:prSet>
      <dgm:spPr/>
    </dgm:pt>
    <dgm:pt modelId="{CC037F11-B8BA-B249-89EE-F1AA674FE35F}" type="pres">
      <dgm:prSet presAssocID="{98147649-FA1A-B247-9D91-7A223D864217}" presName="rootConnector" presStyleLbl="node2" presStyleIdx="0" presStyleCnt="1"/>
      <dgm:spPr/>
    </dgm:pt>
    <dgm:pt modelId="{FF3A89B0-2407-D248-B356-220EAA729777}" type="pres">
      <dgm:prSet presAssocID="{98147649-FA1A-B247-9D91-7A223D864217}" presName="hierChild4" presStyleCnt="0"/>
      <dgm:spPr/>
    </dgm:pt>
    <dgm:pt modelId="{6703A2DF-CF89-4342-ABEB-A740F39249A5}" type="pres">
      <dgm:prSet presAssocID="{7B4DF5D3-559A-7043-9B24-065A14C4509C}" presName="Name37" presStyleLbl="parChTrans1D3" presStyleIdx="0" presStyleCnt="3"/>
      <dgm:spPr/>
    </dgm:pt>
    <dgm:pt modelId="{225B601C-BD6B-494B-BB73-176E63A2CC48}" type="pres">
      <dgm:prSet presAssocID="{D2CF7510-BE77-1B46-B994-6B97799C6581}" presName="hierRoot2" presStyleCnt="0">
        <dgm:presLayoutVars>
          <dgm:hierBranch val="init"/>
        </dgm:presLayoutVars>
      </dgm:prSet>
      <dgm:spPr/>
    </dgm:pt>
    <dgm:pt modelId="{65A4C06A-59DE-EF41-AA49-46F0F4B78869}" type="pres">
      <dgm:prSet presAssocID="{D2CF7510-BE77-1B46-B994-6B97799C6581}" presName="rootComposite" presStyleCnt="0"/>
      <dgm:spPr/>
    </dgm:pt>
    <dgm:pt modelId="{B6F19F41-5AA5-8949-A84D-8FFF2EEABE14}" type="pres">
      <dgm:prSet presAssocID="{D2CF7510-BE77-1B46-B994-6B97799C6581}" presName="rootText" presStyleLbl="node3" presStyleIdx="0" presStyleCnt="2">
        <dgm:presLayoutVars>
          <dgm:chPref val="3"/>
        </dgm:presLayoutVars>
      </dgm:prSet>
      <dgm:spPr/>
    </dgm:pt>
    <dgm:pt modelId="{98745662-8710-6B40-A412-10A62B575076}" type="pres">
      <dgm:prSet presAssocID="{D2CF7510-BE77-1B46-B994-6B97799C6581}" presName="rootConnector" presStyleLbl="node3" presStyleIdx="0" presStyleCnt="2"/>
      <dgm:spPr/>
    </dgm:pt>
    <dgm:pt modelId="{2B228053-D220-7F4F-81C7-1E2FC2B10E51}" type="pres">
      <dgm:prSet presAssocID="{D2CF7510-BE77-1B46-B994-6B97799C6581}" presName="hierChild4" presStyleCnt="0"/>
      <dgm:spPr/>
    </dgm:pt>
    <dgm:pt modelId="{0AA31EB1-71D9-C942-8EEF-1E01EAB91536}" type="pres">
      <dgm:prSet presAssocID="{1301DCED-8051-1F44-8A37-81D25BB0628C}" presName="Name37" presStyleLbl="parChTrans1D4" presStyleIdx="0" presStyleCnt="2"/>
      <dgm:spPr/>
    </dgm:pt>
    <dgm:pt modelId="{E8D35380-2EEF-C842-886C-8D4B438EA133}" type="pres">
      <dgm:prSet presAssocID="{2B844D0E-B8F4-DD44-A68F-A71B23AFB86B}" presName="hierRoot2" presStyleCnt="0">
        <dgm:presLayoutVars>
          <dgm:hierBranch val="init"/>
        </dgm:presLayoutVars>
      </dgm:prSet>
      <dgm:spPr/>
    </dgm:pt>
    <dgm:pt modelId="{77F45E17-28A6-2041-88EA-ECCA04272AFC}" type="pres">
      <dgm:prSet presAssocID="{2B844D0E-B8F4-DD44-A68F-A71B23AFB86B}" presName="rootComposite" presStyleCnt="0"/>
      <dgm:spPr/>
    </dgm:pt>
    <dgm:pt modelId="{8642A464-CF2A-9148-B028-A7A57F6CCB45}" type="pres">
      <dgm:prSet presAssocID="{2B844D0E-B8F4-DD44-A68F-A71B23AFB86B}" presName="rootText" presStyleLbl="node4" presStyleIdx="0" presStyleCnt="2" custLinFactNeighborX="-13365" custLinFactNeighborY="-1782">
        <dgm:presLayoutVars>
          <dgm:chPref val="3"/>
        </dgm:presLayoutVars>
      </dgm:prSet>
      <dgm:spPr/>
    </dgm:pt>
    <dgm:pt modelId="{4B0BBCA5-0C95-9447-8D9F-31B05830AEEC}" type="pres">
      <dgm:prSet presAssocID="{2B844D0E-B8F4-DD44-A68F-A71B23AFB86B}" presName="rootConnector" presStyleLbl="node4" presStyleIdx="0" presStyleCnt="2"/>
      <dgm:spPr/>
    </dgm:pt>
    <dgm:pt modelId="{97CC9712-F628-D549-AA1E-6FF38CBFAA6D}" type="pres">
      <dgm:prSet presAssocID="{2B844D0E-B8F4-DD44-A68F-A71B23AFB86B}" presName="hierChild4" presStyleCnt="0"/>
      <dgm:spPr/>
    </dgm:pt>
    <dgm:pt modelId="{490D518D-64FB-1740-BC2C-672711179079}" type="pres">
      <dgm:prSet presAssocID="{2B844D0E-B8F4-DD44-A68F-A71B23AFB86B}" presName="hierChild5" presStyleCnt="0"/>
      <dgm:spPr/>
    </dgm:pt>
    <dgm:pt modelId="{5B7FC611-4E1B-EC4D-A77E-7C9C37A2AFC5}" type="pres">
      <dgm:prSet presAssocID="{D2CF7510-BE77-1B46-B994-6B97799C6581}" presName="hierChild5" presStyleCnt="0"/>
      <dgm:spPr/>
    </dgm:pt>
    <dgm:pt modelId="{A83D7D87-8AC4-524E-B165-D81A64AFBFC1}" type="pres">
      <dgm:prSet presAssocID="{E3759589-478F-2043-B100-094513CAA9E5}" presName="Name37" presStyleLbl="parChTrans1D3" presStyleIdx="1" presStyleCnt="3"/>
      <dgm:spPr/>
    </dgm:pt>
    <dgm:pt modelId="{31DB4DA8-16A3-0940-912A-3B99BC063E1E}" type="pres">
      <dgm:prSet presAssocID="{15383C91-A56D-8C4E-9CB9-083A4173A1D4}" presName="hierRoot2" presStyleCnt="0">
        <dgm:presLayoutVars>
          <dgm:hierBranch val="init"/>
        </dgm:presLayoutVars>
      </dgm:prSet>
      <dgm:spPr/>
    </dgm:pt>
    <dgm:pt modelId="{CDAB8B5D-E612-9240-8C78-B1A8310B17D4}" type="pres">
      <dgm:prSet presAssocID="{15383C91-A56D-8C4E-9CB9-083A4173A1D4}" presName="rootComposite" presStyleCnt="0"/>
      <dgm:spPr/>
    </dgm:pt>
    <dgm:pt modelId="{1D28A71E-067C-2749-8E79-08C0398730DA}" type="pres">
      <dgm:prSet presAssocID="{15383C91-A56D-8C4E-9CB9-083A4173A1D4}" presName="rootText" presStyleLbl="node3" presStyleIdx="1" presStyleCnt="2">
        <dgm:presLayoutVars>
          <dgm:chPref val="3"/>
        </dgm:presLayoutVars>
      </dgm:prSet>
      <dgm:spPr/>
    </dgm:pt>
    <dgm:pt modelId="{D122C197-C4FA-8A4B-8BC7-C31873D01697}" type="pres">
      <dgm:prSet presAssocID="{15383C91-A56D-8C4E-9CB9-083A4173A1D4}" presName="rootConnector" presStyleLbl="node3" presStyleIdx="1" presStyleCnt="2"/>
      <dgm:spPr/>
    </dgm:pt>
    <dgm:pt modelId="{D4ACC3D9-2566-6E44-B72B-76292EAE50C9}" type="pres">
      <dgm:prSet presAssocID="{15383C91-A56D-8C4E-9CB9-083A4173A1D4}" presName="hierChild4" presStyleCnt="0"/>
      <dgm:spPr/>
    </dgm:pt>
    <dgm:pt modelId="{C700F9F3-8A25-4B43-BB86-F509CB9DEF9A}" type="pres">
      <dgm:prSet presAssocID="{34993FC7-5461-D741-9676-C26044785405}" presName="Name37" presStyleLbl="parChTrans1D4" presStyleIdx="1" presStyleCnt="2"/>
      <dgm:spPr/>
    </dgm:pt>
    <dgm:pt modelId="{21F0B0B3-5710-9A48-9D87-A66149807D04}" type="pres">
      <dgm:prSet presAssocID="{FB660866-FC19-E540-9BD5-D3AED5F01918}" presName="hierRoot2" presStyleCnt="0">
        <dgm:presLayoutVars>
          <dgm:hierBranch val="init"/>
        </dgm:presLayoutVars>
      </dgm:prSet>
      <dgm:spPr/>
    </dgm:pt>
    <dgm:pt modelId="{45448E40-26BE-1A45-919D-4469138C9741}" type="pres">
      <dgm:prSet presAssocID="{FB660866-FC19-E540-9BD5-D3AED5F01918}" presName="rootComposite" presStyleCnt="0"/>
      <dgm:spPr/>
    </dgm:pt>
    <dgm:pt modelId="{5FC70C1F-A8EA-C84D-AC97-A79EE11E112E}" type="pres">
      <dgm:prSet presAssocID="{FB660866-FC19-E540-9BD5-D3AED5F01918}" presName="rootText" presStyleLbl="node4" presStyleIdx="1" presStyleCnt="2" custLinFactNeighborX="-11584" custLinFactNeighborY="1923">
        <dgm:presLayoutVars>
          <dgm:chPref val="3"/>
        </dgm:presLayoutVars>
      </dgm:prSet>
      <dgm:spPr/>
    </dgm:pt>
    <dgm:pt modelId="{9729C4B4-2162-BC40-B924-830C2ABB89C3}" type="pres">
      <dgm:prSet presAssocID="{FB660866-FC19-E540-9BD5-D3AED5F01918}" presName="rootConnector" presStyleLbl="node4" presStyleIdx="1" presStyleCnt="2"/>
      <dgm:spPr/>
    </dgm:pt>
    <dgm:pt modelId="{93DF60E8-98D7-544D-9FF9-74E59C410C7D}" type="pres">
      <dgm:prSet presAssocID="{FB660866-FC19-E540-9BD5-D3AED5F01918}" presName="hierChild4" presStyleCnt="0"/>
      <dgm:spPr/>
    </dgm:pt>
    <dgm:pt modelId="{A8F991D5-D743-AB4E-B40F-A1CE08013D04}" type="pres">
      <dgm:prSet presAssocID="{FB660866-FC19-E540-9BD5-D3AED5F01918}" presName="hierChild5" presStyleCnt="0"/>
      <dgm:spPr/>
    </dgm:pt>
    <dgm:pt modelId="{EFC7AAC7-D216-4B47-AEE2-CEDCF6C39858}" type="pres">
      <dgm:prSet presAssocID="{15383C91-A56D-8C4E-9CB9-083A4173A1D4}" presName="hierChild5" presStyleCnt="0"/>
      <dgm:spPr/>
    </dgm:pt>
    <dgm:pt modelId="{3967A736-814F-D84F-9160-4E91C9E8E12D}" type="pres">
      <dgm:prSet presAssocID="{98147649-FA1A-B247-9D91-7A223D864217}" presName="hierChild5" presStyleCnt="0"/>
      <dgm:spPr/>
    </dgm:pt>
    <dgm:pt modelId="{CECC1676-58BC-E544-82FD-91E232E57543}" type="pres">
      <dgm:prSet presAssocID="{6041EE7C-F5EB-A440-8B93-FE6BA7DAFEDF}" presName="Name111" presStyleLbl="parChTrans1D3" presStyleIdx="2" presStyleCnt="3"/>
      <dgm:spPr/>
    </dgm:pt>
    <dgm:pt modelId="{17B8AE29-F700-684A-A1D3-F668E75ADBF8}" type="pres">
      <dgm:prSet presAssocID="{3C7D3374-88A9-C544-BC48-EDA1A7D41AF8}" presName="hierRoot3" presStyleCnt="0">
        <dgm:presLayoutVars>
          <dgm:hierBranch val="init"/>
        </dgm:presLayoutVars>
      </dgm:prSet>
      <dgm:spPr/>
    </dgm:pt>
    <dgm:pt modelId="{1E8FA6E1-8CCC-B648-96D3-520002F63A34}" type="pres">
      <dgm:prSet presAssocID="{3C7D3374-88A9-C544-BC48-EDA1A7D41AF8}" presName="rootComposite3" presStyleCnt="0"/>
      <dgm:spPr/>
    </dgm:pt>
    <dgm:pt modelId="{627417F2-251A-3F42-ADAB-9CDBE0105A92}" type="pres">
      <dgm:prSet presAssocID="{3C7D3374-88A9-C544-BC48-EDA1A7D41AF8}" presName="rootText3" presStyleLbl="asst2" presStyleIdx="0" presStyleCnt="1" custScaleX="146681" custScaleY="122486">
        <dgm:presLayoutVars>
          <dgm:chPref val="3"/>
        </dgm:presLayoutVars>
      </dgm:prSet>
      <dgm:spPr/>
    </dgm:pt>
    <dgm:pt modelId="{721922BF-EF0C-B241-BDA9-20CB2D4C24BC}" type="pres">
      <dgm:prSet presAssocID="{3C7D3374-88A9-C544-BC48-EDA1A7D41AF8}" presName="rootConnector3" presStyleLbl="asst2" presStyleIdx="0" presStyleCnt="1"/>
      <dgm:spPr/>
    </dgm:pt>
    <dgm:pt modelId="{80F96434-7CCA-9649-9F1F-DDAFD87D0A07}" type="pres">
      <dgm:prSet presAssocID="{3C7D3374-88A9-C544-BC48-EDA1A7D41AF8}" presName="hierChild6" presStyleCnt="0"/>
      <dgm:spPr/>
    </dgm:pt>
    <dgm:pt modelId="{D30F5CE3-48EF-4344-932A-DA1F5F48FB7B}" type="pres">
      <dgm:prSet presAssocID="{3C7D3374-88A9-C544-BC48-EDA1A7D41AF8}" presName="hierChild7" presStyleCnt="0"/>
      <dgm:spPr/>
    </dgm:pt>
    <dgm:pt modelId="{685F463A-2AC7-D341-A8FB-BBA86C3BB9D1}" type="pres">
      <dgm:prSet presAssocID="{F15AA975-484F-CC48-B6C2-81C2DC75243C}" presName="hierChild3" presStyleCnt="0"/>
      <dgm:spPr/>
    </dgm:pt>
  </dgm:ptLst>
  <dgm:cxnLst>
    <dgm:cxn modelId="{260B7E10-8ADC-0848-8EBA-F2F5F0ABF938}" srcId="{98147649-FA1A-B247-9D91-7A223D864217}" destId="{D2CF7510-BE77-1B46-B994-6B97799C6581}" srcOrd="0" destOrd="0" parTransId="{7B4DF5D3-559A-7043-9B24-065A14C4509C}" sibTransId="{E0A4A22D-3466-CB4A-9B00-5DA89A797E2E}"/>
    <dgm:cxn modelId="{B478CE21-65B0-674D-B4E7-9D54532AECBE}" type="presOf" srcId="{FB660866-FC19-E540-9BD5-D3AED5F01918}" destId="{5FC70C1F-A8EA-C84D-AC97-A79EE11E112E}" srcOrd="0" destOrd="0" presId="urn:microsoft.com/office/officeart/2005/8/layout/orgChart1"/>
    <dgm:cxn modelId="{55CA8225-24B5-2E4C-9666-851836B9B100}" srcId="{98147649-FA1A-B247-9D91-7A223D864217}" destId="{3C7D3374-88A9-C544-BC48-EDA1A7D41AF8}" srcOrd="2" destOrd="0" parTransId="{6041EE7C-F5EB-A440-8B93-FE6BA7DAFEDF}" sibTransId="{AD07075F-1D57-1D4E-BBAF-4809101DAE68}"/>
    <dgm:cxn modelId="{66051429-27C2-0547-8808-C85C9EBDFC01}" type="presOf" srcId="{15383C91-A56D-8C4E-9CB9-083A4173A1D4}" destId="{1D28A71E-067C-2749-8E79-08C0398730DA}" srcOrd="0" destOrd="0" presId="urn:microsoft.com/office/officeart/2005/8/layout/orgChart1"/>
    <dgm:cxn modelId="{0841BD2B-3D64-754F-82D6-CB82EA7CCFE2}" type="presOf" srcId="{D2CF7510-BE77-1B46-B994-6B97799C6581}" destId="{B6F19F41-5AA5-8949-A84D-8FFF2EEABE14}" srcOrd="0" destOrd="0" presId="urn:microsoft.com/office/officeart/2005/8/layout/orgChart1"/>
    <dgm:cxn modelId="{65FCF22C-5138-DD4B-B80F-EDB3FB858C83}" type="presOf" srcId="{1301DCED-8051-1F44-8A37-81D25BB0628C}" destId="{0AA31EB1-71D9-C942-8EEF-1E01EAB91536}" srcOrd="0" destOrd="0" presId="urn:microsoft.com/office/officeart/2005/8/layout/orgChart1"/>
    <dgm:cxn modelId="{519C392E-67E3-014E-9EC2-2168976535A6}" type="presOf" srcId="{FB660866-FC19-E540-9BD5-D3AED5F01918}" destId="{9729C4B4-2162-BC40-B924-830C2ABB89C3}" srcOrd="1" destOrd="0" presId="urn:microsoft.com/office/officeart/2005/8/layout/orgChart1"/>
    <dgm:cxn modelId="{1E60F12F-A27E-764E-B9C9-FE606B8A544A}" srcId="{15383C91-A56D-8C4E-9CB9-083A4173A1D4}" destId="{FB660866-FC19-E540-9BD5-D3AED5F01918}" srcOrd="0" destOrd="0" parTransId="{34993FC7-5461-D741-9676-C26044785405}" sibTransId="{87AD260C-26D3-1F4C-8CF2-6BC814AD6F13}"/>
    <dgm:cxn modelId="{69E37F32-6108-0647-BE8F-5FA7A9B03C19}" type="presOf" srcId="{04D45E17-572D-DB44-B3BE-6E087E85631D}" destId="{46956F50-16FE-194D-B04A-FD66C92888BF}" srcOrd="0" destOrd="0" presId="urn:microsoft.com/office/officeart/2005/8/layout/orgChart1"/>
    <dgm:cxn modelId="{011FBC3B-43CC-F444-9F03-F7D932184FBD}" type="presOf" srcId="{98147649-FA1A-B247-9D91-7A223D864217}" destId="{CC037F11-B8BA-B249-89EE-F1AA674FE35F}" srcOrd="1" destOrd="0" presId="urn:microsoft.com/office/officeart/2005/8/layout/orgChart1"/>
    <dgm:cxn modelId="{6A45E73D-35A5-C34C-9F19-1E4E437F60C4}" type="presOf" srcId="{2B844D0E-B8F4-DD44-A68F-A71B23AFB86B}" destId="{4B0BBCA5-0C95-9447-8D9F-31B05830AEEC}" srcOrd="1" destOrd="0" presId="urn:microsoft.com/office/officeart/2005/8/layout/orgChart1"/>
    <dgm:cxn modelId="{48767440-3501-3E45-A289-30211D1B2E89}" type="presOf" srcId="{6041EE7C-F5EB-A440-8B93-FE6BA7DAFEDF}" destId="{CECC1676-58BC-E544-82FD-91E232E57543}" srcOrd="0" destOrd="0" presId="urn:microsoft.com/office/officeart/2005/8/layout/orgChart1"/>
    <dgm:cxn modelId="{0D541A54-1852-4B4D-824B-476BBD2682F1}" srcId="{F15AA975-484F-CC48-B6C2-81C2DC75243C}" destId="{98147649-FA1A-B247-9D91-7A223D864217}" srcOrd="0" destOrd="0" parTransId="{EDE7C535-1C51-8D47-843F-1E1247B94C3E}" sibTransId="{578E7A6A-7CE2-EB44-8DF6-84330223CFA5}"/>
    <dgm:cxn modelId="{5F5A065F-B336-4D4F-BD90-DD3685ED3DE7}" srcId="{04D45E17-572D-DB44-B3BE-6E087E85631D}" destId="{F15AA975-484F-CC48-B6C2-81C2DC75243C}" srcOrd="0" destOrd="0" parTransId="{73C25664-4F6E-474F-B6F9-AA67930EDB99}" sibTransId="{154E9563-9EEF-6D4B-B327-7BF547B7226D}"/>
    <dgm:cxn modelId="{0C643E69-5338-054B-ABCB-5A059BFB0394}" srcId="{D2CF7510-BE77-1B46-B994-6B97799C6581}" destId="{2B844D0E-B8F4-DD44-A68F-A71B23AFB86B}" srcOrd="0" destOrd="0" parTransId="{1301DCED-8051-1F44-8A37-81D25BB0628C}" sibTransId="{1BC123A0-372E-AF4B-BA05-1CB1F2F366C9}"/>
    <dgm:cxn modelId="{CC072671-97E3-974F-91F6-490E05CD4AB0}" type="presOf" srcId="{2B844D0E-B8F4-DD44-A68F-A71B23AFB86B}" destId="{8642A464-CF2A-9148-B028-A7A57F6CCB45}" srcOrd="0" destOrd="0" presId="urn:microsoft.com/office/officeart/2005/8/layout/orgChart1"/>
    <dgm:cxn modelId="{40AA6C7E-A503-C14E-A170-5E61BB423B03}" type="presOf" srcId="{D2CF7510-BE77-1B46-B994-6B97799C6581}" destId="{98745662-8710-6B40-A412-10A62B575076}" srcOrd="1" destOrd="0" presId="urn:microsoft.com/office/officeart/2005/8/layout/orgChart1"/>
    <dgm:cxn modelId="{782E3792-1E9B-2C49-8090-27FF59150D7B}" type="presOf" srcId="{34993FC7-5461-D741-9676-C26044785405}" destId="{C700F9F3-8A25-4B43-BB86-F509CB9DEF9A}" srcOrd="0" destOrd="0" presId="urn:microsoft.com/office/officeart/2005/8/layout/orgChart1"/>
    <dgm:cxn modelId="{6CE30EA0-F7D5-2049-A93F-8ACC4F267D0C}" type="presOf" srcId="{3C7D3374-88A9-C544-BC48-EDA1A7D41AF8}" destId="{627417F2-251A-3F42-ADAB-9CDBE0105A92}" srcOrd="0" destOrd="0" presId="urn:microsoft.com/office/officeart/2005/8/layout/orgChart1"/>
    <dgm:cxn modelId="{7BC9E3AA-07A5-8746-A539-3F896595AFB8}" type="presOf" srcId="{F15AA975-484F-CC48-B6C2-81C2DC75243C}" destId="{F2FC1CD5-9635-C340-A561-20F9A410C45A}" srcOrd="1" destOrd="0" presId="urn:microsoft.com/office/officeart/2005/8/layout/orgChart1"/>
    <dgm:cxn modelId="{E40C02BB-DCA8-DE45-901D-64B93A0EB7AB}" type="presOf" srcId="{7B4DF5D3-559A-7043-9B24-065A14C4509C}" destId="{6703A2DF-CF89-4342-ABEB-A740F39249A5}" srcOrd="0" destOrd="0" presId="urn:microsoft.com/office/officeart/2005/8/layout/orgChart1"/>
    <dgm:cxn modelId="{0C619DC4-B1A9-6548-A2EC-D503F6B5F35E}" srcId="{98147649-FA1A-B247-9D91-7A223D864217}" destId="{15383C91-A56D-8C4E-9CB9-083A4173A1D4}" srcOrd="1" destOrd="0" parTransId="{E3759589-478F-2043-B100-094513CAA9E5}" sibTransId="{90A20957-F222-4C49-9C86-8B8F9624DC28}"/>
    <dgm:cxn modelId="{C901E7D2-7FB6-B340-A7FD-B666C1BADAAB}" type="presOf" srcId="{EDE7C535-1C51-8D47-843F-1E1247B94C3E}" destId="{C357F5CD-F919-E743-8D10-D19CA7C42C77}" srcOrd="0" destOrd="0" presId="urn:microsoft.com/office/officeart/2005/8/layout/orgChart1"/>
    <dgm:cxn modelId="{63A2C7D6-08A0-FD46-9F04-467563F0BF71}" type="presOf" srcId="{98147649-FA1A-B247-9D91-7A223D864217}" destId="{87AC85F6-85F2-034F-B43F-C24E265980B0}" srcOrd="0" destOrd="0" presId="urn:microsoft.com/office/officeart/2005/8/layout/orgChart1"/>
    <dgm:cxn modelId="{A1B7A8DD-4B12-5742-A9DA-97A80AA162AE}" type="presOf" srcId="{3C7D3374-88A9-C544-BC48-EDA1A7D41AF8}" destId="{721922BF-EF0C-B241-BDA9-20CB2D4C24BC}" srcOrd="1" destOrd="0" presId="urn:microsoft.com/office/officeart/2005/8/layout/orgChart1"/>
    <dgm:cxn modelId="{EB7EAAE7-189E-4E4B-B089-CCAD25242279}" type="presOf" srcId="{15383C91-A56D-8C4E-9CB9-083A4173A1D4}" destId="{D122C197-C4FA-8A4B-8BC7-C31873D01697}" srcOrd="1" destOrd="0" presId="urn:microsoft.com/office/officeart/2005/8/layout/orgChart1"/>
    <dgm:cxn modelId="{D661F3EA-98F7-014F-A377-7D9AD0B2773A}" type="presOf" srcId="{E3759589-478F-2043-B100-094513CAA9E5}" destId="{A83D7D87-8AC4-524E-B165-D81A64AFBFC1}" srcOrd="0" destOrd="0" presId="urn:microsoft.com/office/officeart/2005/8/layout/orgChart1"/>
    <dgm:cxn modelId="{CE2126F7-0781-5D49-A619-355A6ECD223D}" type="presOf" srcId="{F15AA975-484F-CC48-B6C2-81C2DC75243C}" destId="{3B2B87E1-EB79-5249-AC36-A3BCAF3EE444}" srcOrd="0" destOrd="0" presId="urn:microsoft.com/office/officeart/2005/8/layout/orgChart1"/>
    <dgm:cxn modelId="{95544F87-98A3-B946-ABD4-F17E621E43D3}" type="presParOf" srcId="{46956F50-16FE-194D-B04A-FD66C92888BF}" destId="{085C5380-6CF3-4947-A366-2F366A9E666D}" srcOrd="0" destOrd="0" presId="urn:microsoft.com/office/officeart/2005/8/layout/orgChart1"/>
    <dgm:cxn modelId="{85174623-C425-504D-9A76-946A7B225B79}" type="presParOf" srcId="{085C5380-6CF3-4947-A366-2F366A9E666D}" destId="{1325FC50-20C2-1547-A54B-B541CEF2D717}" srcOrd="0" destOrd="0" presId="urn:microsoft.com/office/officeart/2005/8/layout/orgChart1"/>
    <dgm:cxn modelId="{9CA1C4D4-BCCB-8B45-9BF5-C75A782DC814}" type="presParOf" srcId="{1325FC50-20C2-1547-A54B-B541CEF2D717}" destId="{3B2B87E1-EB79-5249-AC36-A3BCAF3EE444}" srcOrd="0" destOrd="0" presId="urn:microsoft.com/office/officeart/2005/8/layout/orgChart1"/>
    <dgm:cxn modelId="{41F24158-CB3E-B543-9333-FB02A9EEAB3C}" type="presParOf" srcId="{1325FC50-20C2-1547-A54B-B541CEF2D717}" destId="{F2FC1CD5-9635-C340-A561-20F9A410C45A}" srcOrd="1" destOrd="0" presId="urn:microsoft.com/office/officeart/2005/8/layout/orgChart1"/>
    <dgm:cxn modelId="{32283036-E463-7541-A3B9-E1C1A7AFE288}" type="presParOf" srcId="{085C5380-6CF3-4947-A366-2F366A9E666D}" destId="{7FB15846-3D97-0743-A808-4FC45ABF90F0}" srcOrd="1" destOrd="0" presId="urn:microsoft.com/office/officeart/2005/8/layout/orgChart1"/>
    <dgm:cxn modelId="{E24DAC50-7F15-AA4C-86D4-AAAFB899C954}" type="presParOf" srcId="{7FB15846-3D97-0743-A808-4FC45ABF90F0}" destId="{C357F5CD-F919-E743-8D10-D19CA7C42C77}" srcOrd="0" destOrd="0" presId="urn:microsoft.com/office/officeart/2005/8/layout/orgChart1"/>
    <dgm:cxn modelId="{408C9076-FF1B-B647-A671-F3D68129F494}" type="presParOf" srcId="{7FB15846-3D97-0743-A808-4FC45ABF90F0}" destId="{BE0731B9-1D8A-514F-8254-B204A4065B59}" srcOrd="1" destOrd="0" presId="urn:microsoft.com/office/officeart/2005/8/layout/orgChart1"/>
    <dgm:cxn modelId="{24C8611D-5C05-2D4E-9006-B1E5CBC2FC3E}" type="presParOf" srcId="{BE0731B9-1D8A-514F-8254-B204A4065B59}" destId="{ED669B64-E9E1-6442-B1E3-B900AB1FBB7F}" srcOrd="0" destOrd="0" presId="urn:microsoft.com/office/officeart/2005/8/layout/orgChart1"/>
    <dgm:cxn modelId="{DB25D21F-6E87-4242-B877-B198EF147B92}" type="presParOf" srcId="{ED669B64-E9E1-6442-B1E3-B900AB1FBB7F}" destId="{87AC85F6-85F2-034F-B43F-C24E265980B0}" srcOrd="0" destOrd="0" presId="urn:microsoft.com/office/officeart/2005/8/layout/orgChart1"/>
    <dgm:cxn modelId="{F256BCA5-715F-B94B-BE0D-36C2BF147012}" type="presParOf" srcId="{ED669B64-E9E1-6442-B1E3-B900AB1FBB7F}" destId="{CC037F11-B8BA-B249-89EE-F1AA674FE35F}" srcOrd="1" destOrd="0" presId="urn:microsoft.com/office/officeart/2005/8/layout/orgChart1"/>
    <dgm:cxn modelId="{BC40A2FA-7B08-264D-BF85-1DFAA0583DF9}" type="presParOf" srcId="{BE0731B9-1D8A-514F-8254-B204A4065B59}" destId="{FF3A89B0-2407-D248-B356-220EAA729777}" srcOrd="1" destOrd="0" presId="urn:microsoft.com/office/officeart/2005/8/layout/orgChart1"/>
    <dgm:cxn modelId="{961B21E4-9842-094E-9CD6-2F064F42EED8}" type="presParOf" srcId="{FF3A89B0-2407-D248-B356-220EAA729777}" destId="{6703A2DF-CF89-4342-ABEB-A740F39249A5}" srcOrd="0" destOrd="0" presId="urn:microsoft.com/office/officeart/2005/8/layout/orgChart1"/>
    <dgm:cxn modelId="{146034F6-4951-0849-90B6-B7756730443F}" type="presParOf" srcId="{FF3A89B0-2407-D248-B356-220EAA729777}" destId="{225B601C-BD6B-494B-BB73-176E63A2CC48}" srcOrd="1" destOrd="0" presId="urn:microsoft.com/office/officeart/2005/8/layout/orgChart1"/>
    <dgm:cxn modelId="{EF10F8BB-55D3-D44F-9BEF-C99CD76700FF}" type="presParOf" srcId="{225B601C-BD6B-494B-BB73-176E63A2CC48}" destId="{65A4C06A-59DE-EF41-AA49-46F0F4B78869}" srcOrd="0" destOrd="0" presId="urn:microsoft.com/office/officeart/2005/8/layout/orgChart1"/>
    <dgm:cxn modelId="{84983696-89F9-5A43-856A-CB815F383D14}" type="presParOf" srcId="{65A4C06A-59DE-EF41-AA49-46F0F4B78869}" destId="{B6F19F41-5AA5-8949-A84D-8FFF2EEABE14}" srcOrd="0" destOrd="0" presId="urn:microsoft.com/office/officeart/2005/8/layout/orgChart1"/>
    <dgm:cxn modelId="{6B8CE337-F8B3-704F-8499-EC77E03375AB}" type="presParOf" srcId="{65A4C06A-59DE-EF41-AA49-46F0F4B78869}" destId="{98745662-8710-6B40-A412-10A62B575076}" srcOrd="1" destOrd="0" presId="urn:microsoft.com/office/officeart/2005/8/layout/orgChart1"/>
    <dgm:cxn modelId="{98E09262-3393-7848-BC49-E90E8E832871}" type="presParOf" srcId="{225B601C-BD6B-494B-BB73-176E63A2CC48}" destId="{2B228053-D220-7F4F-81C7-1E2FC2B10E51}" srcOrd="1" destOrd="0" presId="urn:microsoft.com/office/officeart/2005/8/layout/orgChart1"/>
    <dgm:cxn modelId="{72935A38-99AA-274B-83C3-351BBEFDF59D}" type="presParOf" srcId="{2B228053-D220-7F4F-81C7-1E2FC2B10E51}" destId="{0AA31EB1-71D9-C942-8EEF-1E01EAB91536}" srcOrd="0" destOrd="0" presId="urn:microsoft.com/office/officeart/2005/8/layout/orgChart1"/>
    <dgm:cxn modelId="{667FE2CC-9C16-8642-8269-9A6403E12B44}" type="presParOf" srcId="{2B228053-D220-7F4F-81C7-1E2FC2B10E51}" destId="{E8D35380-2EEF-C842-886C-8D4B438EA133}" srcOrd="1" destOrd="0" presId="urn:microsoft.com/office/officeart/2005/8/layout/orgChart1"/>
    <dgm:cxn modelId="{2AC7956C-DAA4-3441-9A44-9DBC4F354028}" type="presParOf" srcId="{E8D35380-2EEF-C842-886C-8D4B438EA133}" destId="{77F45E17-28A6-2041-88EA-ECCA04272AFC}" srcOrd="0" destOrd="0" presId="urn:microsoft.com/office/officeart/2005/8/layout/orgChart1"/>
    <dgm:cxn modelId="{F4147850-7908-194E-9635-9B113BA34F5E}" type="presParOf" srcId="{77F45E17-28A6-2041-88EA-ECCA04272AFC}" destId="{8642A464-CF2A-9148-B028-A7A57F6CCB45}" srcOrd="0" destOrd="0" presId="urn:microsoft.com/office/officeart/2005/8/layout/orgChart1"/>
    <dgm:cxn modelId="{7417D22A-84EA-F445-A7BA-8D49FDE14397}" type="presParOf" srcId="{77F45E17-28A6-2041-88EA-ECCA04272AFC}" destId="{4B0BBCA5-0C95-9447-8D9F-31B05830AEEC}" srcOrd="1" destOrd="0" presId="urn:microsoft.com/office/officeart/2005/8/layout/orgChart1"/>
    <dgm:cxn modelId="{44F1EF58-0B7A-474F-9241-31F3470B055A}" type="presParOf" srcId="{E8D35380-2EEF-C842-886C-8D4B438EA133}" destId="{97CC9712-F628-D549-AA1E-6FF38CBFAA6D}" srcOrd="1" destOrd="0" presId="urn:microsoft.com/office/officeart/2005/8/layout/orgChart1"/>
    <dgm:cxn modelId="{1DBFE49E-8689-D543-B777-77E69EE3342F}" type="presParOf" srcId="{E8D35380-2EEF-C842-886C-8D4B438EA133}" destId="{490D518D-64FB-1740-BC2C-672711179079}" srcOrd="2" destOrd="0" presId="urn:microsoft.com/office/officeart/2005/8/layout/orgChart1"/>
    <dgm:cxn modelId="{F8205A68-0457-A940-8899-93C147A06A38}" type="presParOf" srcId="{225B601C-BD6B-494B-BB73-176E63A2CC48}" destId="{5B7FC611-4E1B-EC4D-A77E-7C9C37A2AFC5}" srcOrd="2" destOrd="0" presId="urn:microsoft.com/office/officeart/2005/8/layout/orgChart1"/>
    <dgm:cxn modelId="{19950672-0E44-2941-B5C1-26C9BAE5B32B}" type="presParOf" srcId="{FF3A89B0-2407-D248-B356-220EAA729777}" destId="{A83D7D87-8AC4-524E-B165-D81A64AFBFC1}" srcOrd="2" destOrd="0" presId="urn:microsoft.com/office/officeart/2005/8/layout/orgChart1"/>
    <dgm:cxn modelId="{F1EF35D5-4C1B-F447-8083-D5AAB5D5157C}" type="presParOf" srcId="{FF3A89B0-2407-D248-B356-220EAA729777}" destId="{31DB4DA8-16A3-0940-912A-3B99BC063E1E}" srcOrd="3" destOrd="0" presId="urn:microsoft.com/office/officeart/2005/8/layout/orgChart1"/>
    <dgm:cxn modelId="{95741360-7257-D842-BA91-2C7DF7C5F3FB}" type="presParOf" srcId="{31DB4DA8-16A3-0940-912A-3B99BC063E1E}" destId="{CDAB8B5D-E612-9240-8C78-B1A8310B17D4}" srcOrd="0" destOrd="0" presId="urn:microsoft.com/office/officeart/2005/8/layout/orgChart1"/>
    <dgm:cxn modelId="{685A8874-34E3-EE4F-926D-223616FC1636}" type="presParOf" srcId="{CDAB8B5D-E612-9240-8C78-B1A8310B17D4}" destId="{1D28A71E-067C-2749-8E79-08C0398730DA}" srcOrd="0" destOrd="0" presId="urn:microsoft.com/office/officeart/2005/8/layout/orgChart1"/>
    <dgm:cxn modelId="{BC0F3836-F048-8748-AE48-8C72519DF4BC}" type="presParOf" srcId="{CDAB8B5D-E612-9240-8C78-B1A8310B17D4}" destId="{D122C197-C4FA-8A4B-8BC7-C31873D01697}" srcOrd="1" destOrd="0" presId="urn:microsoft.com/office/officeart/2005/8/layout/orgChart1"/>
    <dgm:cxn modelId="{35FF3CFE-D319-024F-A6C2-EFB7AAE7A92D}" type="presParOf" srcId="{31DB4DA8-16A3-0940-912A-3B99BC063E1E}" destId="{D4ACC3D9-2566-6E44-B72B-76292EAE50C9}" srcOrd="1" destOrd="0" presId="urn:microsoft.com/office/officeart/2005/8/layout/orgChart1"/>
    <dgm:cxn modelId="{CE422FFA-9EA0-6147-AAE3-6394378107B8}" type="presParOf" srcId="{D4ACC3D9-2566-6E44-B72B-76292EAE50C9}" destId="{C700F9F3-8A25-4B43-BB86-F509CB9DEF9A}" srcOrd="0" destOrd="0" presId="urn:microsoft.com/office/officeart/2005/8/layout/orgChart1"/>
    <dgm:cxn modelId="{F5F979A8-1746-FB4C-A222-AD03D22BD13F}" type="presParOf" srcId="{D4ACC3D9-2566-6E44-B72B-76292EAE50C9}" destId="{21F0B0B3-5710-9A48-9D87-A66149807D04}" srcOrd="1" destOrd="0" presId="urn:microsoft.com/office/officeart/2005/8/layout/orgChart1"/>
    <dgm:cxn modelId="{CE519C61-9F6A-8743-BA67-61B529FB0807}" type="presParOf" srcId="{21F0B0B3-5710-9A48-9D87-A66149807D04}" destId="{45448E40-26BE-1A45-919D-4469138C9741}" srcOrd="0" destOrd="0" presId="urn:microsoft.com/office/officeart/2005/8/layout/orgChart1"/>
    <dgm:cxn modelId="{15EFD16D-8C4A-1846-80DC-8E112C598E85}" type="presParOf" srcId="{45448E40-26BE-1A45-919D-4469138C9741}" destId="{5FC70C1F-A8EA-C84D-AC97-A79EE11E112E}" srcOrd="0" destOrd="0" presId="urn:microsoft.com/office/officeart/2005/8/layout/orgChart1"/>
    <dgm:cxn modelId="{C092DBDD-4FBC-714A-AF2B-7C173115B22F}" type="presParOf" srcId="{45448E40-26BE-1A45-919D-4469138C9741}" destId="{9729C4B4-2162-BC40-B924-830C2ABB89C3}" srcOrd="1" destOrd="0" presId="urn:microsoft.com/office/officeart/2005/8/layout/orgChart1"/>
    <dgm:cxn modelId="{976BC77C-05DA-6942-961A-7B0BBB43A03E}" type="presParOf" srcId="{21F0B0B3-5710-9A48-9D87-A66149807D04}" destId="{93DF60E8-98D7-544D-9FF9-74E59C410C7D}" srcOrd="1" destOrd="0" presId="urn:microsoft.com/office/officeart/2005/8/layout/orgChart1"/>
    <dgm:cxn modelId="{8A58E864-CC8D-3C48-84B3-1DDF3954BB90}" type="presParOf" srcId="{21F0B0B3-5710-9A48-9D87-A66149807D04}" destId="{A8F991D5-D743-AB4E-B40F-A1CE08013D04}" srcOrd="2" destOrd="0" presId="urn:microsoft.com/office/officeart/2005/8/layout/orgChart1"/>
    <dgm:cxn modelId="{57558A1A-2871-3249-9D3E-F1D0B5B8D811}" type="presParOf" srcId="{31DB4DA8-16A3-0940-912A-3B99BC063E1E}" destId="{EFC7AAC7-D216-4B47-AEE2-CEDCF6C39858}" srcOrd="2" destOrd="0" presId="urn:microsoft.com/office/officeart/2005/8/layout/orgChart1"/>
    <dgm:cxn modelId="{3CBA74F2-7179-D646-BB5B-A0BD361DE9AA}" type="presParOf" srcId="{BE0731B9-1D8A-514F-8254-B204A4065B59}" destId="{3967A736-814F-D84F-9160-4E91C9E8E12D}" srcOrd="2" destOrd="0" presId="urn:microsoft.com/office/officeart/2005/8/layout/orgChart1"/>
    <dgm:cxn modelId="{F69CA7D7-8DFD-704A-A15E-8422C073DEDF}" type="presParOf" srcId="{3967A736-814F-D84F-9160-4E91C9E8E12D}" destId="{CECC1676-58BC-E544-82FD-91E232E57543}" srcOrd="0" destOrd="0" presId="urn:microsoft.com/office/officeart/2005/8/layout/orgChart1"/>
    <dgm:cxn modelId="{CB9FB96B-0E10-D347-BCEA-E1E0147AA1F7}" type="presParOf" srcId="{3967A736-814F-D84F-9160-4E91C9E8E12D}" destId="{17B8AE29-F700-684A-A1D3-F668E75ADBF8}" srcOrd="1" destOrd="0" presId="urn:microsoft.com/office/officeart/2005/8/layout/orgChart1"/>
    <dgm:cxn modelId="{C9B86E3F-246E-0A44-A74F-A5B13A7C9F5D}" type="presParOf" srcId="{17B8AE29-F700-684A-A1D3-F668E75ADBF8}" destId="{1E8FA6E1-8CCC-B648-96D3-520002F63A34}" srcOrd="0" destOrd="0" presId="urn:microsoft.com/office/officeart/2005/8/layout/orgChart1"/>
    <dgm:cxn modelId="{CBF16A15-000F-004A-A95D-98D66817A2D3}" type="presParOf" srcId="{1E8FA6E1-8CCC-B648-96D3-520002F63A34}" destId="{627417F2-251A-3F42-ADAB-9CDBE0105A92}" srcOrd="0" destOrd="0" presId="urn:microsoft.com/office/officeart/2005/8/layout/orgChart1"/>
    <dgm:cxn modelId="{4DAD0324-0016-B74D-AD92-D45AC84B59CC}" type="presParOf" srcId="{1E8FA6E1-8CCC-B648-96D3-520002F63A34}" destId="{721922BF-EF0C-B241-BDA9-20CB2D4C24BC}" srcOrd="1" destOrd="0" presId="urn:microsoft.com/office/officeart/2005/8/layout/orgChart1"/>
    <dgm:cxn modelId="{9A42C523-964A-514C-87C3-74400B65A6AF}" type="presParOf" srcId="{17B8AE29-F700-684A-A1D3-F668E75ADBF8}" destId="{80F96434-7CCA-9649-9F1F-DDAFD87D0A07}" srcOrd="1" destOrd="0" presId="urn:microsoft.com/office/officeart/2005/8/layout/orgChart1"/>
    <dgm:cxn modelId="{39366D39-9F3D-0C42-ABCF-EC86955BF822}" type="presParOf" srcId="{17B8AE29-F700-684A-A1D3-F668E75ADBF8}" destId="{D30F5CE3-48EF-4344-932A-DA1F5F48FB7B}" srcOrd="2" destOrd="0" presId="urn:microsoft.com/office/officeart/2005/8/layout/orgChart1"/>
    <dgm:cxn modelId="{A82A76AA-13C5-554F-88C4-5ACC1C3D78E7}" type="presParOf" srcId="{085C5380-6CF3-4947-A366-2F366A9E666D}" destId="{685F463A-2AC7-D341-A8FB-BBA86C3BB9D1}" srcOrd="2" destOrd="0" presId="urn:microsoft.com/office/officeart/2005/8/layout/orgChart1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D45E17-572D-DB44-B3BE-6E087E85631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AA975-484F-CC48-B6C2-81C2DC75243C}" type="asst">
      <dgm:prSet phldrT="[Text]"/>
      <dgm:spPr/>
      <dgm:t>
        <a:bodyPr/>
        <a:lstStyle/>
        <a:p>
          <a:r>
            <a:rPr lang="en-US" dirty="0" err="1"/>
            <a:t>Retromuscular</a:t>
          </a:r>
          <a:r>
            <a:rPr lang="en-US" dirty="0"/>
            <a:t> </a:t>
          </a:r>
          <a:r>
            <a:rPr lang="en-US" dirty="0" err="1"/>
            <a:t>Sublay</a:t>
          </a:r>
          <a:r>
            <a:rPr lang="en-US" dirty="0"/>
            <a:t> Repair </a:t>
          </a:r>
        </a:p>
      </dgm:t>
    </dgm:pt>
    <dgm:pt modelId="{73C25664-4F6E-474F-B6F9-AA67930EDB99}" type="parTrans" cxnId="{5F5A065F-B336-4D4F-BD90-DD3685ED3DE7}">
      <dgm:prSet/>
      <dgm:spPr/>
      <dgm:t>
        <a:bodyPr/>
        <a:lstStyle/>
        <a:p>
          <a:endParaRPr lang="en-US"/>
        </a:p>
      </dgm:t>
    </dgm:pt>
    <dgm:pt modelId="{154E9563-9EEF-6D4B-B327-7BF547B7226D}" type="sibTrans" cxnId="{5F5A065F-B336-4D4F-BD90-DD3685ED3DE7}">
      <dgm:prSet/>
      <dgm:spPr/>
      <dgm:t>
        <a:bodyPr/>
        <a:lstStyle/>
        <a:p>
          <a:endParaRPr lang="en-US"/>
        </a:p>
      </dgm:t>
    </dgm:pt>
    <dgm:pt modelId="{98147649-FA1A-B247-9D91-7A223D864217}">
      <dgm:prSet phldrT="[Text]"/>
      <dgm:spPr/>
      <dgm:t>
        <a:bodyPr/>
        <a:lstStyle/>
        <a:p>
          <a:r>
            <a:rPr lang="en-US" dirty="0"/>
            <a:t>BMI &gt;35</a:t>
          </a:r>
        </a:p>
        <a:p>
          <a:r>
            <a:rPr lang="en-US" dirty="0"/>
            <a:t>Current Smoking And /OR Diabetes  </a:t>
          </a:r>
        </a:p>
      </dgm:t>
    </dgm:pt>
    <dgm:pt modelId="{EDE7C535-1C51-8D47-843F-1E1247B94C3E}" type="parTrans" cxnId="{0D541A54-1852-4B4D-824B-476BBD2682F1}">
      <dgm:prSet/>
      <dgm:spPr/>
      <dgm:t>
        <a:bodyPr/>
        <a:lstStyle/>
        <a:p>
          <a:endParaRPr lang="en-US"/>
        </a:p>
      </dgm:t>
    </dgm:pt>
    <dgm:pt modelId="{578E7A6A-7CE2-EB44-8DF6-84330223CFA5}" type="sibTrans" cxnId="{0D541A54-1852-4B4D-824B-476BBD2682F1}">
      <dgm:prSet/>
      <dgm:spPr/>
      <dgm:t>
        <a:bodyPr/>
        <a:lstStyle/>
        <a:p>
          <a:endParaRPr lang="en-US"/>
        </a:p>
      </dgm:t>
    </dgm:pt>
    <dgm:pt modelId="{D2CF7510-BE77-1B46-B994-6B97799C6581}">
      <dgm:prSet/>
      <dgm:spPr/>
      <dgm:t>
        <a:bodyPr/>
        <a:lstStyle/>
        <a:p>
          <a:r>
            <a:rPr lang="en-US" dirty="0"/>
            <a:t>Open </a:t>
          </a:r>
        </a:p>
        <a:p>
          <a:r>
            <a:rPr lang="en-US" dirty="0"/>
            <a:t>660 pts</a:t>
          </a:r>
        </a:p>
      </dgm:t>
    </dgm:pt>
    <dgm:pt modelId="{7B4DF5D3-559A-7043-9B24-065A14C4509C}" type="parTrans" cxnId="{260B7E10-8ADC-0848-8EBA-F2F5F0ABF938}">
      <dgm:prSet/>
      <dgm:spPr/>
      <dgm:t>
        <a:bodyPr/>
        <a:lstStyle/>
        <a:p>
          <a:endParaRPr lang="en-US"/>
        </a:p>
      </dgm:t>
    </dgm:pt>
    <dgm:pt modelId="{E0A4A22D-3466-CB4A-9B00-5DA89A797E2E}" type="sibTrans" cxnId="{260B7E10-8ADC-0848-8EBA-F2F5F0ABF938}">
      <dgm:prSet/>
      <dgm:spPr/>
      <dgm:t>
        <a:bodyPr/>
        <a:lstStyle/>
        <a:p>
          <a:endParaRPr lang="en-US"/>
        </a:p>
      </dgm:t>
    </dgm:pt>
    <dgm:pt modelId="{15383C91-A56D-8C4E-9CB9-083A4173A1D4}">
      <dgm:prSet/>
      <dgm:spPr/>
      <dgm:t>
        <a:bodyPr/>
        <a:lstStyle/>
        <a:p>
          <a:r>
            <a:rPr lang="en-US" dirty="0"/>
            <a:t>Robotic </a:t>
          </a:r>
        </a:p>
        <a:p>
          <a:r>
            <a:rPr lang="en-US" dirty="0"/>
            <a:t>253 pts </a:t>
          </a:r>
        </a:p>
      </dgm:t>
    </dgm:pt>
    <dgm:pt modelId="{E3759589-478F-2043-B100-094513CAA9E5}" type="parTrans" cxnId="{0C619DC4-B1A9-6548-A2EC-D503F6B5F35E}">
      <dgm:prSet/>
      <dgm:spPr/>
      <dgm:t>
        <a:bodyPr/>
        <a:lstStyle/>
        <a:p>
          <a:endParaRPr lang="en-US"/>
        </a:p>
      </dgm:t>
    </dgm:pt>
    <dgm:pt modelId="{90A20957-F222-4C49-9C86-8B8F9624DC28}" type="sibTrans" cxnId="{0C619DC4-B1A9-6548-A2EC-D503F6B5F35E}">
      <dgm:prSet/>
      <dgm:spPr/>
      <dgm:t>
        <a:bodyPr/>
        <a:lstStyle/>
        <a:p>
          <a:endParaRPr lang="en-US"/>
        </a:p>
      </dgm:t>
    </dgm:pt>
    <dgm:pt modelId="{3C7D3374-88A9-C544-BC48-EDA1A7D41AF8}" type="asst">
      <dgm:prSet/>
      <dgm:spPr/>
      <dgm:t>
        <a:bodyPr/>
        <a:lstStyle/>
        <a:p>
          <a:r>
            <a:rPr lang="en-US" dirty="0"/>
            <a:t>Emergency Cases</a:t>
          </a:r>
        </a:p>
        <a:p>
          <a:r>
            <a:rPr lang="en-US" dirty="0"/>
            <a:t>Class 2-4 wounds</a:t>
          </a:r>
        </a:p>
        <a:p>
          <a:r>
            <a:rPr lang="en-US" dirty="0"/>
            <a:t>External Oblique Release</a:t>
          </a:r>
        </a:p>
      </dgm:t>
    </dgm:pt>
    <dgm:pt modelId="{6041EE7C-F5EB-A440-8B93-FE6BA7DAFEDF}" type="parTrans" cxnId="{55CA8225-24B5-2E4C-9666-851836B9B100}">
      <dgm:prSet/>
      <dgm:spPr/>
      <dgm:t>
        <a:bodyPr/>
        <a:lstStyle/>
        <a:p>
          <a:endParaRPr lang="en-US"/>
        </a:p>
      </dgm:t>
    </dgm:pt>
    <dgm:pt modelId="{AD07075F-1D57-1D4E-BBAF-4809101DAE68}" type="sibTrans" cxnId="{55CA8225-24B5-2E4C-9666-851836B9B100}">
      <dgm:prSet/>
      <dgm:spPr/>
      <dgm:t>
        <a:bodyPr/>
        <a:lstStyle/>
        <a:p>
          <a:endParaRPr lang="en-US"/>
        </a:p>
      </dgm:t>
    </dgm:pt>
    <dgm:pt modelId="{2B844D0E-B8F4-DD44-A68F-A71B23AFB86B}">
      <dgm:prSet/>
      <dgm:spPr/>
      <dgm:t>
        <a:bodyPr/>
        <a:lstStyle/>
        <a:p>
          <a:endParaRPr lang="en-US" dirty="0"/>
        </a:p>
      </dgm:t>
    </dgm:pt>
    <dgm:pt modelId="{1BC123A0-372E-AF4B-BA05-1CB1F2F366C9}" type="sibTrans" cxnId="{0C643E69-5338-054B-ABCB-5A059BFB0394}">
      <dgm:prSet/>
      <dgm:spPr/>
      <dgm:t>
        <a:bodyPr/>
        <a:lstStyle/>
        <a:p>
          <a:endParaRPr lang="en-US"/>
        </a:p>
      </dgm:t>
    </dgm:pt>
    <dgm:pt modelId="{1301DCED-8051-1F44-8A37-81D25BB0628C}" type="parTrans" cxnId="{0C643E69-5338-054B-ABCB-5A059BFB0394}">
      <dgm:prSet/>
      <dgm:spPr/>
      <dgm:t>
        <a:bodyPr/>
        <a:lstStyle/>
        <a:p>
          <a:endParaRPr lang="en-US"/>
        </a:p>
      </dgm:t>
    </dgm:pt>
    <dgm:pt modelId="{FB660866-FC19-E540-9BD5-D3AED5F01918}">
      <dgm:prSet/>
      <dgm:spPr/>
      <dgm:t>
        <a:bodyPr/>
        <a:lstStyle/>
        <a:p>
          <a:endParaRPr lang="en-US" dirty="0"/>
        </a:p>
      </dgm:t>
    </dgm:pt>
    <dgm:pt modelId="{87AD260C-26D3-1F4C-8CF2-6BC814AD6F13}" type="sibTrans" cxnId="{1E60F12F-A27E-764E-B9C9-FE606B8A544A}">
      <dgm:prSet/>
      <dgm:spPr/>
      <dgm:t>
        <a:bodyPr/>
        <a:lstStyle/>
        <a:p>
          <a:endParaRPr lang="en-US"/>
        </a:p>
      </dgm:t>
    </dgm:pt>
    <dgm:pt modelId="{34993FC7-5461-D741-9676-C26044785405}" type="parTrans" cxnId="{1E60F12F-A27E-764E-B9C9-FE606B8A544A}">
      <dgm:prSet/>
      <dgm:spPr/>
      <dgm:t>
        <a:bodyPr/>
        <a:lstStyle/>
        <a:p>
          <a:endParaRPr lang="en-US"/>
        </a:p>
      </dgm:t>
    </dgm:pt>
    <dgm:pt modelId="{46956F50-16FE-194D-B04A-FD66C92888BF}" type="pres">
      <dgm:prSet presAssocID="{04D45E17-572D-DB44-B3BE-6E087E8563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5C5380-6CF3-4947-A366-2F366A9E666D}" type="pres">
      <dgm:prSet presAssocID="{F15AA975-484F-CC48-B6C2-81C2DC75243C}" presName="hierRoot1" presStyleCnt="0">
        <dgm:presLayoutVars>
          <dgm:hierBranch val="init"/>
        </dgm:presLayoutVars>
      </dgm:prSet>
      <dgm:spPr/>
    </dgm:pt>
    <dgm:pt modelId="{1325FC50-20C2-1547-A54B-B541CEF2D717}" type="pres">
      <dgm:prSet presAssocID="{F15AA975-484F-CC48-B6C2-81C2DC75243C}" presName="rootComposite1" presStyleCnt="0"/>
      <dgm:spPr/>
    </dgm:pt>
    <dgm:pt modelId="{3B2B87E1-EB79-5249-AC36-A3BCAF3EE444}" type="pres">
      <dgm:prSet presAssocID="{F15AA975-484F-CC48-B6C2-81C2DC75243C}" presName="rootText1" presStyleLbl="node0" presStyleIdx="0" presStyleCnt="1">
        <dgm:presLayoutVars>
          <dgm:chPref val="3"/>
        </dgm:presLayoutVars>
      </dgm:prSet>
      <dgm:spPr/>
    </dgm:pt>
    <dgm:pt modelId="{F2FC1CD5-9635-C340-A561-20F9A410C45A}" type="pres">
      <dgm:prSet presAssocID="{F15AA975-484F-CC48-B6C2-81C2DC75243C}" presName="rootConnector1" presStyleLbl="asst0" presStyleIdx="0" presStyleCnt="0"/>
      <dgm:spPr/>
    </dgm:pt>
    <dgm:pt modelId="{7FB15846-3D97-0743-A808-4FC45ABF90F0}" type="pres">
      <dgm:prSet presAssocID="{F15AA975-484F-CC48-B6C2-81C2DC75243C}" presName="hierChild2" presStyleCnt="0"/>
      <dgm:spPr/>
    </dgm:pt>
    <dgm:pt modelId="{C357F5CD-F919-E743-8D10-D19CA7C42C77}" type="pres">
      <dgm:prSet presAssocID="{EDE7C535-1C51-8D47-843F-1E1247B94C3E}" presName="Name37" presStyleLbl="parChTrans1D2" presStyleIdx="0" presStyleCnt="1"/>
      <dgm:spPr/>
    </dgm:pt>
    <dgm:pt modelId="{BE0731B9-1D8A-514F-8254-B204A4065B59}" type="pres">
      <dgm:prSet presAssocID="{98147649-FA1A-B247-9D91-7A223D864217}" presName="hierRoot2" presStyleCnt="0">
        <dgm:presLayoutVars>
          <dgm:hierBranch val="init"/>
        </dgm:presLayoutVars>
      </dgm:prSet>
      <dgm:spPr/>
    </dgm:pt>
    <dgm:pt modelId="{ED669B64-E9E1-6442-B1E3-B900AB1FBB7F}" type="pres">
      <dgm:prSet presAssocID="{98147649-FA1A-B247-9D91-7A223D864217}" presName="rootComposite" presStyleCnt="0"/>
      <dgm:spPr/>
    </dgm:pt>
    <dgm:pt modelId="{87AC85F6-85F2-034F-B43F-C24E265980B0}" type="pres">
      <dgm:prSet presAssocID="{98147649-FA1A-B247-9D91-7A223D864217}" presName="rootText" presStyleLbl="node2" presStyleIdx="0" presStyleCnt="1">
        <dgm:presLayoutVars>
          <dgm:chPref val="3"/>
        </dgm:presLayoutVars>
      </dgm:prSet>
      <dgm:spPr/>
    </dgm:pt>
    <dgm:pt modelId="{CC037F11-B8BA-B249-89EE-F1AA674FE35F}" type="pres">
      <dgm:prSet presAssocID="{98147649-FA1A-B247-9D91-7A223D864217}" presName="rootConnector" presStyleLbl="node2" presStyleIdx="0" presStyleCnt="1"/>
      <dgm:spPr/>
    </dgm:pt>
    <dgm:pt modelId="{FF3A89B0-2407-D248-B356-220EAA729777}" type="pres">
      <dgm:prSet presAssocID="{98147649-FA1A-B247-9D91-7A223D864217}" presName="hierChild4" presStyleCnt="0"/>
      <dgm:spPr/>
    </dgm:pt>
    <dgm:pt modelId="{6703A2DF-CF89-4342-ABEB-A740F39249A5}" type="pres">
      <dgm:prSet presAssocID="{7B4DF5D3-559A-7043-9B24-065A14C4509C}" presName="Name37" presStyleLbl="parChTrans1D3" presStyleIdx="0" presStyleCnt="3"/>
      <dgm:spPr/>
    </dgm:pt>
    <dgm:pt modelId="{225B601C-BD6B-494B-BB73-176E63A2CC48}" type="pres">
      <dgm:prSet presAssocID="{D2CF7510-BE77-1B46-B994-6B97799C6581}" presName="hierRoot2" presStyleCnt="0">
        <dgm:presLayoutVars>
          <dgm:hierBranch val="init"/>
        </dgm:presLayoutVars>
      </dgm:prSet>
      <dgm:spPr/>
    </dgm:pt>
    <dgm:pt modelId="{65A4C06A-59DE-EF41-AA49-46F0F4B78869}" type="pres">
      <dgm:prSet presAssocID="{D2CF7510-BE77-1B46-B994-6B97799C6581}" presName="rootComposite" presStyleCnt="0"/>
      <dgm:spPr/>
    </dgm:pt>
    <dgm:pt modelId="{B6F19F41-5AA5-8949-A84D-8FFF2EEABE14}" type="pres">
      <dgm:prSet presAssocID="{D2CF7510-BE77-1B46-B994-6B97799C6581}" presName="rootText" presStyleLbl="node3" presStyleIdx="0" presStyleCnt="2">
        <dgm:presLayoutVars>
          <dgm:chPref val="3"/>
        </dgm:presLayoutVars>
      </dgm:prSet>
      <dgm:spPr/>
    </dgm:pt>
    <dgm:pt modelId="{98745662-8710-6B40-A412-10A62B575076}" type="pres">
      <dgm:prSet presAssocID="{D2CF7510-BE77-1B46-B994-6B97799C6581}" presName="rootConnector" presStyleLbl="node3" presStyleIdx="0" presStyleCnt="2"/>
      <dgm:spPr/>
    </dgm:pt>
    <dgm:pt modelId="{2B228053-D220-7F4F-81C7-1E2FC2B10E51}" type="pres">
      <dgm:prSet presAssocID="{D2CF7510-BE77-1B46-B994-6B97799C6581}" presName="hierChild4" presStyleCnt="0"/>
      <dgm:spPr/>
    </dgm:pt>
    <dgm:pt modelId="{0AA31EB1-71D9-C942-8EEF-1E01EAB91536}" type="pres">
      <dgm:prSet presAssocID="{1301DCED-8051-1F44-8A37-81D25BB0628C}" presName="Name37" presStyleLbl="parChTrans1D4" presStyleIdx="0" presStyleCnt="2"/>
      <dgm:spPr/>
    </dgm:pt>
    <dgm:pt modelId="{E8D35380-2EEF-C842-886C-8D4B438EA133}" type="pres">
      <dgm:prSet presAssocID="{2B844D0E-B8F4-DD44-A68F-A71B23AFB86B}" presName="hierRoot2" presStyleCnt="0">
        <dgm:presLayoutVars>
          <dgm:hierBranch val="init"/>
        </dgm:presLayoutVars>
      </dgm:prSet>
      <dgm:spPr/>
    </dgm:pt>
    <dgm:pt modelId="{77F45E17-28A6-2041-88EA-ECCA04272AFC}" type="pres">
      <dgm:prSet presAssocID="{2B844D0E-B8F4-DD44-A68F-A71B23AFB86B}" presName="rootComposite" presStyleCnt="0"/>
      <dgm:spPr/>
    </dgm:pt>
    <dgm:pt modelId="{8642A464-CF2A-9148-B028-A7A57F6CCB45}" type="pres">
      <dgm:prSet presAssocID="{2B844D0E-B8F4-DD44-A68F-A71B23AFB86B}" presName="rootText" presStyleLbl="node4" presStyleIdx="0" presStyleCnt="2" custLinFactNeighborX="-13365" custLinFactNeighborY="-1782">
        <dgm:presLayoutVars>
          <dgm:chPref val="3"/>
        </dgm:presLayoutVars>
      </dgm:prSet>
      <dgm:spPr/>
    </dgm:pt>
    <dgm:pt modelId="{4B0BBCA5-0C95-9447-8D9F-31B05830AEEC}" type="pres">
      <dgm:prSet presAssocID="{2B844D0E-B8F4-DD44-A68F-A71B23AFB86B}" presName="rootConnector" presStyleLbl="node4" presStyleIdx="0" presStyleCnt="2"/>
      <dgm:spPr/>
    </dgm:pt>
    <dgm:pt modelId="{97CC9712-F628-D549-AA1E-6FF38CBFAA6D}" type="pres">
      <dgm:prSet presAssocID="{2B844D0E-B8F4-DD44-A68F-A71B23AFB86B}" presName="hierChild4" presStyleCnt="0"/>
      <dgm:spPr/>
    </dgm:pt>
    <dgm:pt modelId="{490D518D-64FB-1740-BC2C-672711179079}" type="pres">
      <dgm:prSet presAssocID="{2B844D0E-B8F4-DD44-A68F-A71B23AFB86B}" presName="hierChild5" presStyleCnt="0"/>
      <dgm:spPr/>
    </dgm:pt>
    <dgm:pt modelId="{5B7FC611-4E1B-EC4D-A77E-7C9C37A2AFC5}" type="pres">
      <dgm:prSet presAssocID="{D2CF7510-BE77-1B46-B994-6B97799C6581}" presName="hierChild5" presStyleCnt="0"/>
      <dgm:spPr/>
    </dgm:pt>
    <dgm:pt modelId="{A83D7D87-8AC4-524E-B165-D81A64AFBFC1}" type="pres">
      <dgm:prSet presAssocID="{E3759589-478F-2043-B100-094513CAA9E5}" presName="Name37" presStyleLbl="parChTrans1D3" presStyleIdx="1" presStyleCnt="3"/>
      <dgm:spPr/>
    </dgm:pt>
    <dgm:pt modelId="{31DB4DA8-16A3-0940-912A-3B99BC063E1E}" type="pres">
      <dgm:prSet presAssocID="{15383C91-A56D-8C4E-9CB9-083A4173A1D4}" presName="hierRoot2" presStyleCnt="0">
        <dgm:presLayoutVars>
          <dgm:hierBranch val="init"/>
        </dgm:presLayoutVars>
      </dgm:prSet>
      <dgm:spPr/>
    </dgm:pt>
    <dgm:pt modelId="{CDAB8B5D-E612-9240-8C78-B1A8310B17D4}" type="pres">
      <dgm:prSet presAssocID="{15383C91-A56D-8C4E-9CB9-083A4173A1D4}" presName="rootComposite" presStyleCnt="0"/>
      <dgm:spPr/>
    </dgm:pt>
    <dgm:pt modelId="{1D28A71E-067C-2749-8E79-08C0398730DA}" type="pres">
      <dgm:prSet presAssocID="{15383C91-A56D-8C4E-9CB9-083A4173A1D4}" presName="rootText" presStyleLbl="node3" presStyleIdx="1" presStyleCnt="2">
        <dgm:presLayoutVars>
          <dgm:chPref val="3"/>
        </dgm:presLayoutVars>
      </dgm:prSet>
      <dgm:spPr/>
    </dgm:pt>
    <dgm:pt modelId="{D122C197-C4FA-8A4B-8BC7-C31873D01697}" type="pres">
      <dgm:prSet presAssocID="{15383C91-A56D-8C4E-9CB9-083A4173A1D4}" presName="rootConnector" presStyleLbl="node3" presStyleIdx="1" presStyleCnt="2"/>
      <dgm:spPr/>
    </dgm:pt>
    <dgm:pt modelId="{D4ACC3D9-2566-6E44-B72B-76292EAE50C9}" type="pres">
      <dgm:prSet presAssocID="{15383C91-A56D-8C4E-9CB9-083A4173A1D4}" presName="hierChild4" presStyleCnt="0"/>
      <dgm:spPr/>
    </dgm:pt>
    <dgm:pt modelId="{C700F9F3-8A25-4B43-BB86-F509CB9DEF9A}" type="pres">
      <dgm:prSet presAssocID="{34993FC7-5461-D741-9676-C26044785405}" presName="Name37" presStyleLbl="parChTrans1D4" presStyleIdx="1" presStyleCnt="2"/>
      <dgm:spPr/>
    </dgm:pt>
    <dgm:pt modelId="{21F0B0B3-5710-9A48-9D87-A66149807D04}" type="pres">
      <dgm:prSet presAssocID="{FB660866-FC19-E540-9BD5-D3AED5F01918}" presName="hierRoot2" presStyleCnt="0">
        <dgm:presLayoutVars>
          <dgm:hierBranch val="init"/>
        </dgm:presLayoutVars>
      </dgm:prSet>
      <dgm:spPr/>
    </dgm:pt>
    <dgm:pt modelId="{45448E40-26BE-1A45-919D-4469138C9741}" type="pres">
      <dgm:prSet presAssocID="{FB660866-FC19-E540-9BD5-D3AED5F01918}" presName="rootComposite" presStyleCnt="0"/>
      <dgm:spPr/>
    </dgm:pt>
    <dgm:pt modelId="{5FC70C1F-A8EA-C84D-AC97-A79EE11E112E}" type="pres">
      <dgm:prSet presAssocID="{FB660866-FC19-E540-9BD5-D3AED5F01918}" presName="rootText" presStyleLbl="node4" presStyleIdx="1" presStyleCnt="2" custLinFactNeighborX="-11584" custLinFactNeighborY="1923">
        <dgm:presLayoutVars>
          <dgm:chPref val="3"/>
        </dgm:presLayoutVars>
      </dgm:prSet>
      <dgm:spPr/>
    </dgm:pt>
    <dgm:pt modelId="{9729C4B4-2162-BC40-B924-830C2ABB89C3}" type="pres">
      <dgm:prSet presAssocID="{FB660866-FC19-E540-9BD5-D3AED5F01918}" presName="rootConnector" presStyleLbl="node4" presStyleIdx="1" presStyleCnt="2"/>
      <dgm:spPr/>
    </dgm:pt>
    <dgm:pt modelId="{93DF60E8-98D7-544D-9FF9-74E59C410C7D}" type="pres">
      <dgm:prSet presAssocID="{FB660866-FC19-E540-9BD5-D3AED5F01918}" presName="hierChild4" presStyleCnt="0"/>
      <dgm:spPr/>
    </dgm:pt>
    <dgm:pt modelId="{A8F991D5-D743-AB4E-B40F-A1CE08013D04}" type="pres">
      <dgm:prSet presAssocID="{FB660866-FC19-E540-9BD5-D3AED5F01918}" presName="hierChild5" presStyleCnt="0"/>
      <dgm:spPr/>
    </dgm:pt>
    <dgm:pt modelId="{EFC7AAC7-D216-4B47-AEE2-CEDCF6C39858}" type="pres">
      <dgm:prSet presAssocID="{15383C91-A56D-8C4E-9CB9-083A4173A1D4}" presName="hierChild5" presStyleCnt="0"/>
      <dgm:spPr/>
    </dgm:pt>
    <dgm:pt modelId="{3967A736-814F-D84F-9160-4E91C9E8E12D}" type="pres">
      <dgm:prSet presAssocID="{98147649-FA1A-B247-9D91-7A223D864217}" presName="hierChild5" presStyleCnt="0"/>
      <dgm:spPr/>
    </dgm:pt>
    <dgm:pt modelId="{CECC1676-58BC-E544-82FD-91E232E57543}" type="pres">
      <dgm:prSet presAssocID="{6041EE7C-F5EB-A440-8B93-FE6BA7DAFEDF}" presName="Name111" presStyleLbl="parChTrans1D3" presStyleIdx="2" presStyleCnt="3"/>
      <dgm:spPr/>
    </dgm:pt>
    <dgm:pt modelId="{17B8AE29-F700-684A-A1D3-F668E75ADBF8}" type="pres">
      <dgm:prSet presAssocID="{3C7D3374-88A9-C544-BC48-EDA1A7D41AF8}" presName="hierRoot3" presStyleCnt="0">
        <dgm:presLayoutVars>
          <dgm:hierBranch val="init"/>
        </dgm:presLayoutVars>
      </dgm:prSet>
      <dgm:spPr/>
    </dgm:pt>
    <dgm:pt modelId="{1E8FA6E1-8CCC-B648-96D3-520002F63A34}" type="pres">
      <dgm:prSet presAssocID="{3C7D3374-88A9-C544-BC48-EDA1A7D41AF8}" presName="rootComposite3" presStyleCnt="0"/>
      <dgm:spPr/>
    </dgm:pt>
    <dgm:pt modelId="{627417F2-251A-3F42-ADAB-9CDBE0105A92}" type="pres">
      <dgm:prSet presAssocID="{3C7D3374-88A9-C544-BC48-EDA1A7D41AF8}" presName="rootText3" presStyleLbl="asst2" presStyleIdx="0" presStyleCnt="1" custScaleX="146681" custScaleY="122486">
        <dgm:presLayoutVars>
          <dgm:chPref val="3"/>
        </dgm:presLayoutVars>
      </dgm:prSet>
      <dgm:spPr/>
    </dgm:pt>
    <dgm:pt modelId="{721922BF-EF0C-B241-BDA9-20CB2D4C24BC}" type="pres">
      <dgm:prSet presAssocID="{3C7D3374-88A9-C544-BC48-EDA1A7D41AF8}" presName="rootConnector3" presStyleLbl="asst2" presStyleIdx="0" presStyleCnt="1"/>
      <dgm:spPr/>
    </dgm:pt>
    <dgm:pt modelId="{80F96434-7CCA-9649-9F1F-DDAFD87D0A07}" type="pres">
      <dgm:prSet presAssocID="{3C7D3374-88A9-C544-BC48-EDA1A7D41AF8}" presName="hierChild6" presStyleCnt="0"/>
      <dgm:spPr/>
    </dgm:pt>
    <dgm:pt modelId="{D30F5CE3-48EF-4344-932A-DA1F5F48FB7B}" type="pres">
      <dgm:prSet presAssocID="{3C7D3374-88A9-C544-BC48-EDA1A7D41AF8}" presName="hierChild7" presStyleCnt="0"/>
      <dgm:spPr/>
    </dgm:pt>
    <dgm:pt modelId="{685F463A-2AC7-D341-A8FB-BBA86C3BB9D1}" type="pres">
      <dgm:prSet presAssocID="{F15AA975-484F-CC48-B6C2-81C2DC75243C}" presName="hierChild3" presStyleCnt="0"/>
      <dgm:spPr/>
    </dgm:pt>
  </dgm:ptLst>
  <dgm:cxnLst>
    <dgm:cxn modelId="{260B7E10-8ADC-0848-8EBA-F2F5F0ABF938}" srcId="{98147649-FA1A-B247-9D91-7A223D864217}" destId="{D2CF7510-BE77-1B46-B994-6B97799C6581}" srcOrd="0" destOrd="0" parTransId="{7B4DF5D3-559A-7043-9B24-065A14C4509C}" sibTransId="{E0A4A22D-3466-CB4A-9B00-5DA89A797E2E}"/>
    <dgm:cxn modelId="{B478CE21-65B0-674D-B4E7-9D54532AECBE}" type="presOf" srcId="{FB660866-FC19-E540-9BD5-D3AED5F01918}" destId="{5FC70C1F-A8EA-C84D-AC97-A79EE11E112E}" srcOrd="0" destOrd="0" presId="urn:microsoft.com/office/officeart/2005/8/layout/orgChart1"/>
    <dgm:cxn modelId="{55CA8225-24B5-2E4C-9666-851836B9B100}" srcId="{98147649-FA1A-B247-9D91-7A223D864217}" destId="{3C7D3374-88A9-C544-BC48-EDA1A7D41AF8}" srcOrd="2" destOrd="0" parTransId="{6041EE7C-F5EB-A440-8B93-FE6BA7DAFEDF}" sibTransId="{AD07075F-1D57-1D4E-BBAF-4809101DAE68}"/>
    <dgm:cxn modelId="{66051429-27C2-0547-8808-C85C9EBDFC01}" type="presOf" srcId="{15383C91-A56D-8C4E-9CB9-083A4173A1D4}" destId="{1D28A71E-067C-2749-8E79-08C0398730DA}" srcOrd="0" destOrd="0" presId="urn:microsoft.com/office/officeart/2005/8/layout/orgChart1"/>
    <dgm:cxn modelId="{0841BD2B-3D64-754F-82D6-CB82EA7CCFE2}" type="presOf" srcId="{D2CF7510-BE77-1B46-B994-6B97799C6581}" destId="{B6F19F41-5AA5-8949-A84D-8FFF2EEABE14}" srcOrd="0" destOrd="0" presId="urn:microsoft.com/office/officeart/2005/8/layout/orgChart1"/>
    <dgm:cxn modelId="{65FCF22C-5138-DD4B-B80F-EDB3FB858C83}" type="presOf" srcId="{1301DCED-8051-1F44-8A37-81D25BB0628C}" destId="{0AA31EB1-71D9-C942-8EEF-1E01EAB91536}" srcOrd="0" destOrd="0" presId="urn:microsoft.com/office/officeart/2005/8/layout/orgChart1"/>
    <dgm:cxn modelId="{519C392E-67E3-014E-9EC2-2168976535A6}" type="presOf" srcId="{FB660866-FC19-E540-9BD5-D3AED5F01918}" destId="{9729C4B4-2162-BC40-B924-830C2ABB89C3}" srcOrd="1" destOrd="0" presId="urn:microsoft.com/office/officeart/2005/8/layout/orgChart1"/>
    <dgm:cxn modelId="{1E60F12F-A27E-764E-B9C9-FE606B8A544A}" srcId="{15383C91-A56D-8C4E-9CB9-083A4173A1D4}" destId="{FB660866-FC19-E540-9BD5-D3AED5F01918}" srcOrd="0" destOrd="0" parTransId="{34993FC7-5461-D741-9676-C26044785405}" sibTransId="{87AD260C-26D3-1F4C-8CF2-6BC814AD6F13}"/>
    <dgm:cxn modelId="{69E37F32-6108-0647-BE8F-5FA7A9B03C19}" type="presOf" srcId="{04D45E17-572D-DB44-B3BE-6E087E85631D}" destId="{46956F50-16FE-194D-B04A-FD66C92888BF}" srcOrd="0" destOrd="0" presId="urn:microsoft.com/office/officeart/2005/8/layout/orgChart1"/>
    <dgm:cxn modelId="{011FBC3B-43CC-F444-9F03-F7D932184FBD}" type="presOf" srcId="{98147649-FA1A-B247-9D91-7A223D864217}" destId="{CC037F11-B8BA-B249-89EE-F1AA674FE35F}" srcOrd="1" destOrd="0" presId="urn:microsoft.com/office/officeart/2005/8/layout/orgChart1"/>
    <dgm:cxn modelId="{6A45E73D-35A5-C34C-9F19-1E4E437F60C4}" type="presOf" srcId="{2B844D0E-B8F4-DD44-A68F-A71B23AFB86B}" destId="{4B0BBCA5-0C95-9447-8D9F-31B05830AEEC}" srcOrd="1" destOrd="0" presId="urn:microsoft.com/office/officeart/2005/8/layout/orgChart1"/>
    <dgm:cxn modelId="{48767440-3501-3E45-A289-30211D1B2E89}" type="presOf" srcId="{6041EE7C-F5EB-A440-8B93-FE6BA7DAFEDF}" destId="{CECC1676-58BC-E544-82FD-91E232E57543}" srcOrd="0" destOrd="0" presId="urn:microsoft.com/office/officeart/2005/8/layout/orgChart1"/>
    <dgm:cxn modelId="{0D541A54-1852-4B4D-824B-476BBD2682F1}" srcId="{F15AA975-484F-CC48-B6C2-81C2DC75243C}" destId="{98147649-FA1A-B247-9D91-7A223D864217}" srcOrd="0" destOrd="0" parTransId="{EDE7C535-1C51-8D47-843F-1E1247B94C3E}" sibTransId="{578E7A6A-7CE2-EB44-8DF6-84330223CFA5}"/>
    <dgm:cxn modelId="{5F5A065F-B336-4D4F-BD90-DD3685ED3DE7}" srcId="{04D45E17-572D-DB44-B3BE-6E087E85631D}" destId="{F15AA975-484F-CC48-B6C2-81C2DC75243C}" srcOrd="0" destOrd="0" parTransId="{73C25664-4F6E-474F-B6F9-AA67930EDB99}" sibTransId="{154E9563-9EEF-6D4B-B327-7BF547B7226D}"/>
    <dgm:cxn modelId="{0C643E69-5338-054B-ABCB-5A059BFB0394}" srcId="{D2CF7510-BE77-1B46-B994-6B97799C6581}" destId="{2B844D0E-B8F4-DD44-A68F-A71B23AFB86B}" srcOrd="0" destOrd="0" parTransId="{1301DCED-8051-1F44-8A37-81D25BB0628C}" sibTransId="{1BC123A0-372E-AF4B-BA05-1CB1F2F366C9}"/>
    <dgm:cxn modelId="{CC072671-97E3-974F-91F6-490E05CD4AB0}" type="presOf" srcId="{2B844D0E-B8F4-DD44-A68F-A71B23AFB86B}" destId="{8642A464-CF2A-9148-B028-A7A57F6CCB45}" srcOrd="0" destOrd="0" presId="urn:microsoft.com/office/officeart/2005/8/layout/orgChart1"/>
    <dgm:cxn modelId="{40AA6C7E-A503-C14E-A170-5E61BB423B03}" type="presOf" srcId="{D2CF7510-BE77-1B46-B994-6B97799C6581}" destId="{98745662-8710-6B40-A412-10A62B575076}" srcOrd="1" destOrd="0" presId="urn:microsoft.com/office/officeart/2005/8/layout/orgChart1"/>
    <dgm:cxn modelId="{782E3792-1E9B-2C49-8090-27FF59150D7B}" type="presOf" srcId="{34993FC7-5461-D741-9676-C26044785405}" destId="{C700F9F3-8A25-4B43-BB86-F509CB9DEF9A}" srcOrd="0" destOrd="0" presId="urn:microsoft.com/office/officeart/2005/8/layout/orgChart1"/>
    <dgm:cxn modelId="{6CE30EA0-F7D5-2049-A93F-8ACC4F267D0C}" type="presOf" srcId="{3C7D3374-88A9-C544-BC48-EDA1A7D41AF8}" destId="{627417F2-251A-3F42-ADAB-9CDBE0105A92}" srcOrd="0" destOrd="0" presId="urn:microsoft.com/office/officeart/2005/8/layout/orgChart1"/>
    <dgm:cxn modelId="{7BC9E3AA-07A5-8746-A539-3F896595AFB8}" type="presOf" srcId="{F15AA975-484F-CC48-B6C2-81C2DC75243C}" destId="{F2FC1CD5-9635-C340-A561-20F9A410C45A}" srcOrd="1" destOrd="0" presId="urn:microsoft.com/office/officeart/2005/8/layout/orgChart1"/>
    <dgm:cxn modelId="{E40C02BB-DCA8-DE45-901D-64B93A0EB7AB}" type="presOf" srcId="{7B4DF5D3-559A-7043-9B24-065A14C4509C}" destId="{6703A2DF-CF89-4342-ABEB-A740F39249A5}" srcOrd="0" destOrd="0" presId="urn:microsoft.com/office/officeart/2005/8/layout/orgChart1"/>
    <dgm:cxn modelId="{0C619DC4-B1A9-6548-A2EC-D503F6B5F35E}" srcId="{98147649-FA1A-B247-9D91-7A223D864217}" destId="{15383C91-A56D-8C4E-9CB9-083A4173A1D4}" srcOrd="1" destOrd="0" parTransId="{E3759589-478F-2043-B100-094513CAA9E5}" sibTransId="{90A20957-F222-4C49-9C86-8B8F9624DC28}"/>
    <dgm:cxn modelId="{C901E7D2-7FB6-B340-A7FD-B666C1BADAAB}" type="presOf" srcId="{EDE7C535-1C51-8D47-843F-1E1247B94C3E}" destId="{C357F5CD-F919-E743-8D10-D19CA7C42C77}" srcOrd="0" destOrd="0" presId="urn:microsoft.com/office/officeart/2005/8/layout/orgChart1"/>
    <dgm:cxn modelId="{63A2C7D6-08A0-FD46-9F04-467563F0BF71}" type="presOf" srcId="{98147649-FA1A-B247-9D91-7A223D864217}" destId="{87AC85F6-85F2-034F-B43F-C24E265980B0}" srcOrd="0" destOrd="0" presId="urn:microsoft.com/office/officeart/2005/8/layout/orgChart1"/>
    <dgm:cxn modelId="{A1B7A8DD-4B12-5742-A9DA-97A80AA162AE}" type="presOf" srcId="{3C7D3374-88A9-C544-BC48-EDA1A7D41AF8}" destId="{721922BF-EF0C-B241-BDA9-20CB2D4C24BC}" srcOrd="1" destOrd="0" presId="urn:microsoft.com/office/officeart/2005/8/layout/orgChart1"/>
    <dgm:cxn modelId="{EB7EAAE7-189E-4E4B-B089-CCAD25242279}" type="presOf" srcId="{15383C91-A56D-8C4E-9CB9-083A4173A1D4}" destId="{D122C197-C4FA-8A4B-8BC7-C31873D01697}" srcOrd="1" destOrd="0" presId="urn:microsoft.com/office/officeart/2005/8/layout/orgChart1"/>
    <dgm:cxn modelId="{D661F3EA-98F7-014F-A377-7D9AD0B2773A}" type="presOf" srcId="{E3759589-478F-2043-B100-094513CAA9E5}" destId="{A83D7D87-8AC4-524E-B165-D81A64AFBFC1}" srcOrd="0" destOrd="0" presId="urn:microsoft.com/office/officeart/2005/8/layout/orgChart1"/>
    <dgm:cxn modelId="{CE2126F7-0781-5D49-A619-355A6ECD223D}" type="presOf" srcId="{F15AA975-484F-CC48-B6C2-81C2DC75243C}" destId="{3B2B87E1-EB79-5249-AC36-A3BCAF3EE444}" srcOrd="0" destOrd="0" presId="urn:microsoft.com/office/officeart/2005/8/layout/orgChart1"/>
    <dgm:cxn modelId="{95544F87-98A3-B946-ABD4-F17E621E43D3}" type="presParOf" srcId="{46956F50-16FE-194D-B04A-FD66C92888BF}" destId="{085C5380-6CF3-4947-A366-2F366A9E666D}" srcOrd="0" destOrd="0" presId="urn:microsoft.com/office/officeart/2005/8/layout/orgChart1"/>
    <dgm:cxn modelId="{85174623-C425-504D-9A76-946A7B225B79}" type="presParOf" srcId="{085C5380-6CF3-4947-A366-2F366A9E666D}" destId="{1325FC50-20C2-1547-A54B-B541CEF2D717}" srcOrd="0" destOrd="0" presId="urn:microsoft.com/office/officeart/2005/8/layout/orgChart1"/>
    <dgm:cxn modelId="{9CA1C4D4-BCCB-8B45-9BF5-C75A782DC814}" type="presParOf" srcId="{1325FC50-20C2-1547-A54B-B541CEF2D717}" destId="{3B2B87E1-EB79-5249-AC36-A3BCAF3EE444}" srcOrd="0" destOrd="0" presId="urn:microsoft.com/office/officeart/2005/8/layout/orgChart1"/>
    <dgm:cxn modelId="{41F24158-CB3E-B543-9333-FB02A9EEAB3C}" type="presParOf" srcId="{1325FC50-20C2-1547-A54B-B541CEF2D717}" destId="{F2FC1CD5-9635-C340-A561-20F9A410C45A}" srcOrd="1" destOrd="0" presId="urn:microsoft.com/office/officeart/2005/8/layout/orgChart1"/>
    <dgm:cxn modelId="{32283036-E463-7541-A3B9-E1C1A7AFE288}" type="presParOf" srcId="{085C5380-6CF3-4947-A366-2F366A9E666D}" destId="{7FB15846-3D97-0743-A808-4FC45ABF90F0}" srcOrd="1" destOrd="0" presId="urn:microsoft.com/office/officeart/2005/8/layout/orgChart1"/>
    <dgm:cxn modelId="{E24DAC50-7F15-AA4C-86D4-AAAFB899C954}" type="presParOf" srcId="{7FB15846-3D97-0743-A808-4FC45ABF90F0}" destId="{C357F5CD-F919-E743-8D10-D19CA7C42C77}" srcOrd="0" destOrd="0" presId="urn:microsoft.com/office/officeart/2005/8/layout/orgChart1"/>
    <dgm:cxn modelId="{408C9076-FF1B-B647-A671-F3D68129F494}" type="presParOf" srcId="{7FB15846-3D97-0743-A808-4FC45ABF90F0}" destId="{BE0731B9-1D8A-514F-8254-B204A4065B59}" srcOrd="1" destOrd="0" presId="urn:microsoft.com/office/officeart/2005/8/layout/orgChart1"/>
    <dgm:cxn modelId="{24C8611D-5C05-2D4E-9006-B1E5CBC2FC3E}" type="presParOf" srcId="{BE0731B9-1D8A-514F-8254-B204A4065B59}" destId="{ED669B64-E9E1-6442-B1E3-B900AB1FBB7F}" srcOrd="0" destOrd="0" presId="urn:microsoft.com/office/officeart/2005/8/layout/orgChart1"/>
    <dgm:cxn modelId="{DB25D21F-6E87-4242-B877-B198EF147B92}" type="presParOf" srcId="{ED669B64-E9E1-6442-B1E3-B900AB1FBB7F}" destId="{87AC85F6-85F2-034F-B43F-C24E265980B0}" srcOrd="0" destOrd="0" presId="urn:microsoft.com/office/officeart/2005/8/layout/orgChart1"/>
    <dgm:cxn modelId="{F256BCA5-715F-B94B-BE0D-36C2BF147012}" type="presParOf" srcId="{ED669B64-E9E1-6442-B1E3-B900AB1FBB7F}" destId="{CC037F11-B8BA-B249-89EE-F1AA674FE35F}" srcOrd="1" destOrd="0" presId="urn:microsoft.com/office/officeart/2005/8/layout/orgChart1"/>
    <dgm:cxn modelId="{BC40A2FA-7B08-264D-BF85-1DFAA0583DF9}" type="presParOf" srcId="{BE0731B9-1D8A-514F-8254-B204A4065B59}" destId="{FF3A89B0-2407-D248-B356-220EAA729777}" srcOrd="1" destOrd="0" presId="urn:microsoft.com/office/officeart/2005/8/layout/orgChart1"/>
    <dgm:cxn modelId="{961B21E4-9842-094E-9CD6-2F064F42EED8}" type="presParOf" srcId="{FF3A89B0-2407-D248-B356-220EAA729777}" destId="{6703A2DF-CF89-4342-ABEB-A740F39249A5}" srcOrd="0" destOrd="0" presId="urn:microsoft.com/office/officeart/2005/8/layout/orgChart1"/>
    <dgm:cxn modelId="{146034F6-4951-0849-90B6-B7756730443F}" type="presParOf" srcId="{FF3A89B0-2407-D248-B356-220EAA729777}" destId="{225B601C-BD6B-494B-BB73-176E63A2CC48}" srcOrd="1" destOrd="0" presId="urn:microsoft.com/office/officeart/2005/8/layout/orgChart1"/>
    <dgm:cxn modelId="{EF10F8BB-55D3-D44F-9BEF-C99CD76700FF}" type="presParOf" srcId="{225B601C-BD6B-494B-BB73-176E63A2CC48}" destId="{65A4C06A-59DE-EF41-AA49-46F0F4B78869}" srcOrd="0" destOrd="0" presId="urn:microsoft.com/office/officeart/2005/8/layout/orgChart1"/>
    <dgm:cxn modelId="{84983696-89F9-5A43-856A-CB815F383D14}" type="presParOf" srcId="{65A4C06A-59DE-EF41-AA49-46F0F4B78869}" destId="{B6F19F41-5AA5-8949-A84D-8FFF2EEABE14}" srcOrd="0" destOrd="0" presId="urn:microsoft.com/office/officeart/2005/8/layout/orgChart1"/>
    <dgm:cxn modelId="{6B8CE337-F8B3-704F-8499-EC77E03375AB}" type="presParOf" srcId="{65A4C06A-59DE-EF41-AA49-46F0F4B78869}" destId="{98745662-8710-6B40-A412-10A62B575076}" srcOrd="1" destOrd="0" presId="urn:microsoft.com/office/officeart/2005/8/layout/orgChart1"/>
    <dgm:cxn modelId="{98E09262-3393-7848-BC49-E90E8E832871}" type="presParOf" srcId="{225B601C-BD6B-494B-BB73-176E63A2CC48}" destId="{2B228053-D220-7F4F-81C7-1E2FC2B10E51}" srcOrd="1" destOrd="0" presId="urn:microsoft.com/office/officeart/2005/8/layout/orgChart1"/>
    <dgm:cxn modelId="{72935A38-99AA-274B-83C3-351BBEFDF59D}" type="presParOf" srcId="{2B228053-D220-7F4F-81C7-1E2FC2B10E51}" destId="{0AA31EB1-71D9-C942-8EEF-1E01EAB91536}" srcOrd="0" destOrd="0" presId="urn:microsoft.com/office/officeart/2005/8/layout/orgChart1"/>
    <dgm:cxn modelId="{667FE2CC-9C16-8642-8269-9A6403E12B44}" type="presParOf" srcId="{2B228053-D220-7F4F-81C7-1E2FC2B10E51}" destId="{E8D35380-2EEF-C842-886C-8D4B438EA133}" srcOrd="1" destOrd="0" presId="urn:microsoft.com/office/officeart/2005/8/layout/orgChart1"/>
    <dgm:cxn modelId="{2AC7956C-DAA4-3441-9A44-9DBC4F354028}" type="presParOf" srcId="{E8D35380-2EEF-C842-886C-8D4B438EA133}" destId="{77F45E17-28A6-2041-88EA-ECCA04272AFC}" srcOrd="0" destOrd="0" presId="urn:microsoft.com/office/officeart/2005/8/layout/orgChart1"/>
    <dgm:cxn modelId="{F4147850-7908-194E-9635-9B113BA34F5E}" type="presParOf" srcId="{77F45E17-28A6-2041-88EA-ECCA04272AFC}" destId="{8642A464-CF2A-9148-B028-A7A57F6CCB45}" srcOrd="0" destOrd="0" presId="urn:microsoft.com/office/officeart/2005/8/layout/orgChart1"/>
    <dgm:cxn modelId="{7417D22A-84EA-F445-A7BA-8D49FDE14397}" type="presParOf" srcId="{77F45E17-28A6-2041-88EA-ECCA04272AFC}" destId="{4B0BBCA5-0C95-9447-8D9F-31B05830AEEC}" srcOrd="1" destOrd="0" presId="urn:microsoft.com/office/officeart/2005/8/layout/orgChart1"/>
    <dgm:cxn modelId="{44F1EF58-0B7A-474F-9241-31F3470B055A}" type="presParOf" srcId="{E8D35380-2EEF-C842-886C-8D4B438EA133}" destId="{97CC9712-F628-D549-AA1E-6FF38CBFAA6D}" srcOrd="1" destOrd="0" presId="urn:microsoft.com/office/officeart/2005/8/layout/orgChart1"/>
    <dgm:cxn modelId="{1DBFE49E-8689-D543-B777-77E69EE3342F}" type="presParOf" srcId="{E8D35380-2EEF-C842-886C-8D4B438EA133}" destId="{490D518D-64FB-1740-BC2C-672711179079}" srcOrd="2" destOrd="0" presId="urn:microsoft.com/office/officeart/2005/8/layout/orgChart1"/>
    <dgm:cxn modelId="{F8205A68-0457-A940-8899-93C147A06A38}" type="presParOf" srcId="{225B601C-BD6B-494B-BB73-176E63A2CC48}" destId="{5B7FC611-4E1B-EC4D-A77E-7C9C37A2AFC5}" srcOrd="2" destOrd="0" presId="urn:microsoft.com/office/officeart/2005/8/layout/orgChart1"/>
    <dgm:cxn modelId="{19950672-0E44-2941-B5C1-26C9BAE5B32B}" type="presParOf" srcId="{FF3A89B0-2407-D248-B356-220EAA729777}" destId="{A83D7D87-8AC4-524E-B165-D81A64AFBFC1}" srcOrd="2" destOrd="0" presId="urn:microsoft.com/office/officeart/2005/8/layout/orgChart1"/>
    <dgm:cxn modelId="{F1EF35D5-4C1B-F447-8083-D5AAB5D5157C}" type="presParOf" srcId="{FF3A89B0-2407-D248-B356-220EAA729777}" destId="{31DB4DA8-16A3-0940-912A-3B99BC063E1E}" srcOrd="3" destOrd="0" presId="urn:microsoft.com/office/officeart/2005/8/layout/orgChart1"/>
    <dgm:cxn modelId="{95741360-7257-D842-BA91-2C7DF7C5F3FB}" type="presParOf" srcId="{31DB4DA8-16A3-0940-912A-3B99BC063E1E}" destId="{CDAB8B5D-E612-9240-8C78-B1A8310B17D4}" srcOrd="0" destOrd="0" presId="urn:microsoft.com/office/officeart/2005/8/layout/orgChart1"/>
    <dgm:cxn modelId="{685A8874-34E3-EE4F-926D-223616FC1636}" type="presParOf" srcId="{CDAB8B5D-E612-9240-8C78-B1A8310B17D4}" destId="{1D28A71E-067C-2749-8E79-08C0398730DA}" srcOrd="0" destOrd="0" presId="urn:microsoft.com/office/officeart/2005/8/layout/orgChart1"/>
    <dgm:cxn modelId="{BC0F3836-F048-8748-AE48-8C72519DF4BC}" type="presParOf" srcId="{CDAB8B5D-E612-9240-8C78-B1A8310B17D4}" destId="{D122C197-C4FA-8A4B-8BC7-C31873D01697}" srcOrd="1" destOrd="0" presId="urn:microsoft.com/office/officeart/2005/8/layout/orgChart1"/>
    <dgm:cxn modelId="{35FF3CFE-D319-024F-A6C2-EFB7AAE7A92D}" type="presParOf" srcId="{31DB4DA8-16A3-0940-912A-3B99BC063E1E}" destId="{D4ACC3D9-2566-6E44-B72B-76292EAE50C9}" srcOrd="1" destOrd="0" presId="urn:microsoft.com/office/officeart/2005/8/layout/orgChart1"/>
    <dgm:cxn modelId="{CE422FFA-9EA0-6147-AAE3-6394378107B8}" type="presParOf" srcId="{D4ACC3D9-2566-6E44-B72B-76292EAE50C9}" destId="{C700F9F3-8A25-4B43-BB86-F509CB9DEF9A}" srcOrd="0" destOrd="0" presId="urn:microsoft.com/office/officeart/2005/8/layout/orgChart1"/>
    <dgm:cxn modelId="{F5F979A8-1746-FB4C-A222-AD03D22BD13F}" type="presParOf" srcId="{D4ACC3D9-2566-6E44-B72B-76292EAE50C9}" destId="{21F0B0B3-5710-9A48-9D87-A66149807D04}" srcOrd="1" destOrd="0" presId="urn:microsoft.com/office/officeart/2005/8/layout/orgChart1"/>
    <dgm:cxn modelId="{CE519C61-9F6A-8743-BA67-61B529FB0807}" type="presParOf" srcId="{21F0B0B3-5710-9A48-9D87-A66149807D04}" destId="{45448E40-26BE-1A45-919D-4469138C9741}" srcOrd="0" destOrd="0" presId="urn:microsoft.com/office/officeart/2005/8/layout/orgChart1"/>
    <dgm:cxn modelId="{15EFD16D-8C4A-1846-80DC-8E112C598E85}" type="presParOf" srcId="{45448E40-26BE-1A45-919D-4469138C9741}" destId="{5FC70C1F-A8EA-C84D-AC97-A79EE11E112E}" srcOrd="0" destOrd="0" presId="urn:microsoft.com/office/officeart/2005/8/layout/orgChart1"/>
    <dgm:cxn modelId="{C092DBDD-4FBC-714A-AF2B-7C173115B22F}" type="presParOf" srcId="{45448E40-26BE-1A45-919D-4469138C9741}" destId="{9729C4B4-2162-BC40-B924-830C2ABB89C3}" srcOrd="1" destOrd="0" presId="urn:microsoft.com/office/officeart/2005/8/layout/orgChart1"/>
    <dgm:cxn modelId="{976BC77C-05DA-6942-961A-7B0BBB43A03E}" type="presParOf" srcId="{21F0B0B3-5710-9A48-9D87-A66149807D04}" destId="{93DF60E8-98D7-544D-9FF9-74E59C410C7D}" srcOrd="1" destOrd="0" presId="urn:microsoft.com/office/officeart/2005/8/layout/orgChart1"/>
    <dgm:cxn modelId="{8A58E864-CC8D-3C48-84B3-1DDF3954BB90}" type="presParOf" srcId="{21F0B0B3-5710-9A48-9D87-A66149807D04}" destId="{A8F991D5-D743-AB4E-B40F-A1CE08013D04}" srcOrd="2" destOrd="0" presId="urn:microsoft.com/office/officeart/2005/8/layout/orgChart1"/>
    <dgm:cxn modelId="{57558A1A-2871-3249-9D3E-F1D0B5B8D811}" type="presParOf" srcId="{31DB4DA8-16A3-0940-912A-3B99BC063E1E}" destId="{EFC7AAC7-D216-4B47-AEE2-CEDCF6C39858}" srcOrd="2" destOrd="0" presId="urn:microsoft.com/office/officeart/2005/8/layout/orgChart1"/>
    <dgm:cxn modelId="{3CBA74F2-7179-D646-BB5B-A0BD361DE9AA}" type="presParOf" srcId="{BE0731B9-1D8A-514F-8254-B204A4065B59}" destId="{3967A736-814F-D84F-9160-4E91C9E8E12D}" srcOrd="2" destOrd="0" presId="urn:microsoft.com/office/officeart/2005/8/layout/orgChart1"/>
    <dgm:cxn modelId="{F69CA7D7-8DFD-704A-A15E-8422C073DEDF}" type="presParOf" srcId="{3967A736-814F-D84F-9160-4E91C9E8E12D}" destId="{CECC1676-58BC-E544-82FD-91E232E57543}" srcOrd="0" destOrd="0" presId="urn:microsoft.com/office/officeart/2005/8/layout/orgChart1"/>
    <dgm:cxn modelId="{CB9FB96B-0E10-D347-BCEA-E1E0147AA1F7}" type="presParOf" srcId="{3967A736-814F-D84F-9160-4E91C9E8E12D}" destId="{17B8AE29-F700-684A-A1D3-F668E75ADBF8}" srcOrd="1" destOrd="0" presId="urn:microsoft.com/office/officeart/2005/8/layout/orgChart1"/>
    <dgm:cxn modelId="{C9B86E3F-246E-0A44-A74F-A5B13A7C9F5D}" type="presParOf" srcId="{17B8AE29-F700-684A-A1D3-F668E75ADBF8}" destId="{1E8FA6E1-8CCC-B648-96D3-520002F63A34}" srcOrd="0" destOrd="0" presId="urn:microsoft.com/office/officeart/2005/8/layout/orgChart1"/>
    <dgm:cxn modelId="{CBF16A15-000F-004A-A95D-98D66817A2D3}" type="presParOf" srcId="{1E8FA6E1-8CCC-B648-96D3-520002F63A34}" destId="{627417F2-251A-3F42-ADAB-9CDBE0105A92}" srcOrd="0" destOrd="0" presId="urn:microsoft.com/office/officeart/2005/8/layout/orgChart1"/>
    <dgm:cxn modelId="{4DAD0324-0016-B74D-AD92-D45AC84B59CC}" type="presParOf" srcId="{1E8FA6E1-8CCC-B648-96D3-520002F63A34}" destId="{721922BF-EF0C-B241-BDA9-20CB2D4C24BC}" srcOrd="1" destOrd="0" presId="urn:microsoft.com/office/officeart/2005/8/layout/orgChart1"/>
    <dgm:cxn modelId="{9A42C523-964A-514C-87C3-74400B65A6AF}" type="presParOf" srcId="{17B8AE29-F700-684A-A1D3-F668E75ADBF8}" destId="{80F96434-7CCA-9649-9F1F-DDAFD87D0A07}" srcOrd="1" destOrd="0" presId="urn:microsoft.com/office/officeart/2005/8/layout/orgChart1"/>
    <dgm:cxn modelId="{39366D39-9F3D-0C42-ABCF-EC86955BF822}" type="presParOf" srcId="{17B8AE29-F700-684A-A1D3-F668E75ADBF8}" destId="{D30F5CE3-48EF-4344-932A-DA1F5F48FB7B}" srcOrd="2" destOrd="0" presId="urn:microsoft.com/office/officeart/2005/8/layout/orgChart1"/>
    <dgm:cxn modelId="{A82A76AA-13C5-554F-88C4-5ACC1C3D78E7}" type="presParOf" srcId="{085C5380-6CF3-4947-A366-2F366A9E666D}" destId="{685F463A-2AC7-D341-A8FB-BBA86C3BB9D1}" srcOrd="2" destOrd="0" presId="urn:microsoft.com/office/officeart/2005/8/layout/orgChart1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45E17-572D-DB44-B3BE-6E087E85631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AA975-484F-CC48-B6C2-81C2DC75243C}" type="asst">
      <dgm:prSet phldrT="[Text]"/>
      <dgm:spPr/>
      <dgm:t>
        <a:bodyPr/>
        <a:lstStyle/>
        <a:p>
          <a:r>
            <a:rPr lang="en-US" dirty="0" err="1"/>
            <a:t>Retromuscular</a:t>
          </a:r>
          <a:r>
            <a:rPr lang="en-US" dirty="0"/>
            <a:t> </a:t>
          </a:r>
          <a:r>
            <a:rPr lang="en-US" dirty="0" err="1"/>
            <a:t>Sublay</a:t>
          </a:r>
          <a:r>
            <a:rPr lang="en-US" dirty="0"/>
            <a:t> Repair </a:t>
          </a:r>
        </a:p>
      </dgm:t>
    </dgm:pt>
    <dgm:pt modelId="{73C25664-4F6E-474F-B6F9-AA67930EDB99}" type="parTrans" cxnId="{5F5A065F-B336-4D4F-BD90-DD3685ED3DE7}">
      <dgm:prSet/>
      <dgm:spPr/>
      <dgm:t>
        <a:bodyPr/>
        <a:lstStyle/>
        <a:p>
          <a:endParaRPr lang="en-US"/>
        </a:p>
      </dgm:t>
    </dgm:pt>
    <dgm:pt modelId="{154E9563-9EEF-6D4B-B327-7BF547B7226D}" type="sibTrans" cxnId="{5F5A065F-B336-4D4F-BD90-DD3685ED3DE7}">
      <dgm:prSet/>
      <dgm:spPr/>
      <dgm:t>
        <a:bodyPr/>
        <a:lstStyle/>
        <a:p>
          <a:endParaRPr lang="en-US"/>
        </a:p>
      </dgm:t>
    </dgm:pt>
    <dgm:pt modelId="{98147649-FA1A-B247-9D91-7A223D864217}">
      <dgm:prSet phldrT="[Text]"/>
      <dgm:spPr/>
      <dgm:t>
        <a:bodyPr/>
        <a:lstStyle/>
        <a:p>
          <a:r>
            <a:rPr lang="en-US" dirty="0"/>
            <a:t>BMI &gt;35</a:t>
          </a:r>
        </a:p>
        <a:p>
          <a:r>
            <a:rPr lang="en-US" dirty="0"/>
            <a:t>Current Smoking And /OR Diabetes  </a:t>
          </a:r>
        </a:p>
      </dgm:t>
    </dgm:pt>
    <dgm:pt modelId="{EDE7C535-1C51-8D47-843F-1E1247B94C3E}" type="parTrans" cxnId="{0D541A54-1852-4B4D-824B-476BBD2682F1}">
      <dgm:prSet/>
      <dgm:spPr/>
      <dgm:t>
        <a:bodyPr/>
        <a:lstStyle/>
        <a:p>
          <a:endParaRPr lang="en-US"/>
        </a:p>
      </dgm:t>
    </dgm:pt>
    <dgm:pt modelId="{578E7A6A-7CE2-EB44-8DF6-84330223CFA5}" type="sibTrans" cxnId="{0D541A54-1852-4B4D-824B-476BBD2682F1}">
      <dgm:prSet/>
      <dgm:spPr/>
      <dgm:t>
        <a:bodyPr/>
        <a:lstStyle/>
        <a:p>
          <a:endParaRPr lang="en-US"/>
        </a:p>
      </dgm:t>
    </dgm:pt>
    <dgm:pt modelId="{D2CF7510-BE77-1B46-B994-6B97799C6581}">
      <dgm:prSet/>
      <dgm:spPr/>
      <dgm:t>
        <a:bodyPr/>
        <a:lstStyle/>
        <a:p>
          <a:r>
            <a:rPr lang="en-US" dirty="0"/>
            <a:t>Open </a:t>
          </a:r>
        </a:p>
        <a:p>
          <a:r>
            <a:rPr lang="en-US" dirty="0"/>
            <a:t>660 pts</a:t>
          </a:r>
        </a:p>
      </dgm:t>
    </dgm:pt>
    <dgm:pt modelId="{7B4DF5D3-559A-7043-9B24-065A14C4509C}" type="parTrans" cxnId="{260B7E10-8ADC-0848-8EBA-F2F5F0ABF938}">
      <dgm:prSet/>
      <dgm:spPr/>
      <dgm:t>
        <a:bodyPr/>
        <a:lstStyle/>
        <a:p>
          <a:endParaRPr lang="en-US"/>
        </a:p>
      </dgm:t>
    </dgm:pt>
    <dgm:pt modelId="{E0A4A22D-3466-CB4A-9B00-5DA89A797E2E}" type="sibTrans" cxnId="{260B7E10-8ADC-0848-8EBA-F2F5F0ABF938}">
      <dgm:prSet/>
      <dgm:spPr/>
      <dgm:t>
        <a:bodyPr/>
        <a:lstStyle/>
        <a:p>
          <a:endParaRPr lang="en-US"/>
        </a:p>
      </dgm:t>
    </dgm:pt>
    <dgm:pt modelId="{15383C91-A56D-8C4E-9CB9-083A4173A1D4}">
      <dgm:prSet/>
      <dgm:spPr/>
      <dgm:t>
        <a:bodyPr/>
        <a:lstStyle/>
        <a:p>
          <a:r>
            <a:rPr lang="en-US" dirty="0"/>
            <a:t>Robotic </a:t>
          </a:r>
        </a:p>
        <a:p>
          <a:r>
            <a:rPr lang="en-US" dirty="0"/>
            <a:t>253 pts </a:t>
          </a:r>
        </a:p>
      </dgm:t>
    </dgm:pt>
    <dgm:pt modelId="{E3759589-478F-2043-B100-094513CAA9E5}" type="parTrans" cxnId="{0C619DC4-B1A9-6548-A2EC-D503F6B5F35E}">
      <dgm:prSet/>
      <dgm:spPr/>
      <dgm:t>
        <a:bodyPr/>
        <a:lstStyle/>
        <a:p>
          <a:endParaRPr lang="en-US"/>
        </a:p>
      </dgm:t>
    </dgm:pt>
    <dgm:pt modelId="{90A20957-F222-4C49-9C86-8B8F9624DC28}" type="sibTrans" cxnId="{0C619DC4-B1A9-6548-A2EC-D503F6B5F35E}">
      <dgm:prSet/>
      <dgm:spPr/>
      <dgm:t>
        <a:bodyPr/>
        <a:lstStyle/>
        <a:p>
          <a:endParaRPr lang="en-US"/>
        </a:p>
      </dgm:t>
    </dgm:pt>
    <dgm:pt modelId="{3C7D3374-88A9-C544-BC48-EDA1A7D41AF8}" type="asst">
      <dgm:prSet/>
      <dgm:spPr/>
      <dgm:t>
        <a:bodyPr/>
        <a:lstStyle/>
        <a:p>
          <a:r>
            <a:rPr lang="en-US" dirty="0"/>
            <a:t>Emergency Cases</a:t>
          </a:r>
        </a:p>
        <a:p>
          <a:r>
            <a:rPr lang="en-US" dirty="0"/>
            <a:t>Class 2-4 wounds</a:t>
          </a:r>
        </a:p>
        <a:p>
          <a:r>
            <a:rPr lang="en-US" dirty="0"/>
            <a:t>External Oblique Release</a:t>
          </a:r>
        </a:p>
      </dgm:t>
    </dgm:pt>
    <dgm:pt modelId="{6041EE7C-F5EB-A440-8B93-FE6BA7DAFEDF}" type="parTrans" cxnId="{55CA8225-24B5-2E4C-9666-851836B9B100}">
      <dgm:prSet/>
      <dgm:spPr/>
      <dgm:t>
        <a:bodyPr/>
        <a:lstStyle/>
        <a:p>
          <a:endParaRPr lang="en-US"/>
        </a:p>
      </dgm:t>
    </dgm:pt>
    <dgm:pt modelId="{AD07075F-1D57-1D4E-BBAF-4809101DAE68}" type="sibTrans" cxnId="{55CA8225-24B5-2E4C-9666-851836B9B100}">
      <dgm:prSet/>
      <dgm:spPr/>
      <dgm:t>
        <a:bodyPr/>
        <a:lstStyle/>
        <a:p>
          <a:endParaRPr lang="en-US"/>
        </a:p>
      </dgm:t>
    </dgm:pt>
    <dgm:pt modelId="{2B844D0E-B8F4-DD44-A68F-A71B23AFB86B}">
      <dgm:prSet/>
      <dgm:spPr/>
      <dgm:t>
        <a:bodyPr/>
        <a:lstStyle/>
        <a:p>
          <a:r>
            <a:rPr lang="en-US" dirty="0"/>
            <a:t>Open </a:t>
          </a:r>
        </a:p>
        <a:p>
          <a:r>
            <a:rPr lang="en-US" dirty="0"/>
            <a:t>212 pts </a:t>
          </a:r>
        </a:p>
      </dgm:t>
    </dgm:pt>
    <dgm:pt modelId="{1BC123A0-372E-AF4B-BA05-1CB1F2F366C9}" type="sibTrans" cxnId="{0C643E69-5338-054B-ABCB-5A059BFB0394}">
      <dgm:prSet/>
      <dgm:spPr/>
      <dgm:t>
        <a:bodyPr/>
        <a:lstStyle/>
        <a:p>
          <a:endParaRPr lang="en-US"/>
        </a:p>
      </dgm:t>
    </dgm:pt>
    <dgm:pt modelId="{1301DCED-8051-1F44-8A37-81D25BB0628C}" type="parTrans" cxnId="{0C643E69-5338-054B-ABCB-5A059BFB0394}">
      <dgm:prSet/>
      <dgm:spPr/>
      <dgm:t>
        <a:bodyPr/>
        <a:lstStyle/>
        <a:p>
          <a:endParaRPr lang="en-US"/>
        </a:p>
      </dgm:t>
    </dgm:pt>
    <dgm:pt modelId="{FB660866-FC19-E540-9BD5-D3AED5F01918}">
      <dgm:prSet/>
      <dgm:spPr/>
      <dgm:t>
        <a:bodyPr/>
        <a:lstStyle/>
        <a:p>
          <a:r>
            <a:rPr lang="en-US" dirty="0"/>
            <a:t>Robotic </a:t>
          </a:r>
        </a:p>
        <a:p>
          <a:r>
            <a:rPr lang="en-US" dirty="0"/>
            <a:t>212 pts </a:t>
          </a:r>
        </a:p>
      </dgm:t>
    </dgm:pt>
    <dgm:pt modelId="{87AD260C-26D3-1F4C-8CF2-6BC814AD6F13}" type="sibTrans" cxnId="{1E60F12F-A27E-764E-B9C9-FE606B8A544A}">
      <dgm:prSet/>
      <dgm:spPr/>
      <dgm:t>
        <a:bodyPr/>
        <a:lstStyle/>
        <a:p>
          <a:endParaRPr lang="en-US"/>
        </a:p>
      </dgm:t>
    </dgm:pt>
    <dgm:pt modelId="{34993FC7-5461-D741-9676-C26044785405}" type="parTrans" cxnId="{1E60F12F-A27E-764E-B9C9-FE606B8A544A}">
      <dgm:prSet/>
      <dgm:spPr/>
      <dgm:t>
        <a:bodyPr/>
        <a:lstStyle/>
        <a:p>
          <a:endParaRPr lang="en-US"/>
        </a:p>
      </dgm:t>
    </dgm:pt>
    <dgm:pt modelId="{46956F50-16FE-194D-B04A-FD66C92888BF}" type="pres">
      <dgm:prSet presAssocID="{04D45E17-572D-DB44-B3BE-6E087E8563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5C5380-6CF3-4947-A366-2F366A9E666D}" type="pres">
      <dgm:prSet presAssocID="{F15AA975-484F-CC48-B6C2-81C2DC75243C}" presName="hierRoot1" presStyleCnt="0">
        <dgm:presLayoutVars>
          <dgm:hierBranch val="init"/>
        </dgm:presLayoutVars>
      </dgm:prSet>
      <dgm:spPr/>
    </dgm:pt>
    <dgm:pt modelId="{1325FC50-20C2-1547-A54B-B541CEF2D717}" type="pres">
      <dgm:prSet presAssocID="{F15AA975-484F-CC48-B6C2-81C2DC75243C}" presName="rootComposite1" presStyleCnt="0"/>
      <dgm:spPr/>
    </dgm:pt>
    <dgm:pt modelId="{3B2B87E1-EB79-5249-AC36-A3BCAF3EE444}" type="pres">
      <dgm:prSet presAssocID="{F15AA975-484F-CC48-B6C2-81C2DC75243C}" presName="rootText1" presStyleLbl="node0" presStyleIdx="0" presStyleCnt="1">
        <dgm:presLayoutVars>
          <dgm:chPref val="3"/>
        </dgm:presLayoutVars>
      </dgm:prSet>
      <dgm:spPr/>
    </dgm:pt>
    <dgm:pt modelId="{F2FC1CD5-9635-C340-A561-20F9A410C45A}" type="pres">
      <dgm:prSet presAssocID="{F15AA975-484F-CC48-B6C2-81C2DC75243C}" presName="rootConnector1" presStyleLbl="asst0" presStyleIdx="0" presStyleCnt="0"/>
      <dgm:spPr/>
    </dgm:pt>
    <dgm:pt modelId="{7FB15846-3D97-0743-A808-4FC45ABF90F0}" type="pres">
      <dgm:prSet presAssocID="{F15AA975-484F-CC48-B6C2-81C2DC75243C}" presName="hierChild2" presStyleCnt="0"/>
      <dgm:spPr/>
    </dgm:pt>
    <dgm:pt modelId="{C357F5CD-F919-E743-8D10-D19CA7C42C77}" type="pres">
      <dgm:prSet presAssocID="{EDE7C535-1C51-8D47-843F-1E1247B94C3E}" presName="Name37" presStyleLbl="parChTrans1D2" presStyleIdx="0" presStyleCnt="1"/>
      <dgm:spPr/>
    </dgm:pt>
    <dgm:pt modelId="{BE0731B9-1D8A-514F-8254-B204A4065B59}" type="pres">
      <dgm:prSet presAssocID="{98147649-FA1A-B247-9D91-7A223D864217}" presName="hierRoot2" presStyleCnt="0">
        <dgm:presLayoutVars>
          <dgm:hierBranch val="init"/>
        </dgm:presLayoutVars>
      </dgm:prSet>
      <dgm:spPr/>
    </dgm:pt>
    <dgm:pt modelId="{ED669B64-E9E1-6442-B1E3-B900AB1FBB7F}" type="pres">
      <dgm:prSet presAssocID="{98147649-FA1A-B247-9D91-7A223D864217}" presName="rootComposite" presStyleCnt="0"/>
      <dgm:spPr/>
    </dgm:pt>
    <dgm:pt modelId="{87AC85F6-85F2-034F-B43F-C24E265980B0}" type="pres">
      <dgm:prSet presAssocID="{98147649-FA1A-B247-9D91-7A223D864217}" presName="rootText" presStyleLbl="node2" presStyleIdx="0" presStyleCnt="1">
        <dgm:presLayoutVars>
          <dgm:chPref val="3"/>
        </dgm:presLayoutVars>
      </dgm:prSet>
      <dgm:spPr/>
    </dgm:pt>
    <dgm:pt modelId="{CC037F11-B8BA-B249-89EE-F1AA674FE35F}" type="pres">
      <dgm:prSet presAssocID="{98147649-FA1A-B247-9D91-7A223D864217}" presName="rootConnector" presStyleLbl="node2" presStyleIdx="0" presStyleCnt="1"/>
      <dgm:spPr/>
    </dgm:pt>
    <dgm:pt modelId="{FF3A89B0-2407-D248-B356-220EAA729777}" type="pres">
      <dgm:prSet presAssocID="{98147649-FA1A-B247-9D91-7A223D864217}" presName="hierChild4" presStyleCnt="0"/>
      <dgm:spPr/>
    </dgm:pt>
    <dgm:pt modelId="{6703A2DF-CF89-4342-ABEB-A740F39249A5}" type="pres">
      <dgm:prSet presAssocID="{7B4DF5D3-559A-7043-9B24-065A14C4509C}" presName="Name37" presStyleLbl="parChTrans1D3" presStyleIdx="0" presStyleCnt="3"/>
      <dgm:spPr/>
    </dgm:pt>
    <dgm:pt modelId="{225B601C-BD6B-494B-BB73-176E63A2CC48}" type="pres">
      <dgm:prSet presAssocID="{D2CF7510-BE77-1B46-B994-6B97799C6581}" presName="hierRoot2" presStyleCnt="0">
        <dgm:presLayoutVars>
          <dgm:hierBranch val="init"/>
        </dgm:presLayoutVars>
      </dgm:prSet>
      <dgm:spPr/>
    </dgm:pt>
    <dgm:pt modelId="{65A4C06A-59DE-EF41-AA49-46F0F4B78869}" type="pres">
      <dgm:prSet presAssocID="{D2CF7510-BE77-1B46-B994-6B97799C6581}" presName="rootComposite" presStyleCnt="0"/>
      <dgm:spPr/>
    </dgm:pt>
    <dgm:pt modelId="{B6F19F41-5AA5-8949-A84D-8FFF2EEABE14}" type="pres">
      <dgm:prSet presAssocID="{D2CF7510-BE77-1B46-B994-6B97799C6581}" presName="rootText" presStyleLbl="node3" presStyleIdx="0" presStyleCnt="2">
        <dgm:presLayoutVars>
          <dgm:chPref val="3"/>
        </dgm:presLayoutVars>
      </dgm:prSet>
      <dgm:spPr/>
    </dgm:pt>
    <dgm:pt modelId="{98745662-8710-6B40-A412-10A62B575076}" type="pres">
      <dgm:prSet presAssocID="{D2CF7510-BE77-1B46-B994-6B97799C6581}" presName="rootConnector" presStyleLbl="node3" presStyleIdx="0" presStyleCnt="2"/>
      <dgm:spPr/>
    </dgm:pt>
    <dgm:pt modelId="{2B228053-D220-7F4F-81C7-1E2FC2B10E51}" type="pres">
      <dgm:prSet presAssocID="{D2CF7510-BE77-1B46-B994-6B97799C6581}" presName="hierChild4" presStyleCnt="0"/>
      <dgm:spPr/>
    </dgm:pt>
    <dgm:pt modelId="{0AA31EB1-71D9-C942-8EEF-1E01EAB91536}" type="pres">
      <dgm:prSet presAssocID="{1301DCED-8051-1F44-8A37-81D25BB0628C}" presName="Name37" presStyleLbl="parChTrans1D4" presStyleIdx="0" presStyleCnt="2"/>
      <dgm:spPr/>
    </dgm:pt>
    <dgm:pt modelId="{E8D35380-2EEF-C842-886C-8D4B438EA133}" type="pres">
      <dgm:prSet presAssocID="{2B844D0E-B8F4-DD44-A68F-A71B23AFB86B}" presName="hierRoot2" presStyleCnt="0">
        <dgm:presLayoutVars>
          <dgm:hierBranch val="init"/>
        </dgm:presLayoutVars>
      </dgm:prSet>
      <dgm:spPr/>
    </dgm:pt>
    <dgm:pt modelId="{77F45E17-28A6-2041-88EA-ECCA04272AFC}" type="pres">
      <dgm:prSet presAssocID="{2B844D0E-B8F4-DD44-A68F-A71B23AFB86B}" presName="rootComposite" presStyleCnt="0"/>
      <dgm:spPr/>
    </dgm:pt>
    <dgm:pt modelId="{8642A464-CF2A-9148-B028-A7A57F6CCB45}" type="pres">
      <dgm:prSet presAssocID="{2B844D0E-B8F4-DD44-A68F-A71B23AFB86B}" presName="rootText" presStyleLbl="node4" presStyleIdx="0" presStyleCnt="2" custLinFactNeighborX="-13365" custLinFactNeighborY="-1782">
        <dgm:presLayoutVars>
          <dgm:chPref val="3"/>
        </dgm:presLayoutVars>
      </dgm:prSet>
      <dgm:spPr/>
    </dgm:pt>
    <dgm:pt modelId="{4B0BBCA5-0C95-9447-8D9F-31B05830AEEC}" type="pres">
      <dgm:prSet presAssocID="{2B844D0E-B8F4-DD44-A68F-A71B23AFB86B}" presName="rootConnector" presStyleLbl="node4" presStyleIdx="0" presStyleCnt="2"/>
      <dgm:spPr/>
    </dgm:pt>
    <dgm:pt modelId="{97CC9712-F628-D549-AA1E-6FF38CBFAA6D}" type="pres">
      <dgm:prSet presAssocID="{2B844D0E-B8F4-DD44-A68F-A71B23AFB86B}" presName="hierChild4" presStyleCnt="0"/>
      <dgm:spPr/>
    </dgm:pt>
    <dgm:pt modelId="{490D518D-64FB-1740-BC2C-672711179079}" type="pres">
      <dgm:prSet presAssocID="{2B844D0E-B8F4-DD44-A68F-A71B23AFB86B}" presName="hierChild5" presStyleCnt="0"/>
      <dgm:spPr/>
    </dgm:pt>
    <dgm:pt modelId="{5B7FC611-4E1B-EC4D-A77E-7C9C37A2AFC5}" type="pres">
      <dgm:prSet presAssocID="{D2CF7510-BE77-1B46-B994-6B97799C6581}" presName="hierChild5" presStyleCnt="0"/>
      <dgm:spPr/>
    </dgm:pt>
    <dgm:pt modelId="{A83D7D87-8AC4-524E-B165-D81A64AFBFC1}" type="pres">
      <dgm:prSet presAssocID="{E3759589-478F-2043-B100-094513CAA9E5}" presName="Name37" presStyleLbl="parChTrans1D3" presStyleIdx="1" presStyleCnt="3"/>
      <dgm:spPr/>
    </dgm:pt>
    <dgm:pt modelId="{31DB4DA8-16A3-0940-912A-3B99BC063E1E}" type="pres">
      <dgm:prSet presAssocID="{15383C91-A56D-8C4E-9CB9-083A4173A1D4}" presName="hierRoot2" presStyleCnt="0">
        <dgm:presLayoutVars>
          <dgm:hierBranch val="init"/>
        </dgm:presLayoutVars>
      </dgm:prSet>
      <dgm:spPr/>
    </dgm:pt>
    <dgm:pt modelId="{CDAB8B5D-E612-9240-8C78-B1A8310B17D4}" type="pres">
      <dgm:prSet presAssocID="{15383C91-A56D-8C4E-9CB9-083A4173A1D4}" presName="rootComposite" presStyleCnt="0"/>
      <dgm:spPr/>
    </dgm:pt>
    <dgm:pt modelId="{1D28A71E-067C-2749-8E79-08C0398730DA}" type="pres">
      <dgm:prSet presAssocID="{15383C91-A56D-8C4E-9CB9-083A4173A1D4}" presName="rootText" presStyleLbl="node3" presStyleIdx="1" presStyleCnt="2">
        <dgm:presLayoutVars>
          <dgm:chPref val="3"/>
        </dgm:presLayoutVars>
      </dgm:prSet>
      <dgm:spPr/>
    </dgm:pt>
    <dgm:pt modelId="{D122C197-C4FA-8A4B-8BC7-C31873D01697}" type="pres">
      <dgm:prSet presAssocID="{15383C91-A56D-8C4E-9CB9-083A4173A1D4}" presName="rootConnector" presStyleLbl="node3" presStyleIdx="1" presStyleCnt="2"/>
      <dgm:spPr/>
    </dgm:pt>
    <dgm:pt modelId="{D4ACC3D9-2566-6E44-B72B-76292EAE50C9}" type="pres">
      <dgm:prSet presAssocID="{15383C91-A56D-8C4E-9CB9-083A4173A1D4}" presName="hierChild4" presStyleCnt="0"/>
      <dgm:spPr/>
    </dgm:pt>
    <dgm:pt modelId="{C700F9F3-8A25-4B43-BB86-F509CB9DEF9A}" type="pres">
      <dgm:prSet presAssocID="{34993FC7-5461-D741-9676-C26044785405}" presName="Name37" presStyleLbl="parChTrans1D4" presStyleIdx="1" presStyleCnt="2"/>
      <dgm:spPr/>
    </dgm:pt>
    <dgm:pt modelId="{21F0B0B3-5710-9A48-9D87-A66149807D04}" type="pres">
      <dgm:prSet presAssocID="{FB660866-FC19-E540-9BD5-D3AED5F01918}" presName="hierRoot2" presStyleCnt="0">
        <dgm:presLayoutVars>
          <dgm:hierBranch val="init"/>
        </dgm:presLayoutVars>
      </dgm:prSet>
      <dgm:spPr/>
    </dgm:pt>
    <dgm:pt modelId="{45448E40-26BE-1A45-919D-4469138C9741}" type="pres">
      <dgm:prSet presAssocID="{FB660866-FC19-E540-9BD5-D3AED5F01918}" presName="rootComposite" presStyleCnt="0"/>
      <dgm:spPr/>
    </dgm:pt>
    <dgm:pt modelId="{5FC70C1F-A8EA-C84D-AC97-A79EE11E112E}" type="pres">
      <dgm:prSet presAssocID="{FB660866-FC19-E540-9BD5-D3AED5F01918}" presName="rootText" presStyleLbl="node4" presStyleIdx="1" presStyleCnt="2" custLinFactNeighborX="-11584" custLinFactNeighborY="1923">
        <dgm:presLayoutVars>
          <dgm:chPref val="3"/>
        </dgm:presLayoutVars>
      </dgm:prSet>
      <dgm:spPr/>
    </dgm:pt>
    <dgm:pt modelId="{9729C4B4-2162-BC40-B924-830C2ABB89C3}" type="pres">
      <dgm:prSet presAssocID="{FB660866-FC19-E540-9BD5-D3AED5F01918}" presName="rootConnector" presStyleLbl="node4" presStyleIdx="1" presStyleCnt="2"/>
      <dgm:spPr/>
    </dgm:pt>
    <dgm:pt modelId="{93DF60E8-98D7-544D-9FF9-74E59C410C7D}" type="pres">
      <dgm:prSet presAssocID="{FB660866-FC19-E540-9BD5-D3AED5F01918}" presName="hierChild4" presStyleCnt="0"/>
      <dgm:spPr/>
    </dgm:pt>
    <dgm:pt modelId="{A8F991D5-D743-AB4E-B40F-A1CE08013D04}" type="pres">
      <dgm:prSet presAssocID="{FB660866-FC19-E540-9BD5-D3AED5F01918}" presName="hierChild5" presStyleCnt="0"/>
      <dgm:spPr/>
    </dgm:pt>
    <dgm:pt modelId="{EFC7AAC7-D216-4B47-AEE2-CEDCF6C39858}" type="pres">
      <dgm:prSet presAssocID="{15383C91-A56D-8C4E-9CB9-083A4173A1D4}" presName="hierChild5" presStyleCnt="0"/>
      <dgm:spPr/>
    </dgm:pt>
    <dgm:pt modelId="{3967A736-814F-D84F-9160-4E91C9E8E12D}" type="pres">
      <dgm:prSet presAssocID="{98147649-FA1A-B247-9D91-7A223D864217}" presName="hierChild5" presStyleCnt="0"/>
      <dgm:spPr/>
    </dgm:pt>
    <dgm:pt modelId="{CECC1676-58BC-E544-82FD-91E232E57543}" type="pres">
      <dgm:prSet presAssocID="{6041EE7C-F5EB-A440-8B93-FE6BA7DAFEDF}" presName="Name111" presStyleLbl="parChTrans1D3" presStyleIdx="2" presStyleCnt="3"/>
      <dgm:spPr/>
    </dgm:pt>
    <dgm:pt modelId="{17B8AE29-F700-684A-A1D3-F668E75ADBF8}" type="pres">
      <dgm:prSet presAssocID="{3C7D3374-88A9-C544-BC48-EDA1A7D41AF8}" presName="hierRoot3" presStyleCnt="0">
        <dgm:presLayoutVars>
          <dgm:hierBranch val="init"/>
        </dgm:presLayoutVars>
      </dgm:prSet>
      <dgm:spPr/>
    </dgm:pt>
    <dgm:pt modelId="{1E8FA6E1-8CCC-B648-96D3-520002F63A34}" type="pres">
      <dgm:prSet presAssocID="{3C7D3374-88A9-C544-BC48-EDA1A7D41AF8}" presName="rootComposite3" presStyleCnt="0"/>
      <dgm:spPr/>
    </dgm:pt>
    <dgm:pt modelId="{627417F2-251A-3F42-ADAB-9CDBE0105A92}" type="pres">
      <dgm:prSet presAssocID="{3C7D3374-88A9-C544-BC48-EDA1A7D41AF8}" presName="rootText3" presStyleLbl="asst2" presStyleIdx="0" presStyleCnt="1" custScaleX="146681" custScaleY="122486">
        <dgm:presLayoutVars>
          <dgm:chPref val="3"/>
        </dgm:presLayoutVars>
      </dgm:prSet>
      <dgm:spPr/>
    </dgm:pt>
    <dgm:pt modelId="{721922BF-EF0C-B241-BDA9-20CB2D4C24BC}" type="pres">
      <dgm:prSet presAssocID="{3C7D3374-88A9-C544-BC48-EDA1A7D41AF8}" presName="rootConnector3" presStyleLbl="asst2" presStyleIdx="0" presStyleCnt="1"/>
      <dgm:spPr/>
    </dgm:pt>
    <dgm:pt modelId="{80F96434-7CCA-9649-9F1F-DDAFD87D0A07}" type="pres">
      <dgm:prSet presAssocID="{3C7D3374-88A9-C544-BC48-EDA1A7D41AF8}" presName="hierChild6" presStyleCnt="0"/>
      <dgm:spPr/>
    </dgm:pt>
    <dgm:pt modelId="{D30F5CE3-48EF-4344-932A-DA1F5F48FB7B}" type="pres">
      <dgm:prSet presAssocID="{3C7D3374-88A9-C544-BC48-EDA1A7D41AF8}" presName="hierChild7" presStyleCnt="0"/>
      <dgm:spPr/>
    </dgm:pt>
    <dgm:pt modelId="{685F463A-2AC7-D341-A8FB-BBA86C3BB9D1}" type="pres">
      <dgm:prSet presAssocID="{F15AA975-484F-CC48-B6C2-81C2DC75243C}" presName="hierChild3" presStyleCnt="0"/>
      <dgm:spPr/>
    </dgm:pt>
  </dgm:ptLst>
  <dgm:cxnLst>
    <dgm:cxn modelId="{260B7E10-8ADC-0848-8EBA-F2F5F0ABF938}" srcId="{98147649-FA1A-B247-9D91-7A223D864217}" destId="{D2CF7510-BE77-1B46-B994-6B97799C6581}" srcOrd="0" destOrd="0" parTransId="{7B4DF5D3-559A-7043-9B24-065A14C4509C}" sibTransId="{E0A4A22D-3466-CB4A-9B00-5DA89A797E2E}"/>
    <dgm:cxn modelId="{B478CE21-65B0-674D-B4E7-9D54532AECBE}" type="presOf" srcId="{FB660866-FC19-E540-9BD5-D3AED5F01918}" destId="{5FC70C1F-A8EA-C84D-AC97-A79EE11E112E}" srcOrd="0" destOrd="0" presId="urn:microsoft.com/office/officeart/2005/8/layout/orgChart1"/>
    <dgm:cxn modelId="{55CA8225-24B5-2E4C-9666-851836B9B100}" srcId="{98147649-FA1A-B247-9D91-7A223D864217}" destId="{3C7D3374-88A9-C544-BC48-EDA1A7D41AF8}" srcOrd="2" destOrd="0" parTransId="{6041EE7C-F5EB-A440-8B93-FE6BA7DAFEDF}" sibTransId="{AD07075F-1D57-1D4E-BBAF-4809101DAE68}"/>
    <dgm:cxn modelId="{66051429-27C2-0547-8808-C85C9EBDFC01}" type="presOf" srcId="{15383C91-A56D-8C4E-9CB9-083A4173A1D4}" destId="{1D28A71E-067C-2749-8E79-08C0398730DA}" srcOrd="0" destOrd="0" presId="urn:microsoft.com/office/officeart/2005/8/layout/orgChart1"/>
    <dgm:cxn modelId="{0841BD2B-3D64-754F-82D6-CB82EA7CCFE2}" type="presOf" srcId="{D2CF7510-BE77-1B46-B994-6B97799C6581}" destId="{B6F19F41-5AA5-8949-A84D-8FFF2EEABE14}" srcOrd="0" destOrd="0" presId="urn:microsoft.com/office/officeart/2005/8/layout/orgChart1"/>
    <dgm:cxn modelId="{65FCF22C-5138-DD4B-B80F-EDB3FB858C83}" type="presOf" srcId="{1301DCED-8051-1F44-8A37-81D25BB0628C}" destId="{0AA31EB1-71D9-C942-8EEF-1E01EAB91536}" srcOrd="0" destOrd="0" presId="urn:microsoft.com/office/officeart/2005/8/layout/orgChart1"/>
    <dgm:cxn modelId="{519C392E-67E3-014E-9EC2-2168976535A6}" type="presOf" srcId="{FB660866-FC19-E540-9BD5-D3AED5F01918}" destId="{9729C4B4-2162-BC40-B924-830C2ABB89C3}" srcOrd="1" destOrd="0" presId="urn:microsoft.com/office/officeart/2005/8/layout/orgChart1"/>
    <dgm:cxn modelId="{1E60F12F-A27E-764E-B9C9-FE606B8A544A}" srcId="{15383C91-A56D-8C4E-9CB9-083A4173A1D4}" destId="{FB660866-FC19-E540-9BD5-D3AED5F01918}" srcOrd="0" destOrd="0" parTransId="{34993FC7-5461-D741-9676-C26044785405}" sibTransId="{87AD260C-26D3-1F4C-8CF2-6BC814AD6F13}"/>
    <dgm:cxn modelId="{69E37F32-6108-0647-BE8F-5FA7A9B03C19}" type="presOf" srcId="{04D45E17-572D-DB44-B3BE-6E087E85631D}" destId="{46956F50-16FE-194D-B04A-FD66C92888BF}" srcOrd="0" destOrd="0" presId="urn:microsoft.com/office/officeart/2005/8/layout/orgChart1"/>
    <dgm:cxn modelId="{011FBC3B-43CC-F444-9F03-F7D932184FBD}" type="presOf" srcId="{98147649-FA1A-B247-9D91-7A223D864217}" destId="{CC037F11-B8BA-B249-89EE-F1AA674FE35F}" srcOrd="1" destOrd="0" presId="urn:microsoft.com/office/officeart/2005/8/layout/orgChart1"/>
    <dgm:cxn modelId="{6A45E73D-35A5-C34C-9F19-1E4E437F60C4}" type="presOf" srcId="{2B844D0E-B8F4-DD44-A68F-A71B23AFB86B}" destId="{4B0BBCA5-0C95-9447-8D9F-31B05830AEEC}" srcOrd="1" destOrd="0" presId="urn:microsoft.com/office/officeart/2005/8/layout/orgChart1"/>
    <dgm:cxn modelId="{48767440-3501-3E45-A289-30211D1B2E89}" type="presOf" srcId="{6041EE7C-F5EB-A440-8B93-FE6BA7DAFEDF}" destId="{CECC1676-58BC-E544-82FD-91E232E57543}" srcOrd="0" destOrd="0" presId="urn:microsoft.com/office/officeart/2005/8/layout/orgChart1"/>
    <dgm:cxn modelId="{0D541A54-1852-4B4D-824B-476BBD2682F1}" srcId="{F15AA975-484F-CC48-B6C2-81C2DC75243C}" destId="{98147649-FA1A-B247-9D91-7A223D864217}" srcOrd="0" destOrd="0" parTransId="{EDE7C535-1C51-8D47-843F-1E1247B94C3E}" sibTransId="{578E7A6A-7CE2-EB44-8DF6-84330223CFA5}"/>
    <dgm:cxn modelId="{5F5A065F-B336-4D4F-BD90-DD3685ED3DE7}" srcId="{04D45E17-572D-DB44-B3BE-6E087E85631D}" destId="{F15AA975-484F-CC48-B6C2-81C2DC75243C}" srcOrd="0" destOrd="0" parTransId="{73C25664-4F6E-474F-B6F9-AA67930EDB99}" sibTransId="{154E9563-9EEF-6D4B-B327-7BF547B7226D}"/>
    <dgm:cxn modelId="{0C643E69-5338-054B-ABCB-5A059BFB0394}" srcId="{D2CF7510-BE77-1B46-B994-6B97799C6581}" destId="{2B844D0E-B8F4-DD44-A68F-A71B23AFB86B}" srcOrd="0" destOrd="0" parTransId="{1301DCED-8051-1F44-8A37-81D25BB0628C}" sibTransId="{1BC123A0-372E-AF4B-BA05-1CB1F2F366C9}"/>
    <dgm:cxn modelId="{CC072671-97E3-974F-91F6-490E05CD4AB0}" type="presOf" srcId="{2B844D0E-B8F4-DD44-A68F-A71B23AFB86B}" destId="{8642A464-CF2A-9148-B028-A7A57F6CCB45}" srcOrd="0" destOrd="0" presId="urn:microsoft.com/office/officeart/2005/8/layout/orgChart1"/>
    <dgm:cxn modelId="{40AA6C7E-A503-C14E-A170-5E61BB423B03}" type="presOf" srcId="{D2CF7510-BE77-1B46-B994-6B97799C6581}" destId="{98745662-8710-6B40-A412-10A62B575076}" srcOrd="1" destOrd="0" presId="urn:microsoft.com/office/officeart/2005/8/layout/orgChart1"/>
    <dgm:cxn modelId="{782E3792-1E9B-2C49-8090-27FF59150D7B}" type="presOf" srcId="{34993FC7-5461-D741-9676-C26044785405}" destId="{C700F9F3-8A25-4B43-BB86-F509CB9DEF9A}" srcOrd="0" destOrd="0" presId="urn:microsoft.com/office/officeart/2005/8/layout/orgChart1"/>
    <dgm:cxn modelId="{6CE30EA0-F7D5-2049-A93F-8ACC4F267D0C}" type="presOf" srcId="{3C7D3374-88A9-C544-BC48-EDA1A7D41AF8}" destId="{627417F2-251A-3F42-ADAB-9CDBE0105A92}" srcOrd="0" destOrd="0" presId="urn:microsoft.com/office/officeart/2005/8/layout/orgChart1"/>
    <dgm:cxn modelId="{7BC9E3AA-07A5-8746-A539-3F896595AFB8}" type="presOf" srcId="{F15AA975-484F-CC48-B6C2-81C2DC75243C}" destId="{F2FC1CD5-9635-C340-A561-20F9A410C45A}" srcOrd="1" destOrd="0" presId="urn:microsoft.com/office/officeart/2005/8/layout/orgChart1"/>
    <dgm:cxn modelId="{E40C02BB-DCA8-DE45-901D-64B93A0EB7AB}" type="presOf" srcId="{7B4DF5D3-559A-7043-9B24-065A14C4509C}" destId="{6703A2DF-CF89-4342-ABEB-A740F39249A5}" srcOrd="0" destOrd="0" presId="urn:microsoft.com/office/officeart/2005/8/layout/orgChart1"/>
    <dgm:cxn modelId="{0C619DC4-B1A9-6548-A2EC-D503F6B5F35E}" srcId="{98147649-FA1A-B247-9D91-7A223D864217}" destId="{15383C91-A56D-8C4E-9CB9-083A4173A1D4}" srcOrd="1" destOrd="0" parTransId="{E3759589-478F-2043-B100-094513CAA9E5}" sibTransId="{90A20957-F222-4C49-9C86-8B8F9624DC28}"/>
    <dgm:cxn modelId="{C901E7D2-7FB6-B340-A7FD-B666C1BADAAB}" type="presOf" srcId="{EDE7C535-1C51-8D47-843F-1E1247B94C3E}" destId="{C357F5CD-F919-E743-8D10-D19CA7C42C77}" srcOrd="0" destOrd="0" presId="urn:microsoft.com/office/officeart/2005/8/layout/orgChart1"/>
    <dgm:cxn modelId="{63A2C7D6-08A0-FD46-9F04-467563F0BF71}" type="presOf" srcId="{98147649-FA1A-B247-9D91-7A223D864217}" destId="{87AC85F6-85F2-034F-B43F-C24E265980B0}" srcOrd="0" destOrd="0" presId="urn:microsoft.com/office/officeart/2005/8/layout/orgChart1"/>
    <dgm:cxn modelId="{A1B7A8DD-4B12-5742-A9DA-97A80AA162AE}" type="presOf" srcId="{3C7D3374-88A9-C544-BC48-EDA1A7D41AF8}" destId="{721922BF-EF0C-B241-BDA9-20CB2D4C24BC}" srcOrd="1" destOrd="0" presId="urn:microsoft.com/office/officeart/2005/8/layout/orgChart1"/>
    <dgm:cxn modelId="{EB7EAAE7-189E-4E4B-B089-CCAD25242279}" type="presOf" srcId="{15383C91-A56D-8C4E-9CB9-083A4173A1D4}" destId="{D122C197-C4FA-8A4B-8BC7-C31873D01697}" srcOrd="1" destOrd="0" presId="urn:microsoft.com/office/officeart/2005/8/layout/orgChart1"/>
    <dgm:cxn modelId="{D661F3EA-98F7-014F-A377-7D9AD0B2773A}" type="presOf" srcId="{E3759589-478F-2043-B100-094513CAA9E5}" destId="{A83D7D87-8AC4-524E-B165-D81A64AFBFC1}" srcOrd="0" destOrd="0" presId="urn:microsoft.com/office/officeart/2005/8/layout/orgChart1"/>
    <dgm:cxn modelId="{CE2126F7-0781-5D49-A619-355A6ECD223D}" type="presOf" srcId="{F15AA975-484F-CC48-B6C2-81C2DC75243C}" destId="{3B2B87E1-EB79-5249-AC36-A3BCAF3EE444}" srcOrd="0" destOrd="0" presId="urn:microsoft.com/office/officeart/2005/8/layout/orgChart1"/>
    <dgm:cxn modelId="{95544F87-98A3-B946-ABD4-F17E621E43D3}" type="presParOf" srcId="{46956F50-16FE-194D-B04A-FD66C92888BF}" destId="{085C5380-6CF3-4947-A366-2F366A9E666D}" srcOrd="0" destOrd="0" presId="urn:microsoft.com/office/officeart/2005/8/layout/orgChart1"/>
    <dgm:cxn modelId="{85174623-C425-504D-9A76-946A7B225B79}" type="presParOf" srcId="{085C5380-6CF3-4947-A366-2F366A9E666D}" destId="{1325FC50-20C2-1547-A54B-B541CEF2D717}" srcOrd="0" destOrd="0" presId="urn:microsoft.com/office/officeart/2005/8/layout/orgChart1"/>
    <dgm:cxn modelId="{9CA1C4D4-BCCB-8B45-9BF5-C75A782DC814}" type="presParOf" srcId="{1325FC50-20C2-1547-A54B-B541CEF2D717}" destId="{3B2B87E1-EB79-5249-AC36-A3BCAF3EE444}" srcOrd="0" destOrd="0" presId="urn:microsoft.com/office/officeart/2005/8/layout/orgChart1"/>
    <dgm:cxn modelId="{41F24158-CB3E-B543-9333-FB02A9EEAB3C}" type="presParOf" srcId="{1325FC50-20C2-1547-A54B-B541CEF2D717}" destId="{F2FC1CD5-9635-C340-A561-20F9A410C45A}" srcOrd="1" destOrd="0" presId="urn:microsoft.com/office/officeart/2005/8/layout/orgChart1"/>
    <dgm:cxn modelId="{32283036-E463-7541-A3B9-E1C1A7AFE288}" type="presParOf" srcId="{085C5380-6CF3-4947-A366-2F366A9E666D}" destId="{7FB15846-3D97-0743-A808-4FC45ABF90F0}" srcOrd="1" destOrd="0" presId="urn:microsoft.com/office/officeart/2005/8/layout/orgChart1"/>
    <dgm:cxn modelId="{E24DAC50-7F15-AA4C-86D4-AAAFB899C954}" type="presParOf" srcId="{7FB15846-3D97-0743-A808-4FC45ABF90F0}" destId="{C357F5CD-F919-E743-8D10-D19CA7C42C77}" srcOrd="0" destOrd="0" presId="urn:microsoft.com/office/officeart/2005/8/layout/orgChart1"/>
    <dgm:cxn modelId="{408C9076-FF1B-B647-A671-F3D68129F494}" type="presParOf" srcId="{7FB15846-3D97-0743-A808-4FC45ABF90F0}" destId="{BE0731B9-1D8A-514F-8254-B204A4065B59}" srcOrd="1" destOrd="0" presId="urn:microsoft.com/office/officeart/2005/8/layout/orgChart1"/>
    <dgm:cxn modelId="{24C8611D-5C05-2D4E-9006-B1E5CBC2FC3E}" type="presParOf" srcId="{BE0731B9-1D8A-514F-8254-B204A4065B59}" destId="{ED669B64-E9E1-6442-B1E3-B900AB1FBB7F}" srcOrd="0" destOrd="0" presId="urn:microsoft.com/office/officeart/2005/8/layout/orgChart1"/>
    <dgm:cxn modelId="{DB25D21F-6E87-4242-B877-B198EF147B92}" type="presParOf" srcId="{ED669B64-E9E1-6442-B1E3-B900AB1FBB7F}" destId="{87AC85F6-85F2-034F-B43F-C24E265980B0}" srcOrd="0" destOrd="0" presId="urn:microsoft.com/office/officeart/2005/8/layout/orgChart1"/>
    <dgm:cxn modelId="{F256BCA5-715F-B94B-BE0D-36C2BF147012}" type="presParOf" srcId="{ED669B64-E9E1-6442-B1E3-B900AB1FBB7F}" destId="{CC037F11-B8BA-B249-89EE-F1AA674FE35F}" srcOrd="1" destOrd="0" presId="urn:microsoft.com/office/officeart/2005/8/layout/orgChart1"/>
    <dgm:cxn modelId="{BC40A2FA-7B08-264D-BF85-1DFAA0583DF9}" type="presParOf" srcId="{BE0731B9-1D8A-514F-8254-B204A4065B59}" destId="{FF3A89B0-2407-D248-B356-220EAA729777}" srcOrd="1" destOrd="0" presId="urn:microsoft.com/office/officeart/2005/8/layout/orgChart1"/>
    <dgm:cxn modelId="{961B21E4-9842-094E-9CD6-2F064F42EED8}" type="presParOf" srcId="{FF3A89B0-2407-D248-B356-220EAA729777}" destId="{6703A2DF-CF89-4342-ABEB-A740F39249A5}" srcOrd="0" destOrd="0" presId="urn:microsoft.com/office/officeart/2005/8/layout/orgChart1"/>
    <dgm:cxn modelId="{146034F6-4951-0849-90B6-B7756730443F}" type="presParOf" srcId="{FF3A89B0-2407-D248-B356-220EAA729777}" destId="{225B601C-BD6B-494B-BB73-176E63A2CC48}" srcOrd="1" destOrd="0" presId="urn:microsoft.com/office/officeart/2005/8/layout/orgChart1"/>
    <dgm:cxn modelId="{EF10F8BB-55D3-D44F-9BEF-C99CD76700FF}" type="presParOf" srcId="{225B601C-BD6B-494B-BB73-176E63A2CC48}" destId="{65A4C06A-59DE-EF41-AA49-46F0F4B78869}" srcOrd="0" destOrd="0" presId="urn:microsoft.com/office/officeart/2005/8/layout/orgChart1"/>
    <dgm:cxn modelId="{84983696-89F9-5A43-856A-CB815F383D14}" type="presParOf" srcId="{65A4C06A-59DE-EF41-AA49-46F0F4B78869}" destId="{B6F19F41-5AA5-8949-A84D-8FFF2EEABE14}" srcOrd="0" destOrd="0" presId="urn:microsoft.com/office/officeart/2005/8/layout/orgChart1"/>
    <dgm:cxn modelId="{6B8CE337-F8B3-704F-8499-EC77E03375AB}" type="presParOf" srcId="{65A4C06A-59DE-EF41-AA49-46F0F4B78869}" destId="{98745662-8710-6B40-A412-10A62B575076}" srcOrd="1" destOrd="0" presId="urn:microsoft.com/office/officeart/2005/8/layout/orgChart1"/>
    <dgm:cxn modelId="{98E09262-3393-7848-BC49-E90E8E832871}" type="presParOf" srcId="{225B601C-BD6B-494B-BB73-176E63A2CC48}" destId="{2B228053-D220-7F4F-81C7-1E2FC2B10E51}" srcOrd="1" destOrd="0" presId="urn:microsoft.com/office/officeart/2005/8/layout/orgChart1"/>
    <dgm:cxn modelId="{72935A38-99AA-274B-83C3-351BBEFDF59D}" type="presParOf" srcId="{2B228053-D220-7F4F-81C7-1E2FC2B10E51}" destId="{0AA31EB1-71D9-C942-8EEF-1E01EAB91536}" srcOrd="0" destOrd="0" presId="urn:microsoft.com/office/officeart/2005/8/layout/orgChart1"/>
    <dgm:cxn modelId="{667FE2CC-9C16-8642-8269-9A6403E12B44}" type="presParOf" srcId="{2B228053-D220-7F4F-81C7-1E2FC2B10E51}" destId="{E8D35380-2EEF-C842-886C-8D4B438EA133}" srcOrd="1" destOrd="0" presId="urn:microsoft.com/office/officeart/2005/8/layout/orgChart1"/>
    <dgm:cxn modelId="{2AC7956C-DAA4-3441-9A44-9DBC4F354028}" type="presParOf" srcId="{E8D35380-2EEF-C842-886C-8D4B438EA133}" destId="{77F45E17-28A6-2041-88EA-ECCA04272AFC}" srcOrd="0" destOrd="0" presId="urn:microsoft.com/office/officeart/2005/8/layout/orgChart1"/>
    <dgm:cxn modelId="{F4147850-7908-194E-9635-9B113BA34F5E}" type="presParOf" srcId="{77F45E17-28A6-2041-88EA-ECCA04272AFC}" destId="{8642A464-CF2A-9148-B028-A7A57F6CCB45}" srcOrd="0" destOrd="0" presId="urn:microsoft.com/office/officeart/2005/8/layout/orgChart1"/>
    <dgm:cxn modelId="{7417D22A-84EA-F445-A7BA-8D49FDE14397}" type="presParOf" srcId="{77F45E17-28A6-2041-88EA-ECCA04272AFC}" destId="{4B0BBCA5-0C95-9447-8D9F-31B05830AEEC}" srcOrd="1" destOrd="0" presId="urn:microsoft.com/office/officeart/2005/8/layout/orgChart1"/>
    <dgm:cxn modelId="{44F1EF58-0B7A-474F-9241-31F3470B055A}" type="presParOf" srcId="{E8D35380-2EEF-C842-886C-8D4B438EA133}" destId="{97CC9712-F628-D549-AA1E-6FF38CBFAA6D}" srcOrd="1" destOrd="0" presId="urn:microsoft.com/office/officeart/2005/8/layout/orgChart1"/>
    <dgm:cxn modelId="{1DBFE49E-8689-D543-B777-77E69EE3342F}" type="presParOf" srcId="{E8D35380-2EEF-C842-886C-8D4B438EA133}" destId="{490D518D-64FB-1740-BC2C-672711179079}" srcOrd="2" destOrd="0" presId="urn:microsoft.com/office/officeart/2005/8/layout/orgChart1"/>
    <dgm:cxn modelId="{F8205A68-0457-A940-8899-93C147A06A38}" type="presParOf" srcId="{225B601C-BD6B-494B-BB73-176E63A2CC48}" destId="{5B7FC611-4E1B-EC4D-A77E-7C9C37A2AFC5}" srcOrd="2" destOrd="0" presId="urn:microsoft.com/office/officeart/2005/8/layout/orgChart1"/>
    <dgm:cxn modelId="{19950672-0E44-2941-B5C1-26C9BAE5B32B}" type="presParOf" srcId="{FF3A89B0-2407-D248-B356-220EAA729777}" destId="{A83D7D87-8AC4-524E-B165-D81A64AFBFC1}" srcOrd="2" destOrd="0" presId="urn:microsoft.com/office/officeart/2005/8/layout/orgChart1"/>
    <dgm:cxn modelId="{F1EF35D5-4C1B-F447-8083-D5AAB5D5157C}" type="presParOf" srcId="{FF3A89B0-2407-D248-B356-220EAA729777}" destId="{31DB4DA8-16A3-0940-912A-3B99BC063E1E}" srcOrd="3" destOrd="0" presId="urn:microsoft.com/office/officeart/2005/8/layout/orgChart1"/>
    <dgm:cxn modelId="{95741360-7257-D842-BA91-2C7DF7C5F3FB}" type="presParOf" srcId="{31DB4DA8-16A3-0940-912A-3B99BC063E1E}" destId="{CDAB8B5D-E612-9240-8C78-B1A8310B17D4}" srcOrd="0" destOrd="0" presId="urn:microsoft.com/office/officeart/2005/8/layout/orgChart1"/>
    <dgm:cxn modelId="{685A8874-34E3-EE4F-926D-223616FC1636}" type="presParOf" srcId="{CDAB8B5D-E612-9240-8C78-B1A8310B17D4}" destId="{1D28A71E-067C-2749-8E79-08C0398730DA}" srcOrd="0" destOrd="0" presId="urn:microsoft.com/office/officeart/2005/8/layout/orgChart1"/>
    <dgm:cxn modelId="{BC0F3836-F048-8748-AE48-8C72519DF4BC}" type="presParOf" srcId="{CDAB8B5D-E612-9240-8C78-B1A8310B17D4}" destId="{D122C197-C4FA-8A4B-8BC7-C31873D01697}" srcOrd="1" destOrd="0" presId="urn:microsoft.com/office/officeart/2005/8/layout/orgChart1"/>
    <dgm:cxn modelId="{35FF3CFE-D319-024F-A6C2-EFB7AAE7A92D}" type="presParOf" srcId="{31DB4DA8-16A3-0940-912A-3B99BC063E1E}" destId="{D4ACC3D9-2566-6E44-B72B-76292EAE50C9}" srcOrd="1" destOrd="0" presId="urn:microsoft.com/office/officeart/2005/8/layout/orgChart1"/>
    <dgm:cxn modelId="{CE422FFA-9EA0-6147-AAE3-6394378107B8}" type="presParOf" srcId="{D4ACC3D9-2566-6E44-B72B-76292EAE50C9}" destId="{C700F9F3-8A25-4B43-BB86-F509CB9DEF9A}" srcOrd="0" destOrd="0" presId="urn:microsoft.com/office/officeart/2005/8/layout/orgChart1"/>
    <dgm:cxn modelId="{F5F979A8-1746-FB4C-A222-AD03D22BD13F}" type="presParOf" srcId="{D4ACC3D9-2566-6E44-B72B-76292EAE50C9}" destId="{21F0B0B3-5710-9A48-9D87-A66149807D04}" srcOrd="1" destOrd="0" presId="urn:microsoft.com/office/officeart/2005/8/layout/orgChart1"/>
    <dgm:cxn modelId="{CE519C61-9F6A-8743-BA67-61B529FB0807}" type="presParOf" srcId="{21F0B0B3-5710-9A48-9D87-A66149807D04}" destId="{45448E40-26BE-1A45-919D-4469138C9741}" srcOrd="0" destOrd="0" presId="urn:microsoft.com/office/officeart/2005/8/layout/orgChart1"/>
    <dgm:cxn modelId="{15EFD16D-8C4A-1846-80DC-8E112C598E85}" type="presParOf" srcId="{45448E40-26BE-1A45-919D-4469138C9741}" destId="{5FC70C1F-A8EA-C84D-AC97-A79EE11E112E}" srcOrd="0" destOrd="0" presId="urn:microsoft.com/office/officeart/2005/8/layout/orgChart1"/>
    <dgm:cxn modelId="{C092DBDD-4FBC-714A-AF2B-7C173115B22F}" type="presParOf" srcId="{45448E40-26BE-1A45-919D-4469138C9741}" destId="{9729C4B4-2162-BC40-B924-830C2ABB89C3}" srcOrd="1" destOrd="0" presId="urn:microsoft.com/office/officeart/2005/8/layout/orgChart1"/>
    <dgm:cxn modelId="{976BC77C-05DA-6942-961A-7B0BBB43A03E}" type="presParOf" srcId="{21F0B0B3-5710-9A48-9D87-A66149807D04}" destId="{93DF60E8-98D7-544D-9FF9-74E59C410C7D}" srcOrd="1" destOrd="0" presId="urn:microsoft.com/office/officeart/2005/8/layout/orgChart1"/>
    <dgm:cxn modelId="{8A58E864-CC8D-3C48-84B3-1DDF3954BB90}" type="presParOf" srcId="{21F0B0B3-5710-9A48-9D87-A66149807D04}" destId="{A8F991D5-D743-AB4E-B40F-A1CE08013D04}" srcOrd="2" destOrd="0" presId="urn:microsoft.com/office/officeart/2005/8/layout/orgChart1"/>
    <dgm:cxn modelId="{57558A1A-2871-3249-9D3E-F1D0B5B8D811}" type="presParOf" srcId="{31DB4DA8-16A3-0940-912A-3B99BC063E1E}" destId="{EFC7AAC7-D216-4B47-AEE2-CEDCF6C39858}" srcOrd="2" destOrd="0" presId="urn:microsoft.com/office/officeart/2005/8/layout/orgChart1"/>
    <dgm:cxn modelId="{3CBA74F2-7179-D646-BB5B-A0BD361DE9AA}" type="presParOf" srcId="{BE0731B9-1D8A-514F-8254-B204A4065B59}" destId="{3967A736-814F-D84F-9160-4E91C9E8E12D}" srcOrd="2" destOrd="0" presId="urn:microsoft.com/office/officeart/2005/8/layout/orgChart1"/>
    <dgm:cxn modelId="{F69CA7D7-8DFD-704A-A15E-8422C073DEDF}" type="presParOf" srcId="{3967A736-814F-D84F-9160-4E91C9E8E12D}" destId="{CECC1676-58BC-E544-82FD-91E232E57543}" srcOrd="0" destOrd="0" presId="urn:microsoft.com/office/officeart/2005/8/layout/orgChart1"/>
    <dgm:cxn modelId="{CB9FB96B-0E10-D347-BCEA-E1E0147AA1F7}" type="presParOf" srcId="{3967A736-814F-D84F-9160-4E91C9E8E12D}" destId="{17B8AE29-F700-684A-A1D3-F668E75ADBF8}" srcOrd="1" destOrd="0" presId="urn:microsoft.com/office/officeart/2005/8/layout/orgChart1"/>
    <dgm:cxn modelId="{C9B86E3F-246E-0A44-A74F-A5B13A7C9F5D}" type="presParOf" srcId="{17B8AE29-F700-684A-A1D3-F668E75ADBF8}" destId="{1E8FA6E1-8CCC-B648-96D3-520002F63A34}" srcOrd="0" destOrd="0" presId="urn:microsoft.com/office/officeart/2005/8/layout/orgChart1"/>
    <dgm:cxn modelId="{CBF16A15-000F-004A-A95D-98D66817A2D3}" type="presParOf" srcId="{1E8FA6E1-8CCC-B648-96D3-520002F63A34}" destId="{627417F2-251A-3F42-ADAB-9CDBE0105A92}" srcOrd="0" destOrd="0" presId="urn:microsoft.com/office/officeart/2005/8/layout/orgChart1"/>
    <dgm:cxn modelId="{4DAD0324-0016-B74D-AD92-D45AC84B59CC}" type="presParOf" srcId="{1E8FA6E1-8CCC-B648-96D3-520002F63A34}" destId="{721922BF-EF0C-B241-BDA9-20CB2D4C24BC}" srcOrd="1" destOrd="0" presId="urn:microsoft.com/office/officeart/2005/8/layout/orgChart1"/>
    <dgm:cxn modelId="{9A42C523-964A-514C-87C3-74400B65A6AF}" type="presParOf" srcId="{17B8AE29-F700-684A-A1D3-F668E75ADBF8}" destId="{80F96434-7CCA-9649-9F1F-DDAFD87D0A07}" srcOrd="1" destOrd="0" presId="urn:microsoft.com/office/officeart/2005/8/layout/orgChart1"/>
    <dgm:cxn modelId="{39366D39-9F3D-0C42-ABCF-EC86955BF822}" type="presParOf" srcId="{17B8AE29-F700-684A-A1D3-F668E75ADBF8}" destId="{D30F5CE3-48EF-4344-932A-DA1F5F48FB7B}" srcOrd="2" destOrd="0" presId="urn:microsoft.com/office/officeart/2005/8/layout/orgChart1"/>
    <dgm:cxn modelId="{A82A76AA-13C5-554F-88C4-5ACC1C3D78E7}" type="presParOf" srcId="{085C5380-6CF3-4947-A366-2F366A9E666D}" destId="{685F463A-2AC7-D341-A8FB-BBA86C3BB9D1}" srcOrd="2" destOrd="0" presId="urn:microsoft.com/office/officeart/2005/8/layout/orgChart1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C1676-58BC-E544-82FD-91E232E57543}">
      <dsp:nvSpPr>
        <dsp:cNvPr id="0" name=""/>
        <dsp:cNvSpPr/>
      </dsp:nvSpPr>
      <dsp:spPr>
        <a:xfrm>
          <a:off x="4577016" y="1785737"/>
          <a:ext cx="154706" cy="760590"/>
        </a:xfrm>
        <a:custGeom>
          <a:avLst/>
          <a:gdLst/>
          <a:ahLst/>
          <a:cxnLst/>
          <a:rect l="0" t="0" r="0" b="0"/>
          <a:pathLst>
            <a:path>
              <a:moveTo>
                <a:pt x="154706" y="0"/>
              </a:moveTo>
              <a:lnTo>
                <a:pt x="154706" y="760590"/>
              </a:lnTo>
              <a:lnTo>
                <a:pt x="0" y="7605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0F9F3-8A25-4B43-BB86-F509CB9DEF9A}">
      <dsp:nvSpPr>
        <dsp:cNvPr id="0" name=""/>
        <dsp:cNvSpPr/>
      </dsp:nvSpPr>
      <dsp:spPr>
        <a:xfrm>
          <a:off x="4988050" y="4043617"/>
          <a:ext cx="91440" cy="6806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0688"/>
              </a:lnTo>
              <a:lnTo>
                <a:pt x="96051" y="6806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D7D87-8AC4-524E-B165-D81A64AFBFC1}">
      <dsp:nvSpPr>
        <dsp:cNvPr id="0" name=""/>
        <dsp:cNvSpPr/>
      </dsp:nvSpPr>
      <dsp:spPr>
        <a:xfrm>
          <a:off x="4731723" y="1785737"/>
          <a:ext cx="891406" cy="1521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473"/>
              </a:lnTo>
              <a:lnTo>
                <a:pt x="891406" y="1366473"/>
              </a:lnTo>
              <a:lnTo>
                <a:pt x="891406" y="15211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31EB1-71D9-C942-8EEF-1E01EAB91536}">
      <dsp:nvSpPr>
        <dsp:cNvPr id="0" name=""/>
        <dsp:cNvSpPr/>
      </dsp:nvSpPr>
      <dsp:spPr>
        <a:xfrm>
          <a:off x="3205238" y="4043617"/>
          <a:ext cx="91440" cy="664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635"/>
              </a:lnTo>
              <a:lnTo>
                <a:pt x="69810" y="6646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3A2DF-CF89-4342-ABEB-A740F39249A5}">
      <dsp:nvSpPr>
        <dsp:cNvPr id="0" name=""/>
        <dsp:cNvSpPr/>
      </dsp:nvSpPr>
      <dsp:spPr>
        <a:xfrm>
          <a:off x="3840317" y="1785737"/>
          <a:ext cx="891406" cy="1521180"/>
        </a:xfrm>
        <a:custGeom>
          <a:avLst/>
          <a:gdLst/>
          <a:ahLst/>
          <a:cxnLst/>
          <a:rect l="0" t="0" r="0" b="0"/>
          <a:pathLst>
            <a:path>
              <a:moveTo>
                <a:pt x="891406" y="0"/>
              </a:moveTo>
              <a:lnTo>
                <a:pt x="891406" y="1366473"/>
              </a:lnTo>
              <a:lnTo>
                <a:pt x="0" y="1366473"/>
              </a:lnTo>
              <a:lnTo>
                <a:pt x="0" y="15211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7F5CD-F919-E743-8D10-D19CA7C42C77}">
      <dsp:nvSpPr>
        <dsp:cNvPr id="0" name=""/>
        <dsp:cNvSpPr/>
      </dsp:nvSpPr>
      <dsp:spPr>
        <a:xfrm>
          <a:off x="4686003" y="739624"/>
          <a:ext cx="91440" cy="309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B87E1-EB79-5249-AC36-A3BCAF3EE444}">
      <dsp:nvSpPr>
        <dsp:cNvPr id="0" name=""/>
        <dsp:cNvSpPr/>
      </dsp:nvSpPr>
      <dsp:spPr>
        <a:xfrm>
          <a:off x="3995024" y="2925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Retromuscular</a:t>
          </a:r>
          <a:r>
            <a:rPr lang="en-US" sz="1500" kern="1200" dirty="0"/>
            <a:t> </a:t>
          </a:r>
          <a:r>
            <a:rPr lang="en-US" sz="1500" kern="1200" dirty="0" err="1"/>
            <a:t>Sublay</a:t>
          </a:r>
          <a:r>
            <a:rPr lang="en-US" sz="1500" kern="1200" dirty="0"/>
            <a:t> Repair </a:t>
          </a:r>
        </a:p>
      </dsp:txBody>
      <dsp:txXfrm>
        <a:off x="3995024" y="2925"/>
        <a:ext cx="1473398" cy="736699"/>
      </dsp:txXfrm>
    </dsp:sp>
    <dsp:sp modelId="{87AC85F6-85F2-034F-B43F-C24E265980B0}">
      <dsp:nvSpPr>
        <dsp:cNvPr id="0" name=""/>
        <dsp:cNvSpPr/>
      </dsp:nvSpPr>
      <dsp:spPr>
        <a:xfrm>
          <a:off x="3995024" y="1049037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BMI &gt;35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Current Smoking And /OR Diabetes  </a:t>
          </a:r>
        </a:p>
      </dsp:txBody>
      <dsp:txXfrm>
        <a:off x="3995024" y="1049037"/>
        <a:ext cx="1473398" cy="736699"/>
      </dsp:txXfrm>
    </dsp:sp>
    <dsp:sp modelId="{B6F19F41-5AA5-8949-A84D-8FFF2EEABE14}">
      <dsp:nvSpPr>
        <dsp:cNvPr id="0" name=""/>
        <dsp:cNvSpPr/>
      </dsp:nvSpPr>
      <dsp:spPr>
        <a:xfrm>
          <a:off x="3103618" y="3306917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103618" y="3306917"/>
        <a:ext cx="1473398" cy="736699"/>
      </dsp:txXfrm>
    </dsp:sp>
    <dsp:sp modelId="{8642A464-CF2A-9148-B028-A7A57F6CCB45}">
      <dsp:nvSpPr>
        <dsp:cNvPr id="0" name=""/>
        <dsp:cNvSpPr/>
      </dsp:nvSpPr>
      <dsp:spPr>
        <a:xfrm>
          <a:off x="3275048" y="4339902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275048" y="4339902"/>
        <a:ext cx="1473398" cy="736699"/>
      </dsp:txXfrm>
    </dsp:sp>
    <dsp:sp modelId="{1D28A71E-067C-2749-8E79-08C0398730DA}">
      <dsp:nvSpPr>
        <dsp:cNvPr id="0" name=""/>
        <dsp:cNvSpPr/>
      </dsp:nvSpPr>
      <dsp:spPr>
        <a:xfrm>
          <a:off x="4886430" y="3306917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886430" y="3306917"/>
        <a:ext cx="1473398" cy="736699"/>
      </dsp:txXfrm>
    </dsp:sp>
    <dsp:sp modelId="{5FC70C1F-A8EA-C84D-AC97-A79EE11E112E}">
      <dsp:nvSpPr>
        <dsp:cNvPr id="0" name=""/>
        <dsp:cNvSpPr/>
      </dsp:nvSpPr>
      <dsp:spPr>
        <a:xfrm>
          <a:off x="5084101" y="4355955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084101" y="4355955"/>
        <a:ext cx="1473398" cy="736699"/>
      </dsp:txXfrm>
    </dsp:sp>
    <dsp:sp modelId="{627417F2-251A-3F42-ADAB-9CDBE0105A92}">
      <dsp:nvSpPr>
        <dsp:cNvPr id="0" name=""/>
        <dsp:cNvSpPr/>
      </dsp:nvSpPr>
      <dsp:spPr>
        <a:xfrm>
          <a:off x="2415821" y="2095150"/>
          <a:ext cx="2161195" cy="902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415821" y="2095150"/>
        <a:ext cx="2161195" cy="902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C1676-58BC-E544-82FD-91E232E57543}">
      <dsp:nvSpPr>
        <dsp:cNvPr id="0" name=""/>
        <dsp:cNvSpPr/>
      </dsp:nvSpPr>
      <dsp:spPr>
        <a:xfrm>
          <a:off x="4577016" y="1785737"/>
          <a:ext cx="154706" cy="760590"/>
        </a:xfrm>
        <a:custGeom>
          <a:avLst/>
          <a:gdLst/>
          <a:ahLst/>
          <a:cxnLst/>
          <a:rect l="0" t="0" r="0" b="0"/>
          <a:pathLst>
            <a:path>
              <a:moveTo>
                <a:pt x="154706" y="0"/>
              </a:moveTo>
              <a:lnTo>
                <a:pt x="154706" y="760590"/>
              </a:lnTo>
              <a:lnTo>
                <a:pt x="0" y="7605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0F9F3-8A25-4B43-BB86-F509CB9DEF9A}">
      <dsp:nvSpPr>
        <dsp:cNvPr id="0" name=""/>
        <dsp:cNvSpPr/>
      </dsp:nvSpPr>
      <dsp:spPr>
        <a:xfrm>
          <a:off x="4988050" y="4043617"/>
          <a:ext cx="91440" cy="6806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0688"/>
              </a:lnTo>
              <a:lnTo>
                <a:pt x="96051" y="6806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D7D87-8AC4-524E-B165-D81A64AFBFC1}">
      <dsp:nvSpPr>
        <dsp:cNvPr id="0" name=""/>
        <dsp:cNvSpPr/>
      </dsp:nvSpPr>
      <dsp:spPr>
        <a:xfrm>
          <a:off x="4731723" y="1785737"/>
          <a:ext cx="891406" cy="1521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473"/>
              </a:lnTo>
              <a:lnTo>
                <a:pt x="891406" y="1366473"/>
              </a:lnTo>
              <a:lnTo>
                <a:pt x="891406" y="15211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31EB1-71D9-C942-8EEF-1E01EAB91536}">
      <dsp:nvSpPr>
        <dsp:cNvPr id="0" name=""/>
        <dsp:cNvSpPr/>
      </dsp:nvSpPr>
      <dsp:spPr>
        <a:xfrm>
          <a:off x="3205238" y="4043617"/>
          <a:ext cx="91440" cy="664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635"/>
              </a:lnTo>
              <a:lnTo>
                <a:pt x="69810" y="6646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3A2DF-CF89-4342-ABEB-A740F39249A5}">
      <dsp:nvSpPr>
        <dsp:cNvPr id="0" name=""/>
        <dsp:cNvSpPr/>
      </dsp:nvSpPr>
      <dsp:spPr>
        <a:xfrm>
          <a:off x="3840317" y="1785737"/>
          <a:ext cx="891406" cy="1521180"/>
        </a:xfrm>
        <a:custGeom>
          <a:avLst/>
          <a:gdLst/>
          <a:ahLst/>
          <a:cxnLst/>
          <a:rect l="0" t="0" r="0" b="0"/>
          <a:pathLst>
            <a:path>
              <a:moveTo>
                <a:pt x="891406" y="0"/>
              </a:moveTo>
              <a:lnTo>
                <a:pt x="891406" y="1366473"/>
              </a:lnTo>
              <a:lnTo>
                <a:pt x="0" y="1366473"/>
              </a:lnTo>
              <a:lnTo>
                <a:pt x="0" y="15211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7F5CD-F919-E743-8D10-D19CA7C42C77}">
      <dsp:nvSpPr>
        <dsp:cNvPr id="0" name=""/>
        <dsp:cNvSpPr/>
      </dsp:nvSpPr>
      <dsp:spPr>
        <a:xfrm>
          <a:off x="4686003" y="739624"/>
          <a:ext cx="91440" cy="309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B87E1-EB79-5249-AC36-A3BCAF3EE444}">
      <dsp:nvSpPr>
        <dsp:cNvPr id="0" name=""/>
        <dsp:cNvSpPr/>
      </dsp:nvSpPr>
      <dsp:spPr>
        <a:xfrm>
          <a:off x="3995024" y="2925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Retromuscular</a:t>
          </a:r>
          <a:r>
            <a:rPr lang="en-US" sz="1500" kern="1200" dirty="0"/>
            <a:t> </a:t>
          </a:r>
          <a:r>
            <a:rPr lang="en-US" sz="1500" kern="1200" dirty="0" err="1"/>
            <a:t>Sublay</a:t>
          </a:r>
          <a:r>
            <a:rPr lang="en-US" sz="1500" kern="1200" dirty="0"/>
            <a:t> Repair </a:t>
          </a:r>
        </a:p>
      </dsp:txBody>
      <dsp:txXfrm>
        <a:off x="3995024" y="2925"/>
        <a:ext cx="1473398" cy="736699"/>
      </dsp:txXfrm>
    </dsp:sp>
    <dsp:sp modelId="{87AC85F6-85F2-034F-B43F-C24E265980B0}">
      <dsp:nvSpPr>
        <dsp:cNvPr id="0" name=""/>
        <dsp:cNvSpPr/>
      </dsp:nvSpPr>
      <dsp:spPr>
        <a:xfrm>
          <a:off x="3995024" y="1049037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BMI &gt;35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Current Smoking And /OR Diabetes  </a:t>
          </a:r>
        </a:p>
      </dsp:txBody>
      <dsp:txXfrm>
        <a:off x="3995024" y="1049037"/>
        <a:ext cx="1473398" cy="736699"/>
      </dsp:txXfrm>
    </dsp:sp>
    <dsp:sp modelId="{B6F19F41-5AA5-8949-A84D-8FFF2EEABE14}">
      <dsp:nvSpPr>
        <dsp:cNvPr id="0" name=""/>
        <dsp:cNvSpPr/>
      </dsp:nvSpPr>
      <dsp:spPr>
        <a:xfrm>
          <a:off x="3103618" y="3306917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103618" y="3306917"/>
        <a:ext cx="1473398" cy="736699"/>
      </dsp:txXfrm>
    </dsp:sp>
    <dsp:sp modelId="{8642A464-CF2A-9148-B028-A7A57F6CCB45}">
      <dsp:nvSpPr>
        <dsp:cNvPr id="0" name=""/>
        <dsp:cNvSpPr/>
      </dsp:nvSpPr>
      <dsp:spPr>
        <a:xfrm>
          <a:off x="3275048" y="4339902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275048" y="4339902"/>
        <a:ext cx="1473398" cy="736699"/>
      </dsp:txXfrm>
    </dsp:sp>
    <dsp:sp modelId="{1D28A71E-067C-2749-8E79-08C0398730DA}">
      <dsp:nvSpPr>
        <dsp:cNvPr id="0" name=""/>
        <dsp:cNvSpPr/>
      </dsp:nvSpPr>
      <dsp:spPr>
        <a:xfrm>
          <a:off x="4886430" y="3306917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886430" y="3306917"/>
        <a:ext cx="1473398" cy="736699"/>
      </dsp:txXfrm>
    </dsp:sp>
    <dsp:sp modelId="{5FC70C1F-A8EA-C84D-AC97-A79EE11E112E}">
      <dsp:nvSpPr>
        <dsp:cNvPr id="0" name=""/>
        <dsp:cNvSpPr/>
      </dsp:nvSpPr>
      <dsp:spPr>
        <a:xfrm>
          <a:off x="5084101" y="4355955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084101" y="4355955"/>
        <a:ext cx="1473398" cy="736699"/>
      </dsp:txXfrm>
    </dsp:sp>
    <dsp:sp modelId="{627417F2-251A-3F42-ADAB-9CDBE0105A92}">
      <dsp:nvSpPr>
        <dsp:cNvPr id="0" name=""/>
        <dsp:cNvSpPr/>
      </dsp:nvSpPr>
      <dsp:spPr>
        <a:xfrm>
          <a:off x="2415821" y="2095150"/>
          <a:ext cx="2161195" cy="902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Emergency Cases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 2-4 wounds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External Oblique Release</a:t>
          </a:r>
        </a:p>
      </dsp:txBody>
      <dsp:txXfrm>
        <a:off x="2415821" y="2095150"/>
        <a:ext cx="2161195" cy="902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C1676-58BC-E544-82FD-91E232E57543}">
      <dsp:nvSpPr>
        <dsp:cNvPr id="0" name=""/>
        <dsp:cNvSpPr/>
      </dsp:nvSpPr>
      <dsp:spPr>
        <a:xfrm>
          <a:off x="4577016" y="1785737"/>
          <a:ext cx="154706" cy="760590"/>
        </a:xfrm>
        <a:custGeom>
          <a:avLst/>
          <a:gdLst/>
          <a:ahLst/>
          <a:cxnLst/>
          <a:rect l="0" t="0" r="0" b="0"/>
          <a:pathLst>
            <a:path>
              <a:moveTo>
                <a:pt x="154706" y="0"/>
              </a:moveTo>
              <a:lnTo>
                <a:pt x="154706" y="760590"/>
              </a:lnTo>
              <a:lnTo>
                <a:pt x="0" y="7605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0F9F3-8A25-4B43-BB86-F509CB9DEF9A}">
      <dsp:nvSpPr>
        <dsp:cNvPr id="0" name=""/>
        <dsp:cNvSpPr/>
      </dsp:nvSpPr>
      <dsp:spPr>
        <a:xfrm>
          <a:off x="4988050" y="4043617"/>
          <a:ext cx="91440" cy="6806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0688"/>
              </a:lnTo>
              <a:lnTo>
                <a:pt x="96051" y="6806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D7D87-8AC4-524E-B165-D81A64AFBFC1}">
      <dsp:nvSpPr>
        <dsp:cNvPr id="0" name=""/>
        <dsp:cNvSpPr/>
      </dsp:nvSpPr>
      <dsp:spPr>
        <a:xfrm>
          <a:off x="4731723" y="1785737"/>
          <a:ext cx="891406" cy="1521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473"/>
              </a:lnTo>
              <a:lnTo>
                <a:pt x="891406" y="1366473"/>
              </a:lnTo>
              <a:lnTo>
                <a:pt x="891406" y="15211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31EB1-71D9-C942-8EEF-1E01EAB91536}">
      <dsp:nvSpPr>
        <dsp:cNvPr id="0" name=""/>
        <dsp:cNvSpPr/>
      </dsp:nvSpPr>
      <dsp:spPr>
        <a:xfrm>
          <a:off x="3205238" y="4043617"/>
          <a:ext cx="91440" cy="664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635"/>
              </a:lnTo>
              <a:lnTo>
                <a:pt x="69810" y="6646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3A2DF-CF89-4342-ABEB-A740F39249A5}">
      <dsp:nvSpPr>
        <dsp:cNvPr id="0" name=""/>
        <dsp:cNvSpPr/>
      </dsp:nvSpPr>
      <dsp:spPr>
        <a:xfrm>
          <a:off x="3840317" y="1785737"/>
          <a:ext cx="891406" cy="1521180"/>
        </a:xfrm>
        <a:custGeom>
          <a:avLst/>
          <a:gdLst/>
          <a:ahLst/>
          <a:cxnLst/>
          <a:rect l="0" t="0" r="0" b="0"/>
          <a:pathLst>
            <a:path>
              <a:moveTo>
                <a:pt x="891406" y="0"/>
              </a:moveTo>
              <a:lnTo>
                <a:pt x="891406" y="1366473"/>
              </a:lnTo>
              <a:lnTo>
                <a:pt x="0" y="1366473"/>
              </a:lnTo>
              <a:lnTo>
                <a:pt x="0" y="15211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7F5CD-F919-E743-8D10-D19CA7C42C77}">
      <dsp:nvSpPr>
        <dsp:cNvPr id="0" name=""/>
        <dsp:cNvSpPr/>
      </dsp:nvSpPr>
      <dsp:spPr>
        <a:xfrm>
          <a:off x="4686003" y="739624"/>
          <a:ext cx="91440" cy="309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B87E1-EB79-5249-AC36-A3BCAF3EE444}">
      <dsp:nvSpPr>
        <dsp:cNvPr id="0" name=""/>
        <dsp:cNvSpPr/>
      </dsp:nvSpPr>
      <dsp:spPr>
        <a:xfrm>
          <a:off x="3995024" y="2925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Retromuscular</a:t>
          </a:r>
          <a:r>
            <a:rPr lang="en-US" sz="1500" kern="1200" dirty="0"/>
            <a:t> </a:t>
          </a:r>
          <a:r>
            <a:rPr lang="en-US" sz="1500" kern="1200" dirty="0" err="1"/>
            <a:t>Sublay</a:t>
          </a:r>
          <a:r>
            <a:rPr lang="en-US" sz="1500" kern="1200" dirty="0"/>
            <a:t> Repair </a:t>
          </a:r>
        </a:p>
      </dsp:txBody>
      <dsp:txXfrm>
        <a:off x="3995024" y="2925"/>
        <a:ext cx="1473398" cy="736699"/>
      </dsp:txXfrm>
    </dsp:sp>
    <dsp:sp modelId="{87AC85F6-85F2-034F-B43F-C24E265980B0}">
      <dsp:nvSpPr>
        <dsp:cNvPr id="0" name=""/>
        <dsp:cNvSpPr/>
      </dsp:nvSpPr>
      <dsp:spPr>
        <a:xfrm>
          <a:off x="3995024" y="1049037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BMI &gt;35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Current Smoking And /OR Diabetes  </a:t>
          </a:r>
        </a:p>
      </dsp:txBody>
      <dsp:txXfrm>
        <a:off x="3995024" y="1049037"/>
        <a:ext cx="1473398" cy="736699"/>
      </dsp:txXfrm>
    </dsp:sp>
    <dsp:sp modelId="{B6F19F41-5AA5-8949-A84D-8FFF2EEABE14}">
      <dsp:nvSpPr>
        <dsp:cNvPr id="0" name=""/>
        <dsp:cNvSpPr/>
      </dsp:nvSpPr>
      <dsp:spPr>
        <a:xfrm>
          <a:off x="3103618" y="3306917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660 pts</a:t>
          </a:r>
        </a:p>
      </dsp:txBody>
      <dsp:txXfrm>
        <a:off x="3103618" y="3306917"/>
        <a:ext cx="1473398" cy="736699"/>
      </dsp:txXfrm>
    </dsp:sp>
    <dsp:sp modelId="{8642A464-CF2A-9148-B028-A7A57F6CCB45}">
      <dsp:nvSpPr>
        <dsp:cNvPr id="0" name=""/>
        <dsp:cNvSpPr/>
      </dsp:nvSpPr>
      <dsp:spPr>
        <a:xfrm>
          <a:off x="3275048" y="4339902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275048" y="4339902"/>
        <a:ext cx="1473398" cy="736699"/>
      </dsp:txXfrm>
    </dsp:sp>
    <dsp:sp modelId="{1D28A71E-067C-2749-8E79-08C0398730DA}">
      <dsp:nvSpPr>
        <dsp:cNvPr id="0" name=""/>
        <dsp:cNvSpPr/>
      </dsp:nvSpPr>
      <dsp:spPr>
        <a:xfrm>
          <a:off x="4886430" y="3306917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Robotic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253 pts </a:t>
          </a:r>
        </a:p>
      </dsp:txBody>
      <dsp:txXfrm>
        <a:off x="4886430" y="3306917"/>
        <a:ext cx="1473398" cy="736699"/>
      </dsp:txXfrm>
    </dsp:sp>
    <dsp:sp modelId="{5FC70C1F-A8EA-C84D-AC97-A79EE11E112E}">
      <dsp:nvSpPr>
        <dsp:cNvPr id="0" name=""/>
        <dsp:cNvSpPr/>
      </dsp:nvSpPr>
      <dsp:spPr>
        <a:xfrm>
          <a:off x="5084101" y="4355955"/>
          <a:ext cx="1473398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084101" y="4355955"/>
        <a:ext cx="1473398" cy="736699"/>
      </dsp:txXfrm>
    </dsp:sp>
    <dsp:sp modelId="{627417F2-251A-3F42-ADAB-9CDBE0105A92}">
      <dsp:nvSpPr>
        <dsp:cNvPr id="0" name=""/>
        <dsp:cNvSpPr/>
      </dsp:nvSpPr>
      <dsp:spPr>
        <a:xfrm>
          <a:off x="2415821" y="2095150"/>
          <a:ext cx="2161195" cy="902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Emergency Cases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 2-4 wounds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External Oblique Release</a:t>
          </a:r>
        </a:p>
      </dsp:txBody>
      <dsp:txXfrm>
        <a:off x="2415821" y="2095150"/>
        <a:ext cx="2161195" cy="902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C1676-58BC-E544-82FD-91E232E57543}">
      <dsp:nvSpPr>
        <dsp:cNvPr id="0" name=""/>
        <dsp:cNvSpPr/>
      </dsp:nvSpPr>
      <dsp:spPr>
        <a:xfrm>
          <a:off x="1947614" y="1877765"/>
          <a:ext cx="139221" cy="684459"/>
        </a:xfrm>
        <a:custGeom>
          <a:avLst/>
          <a:gdLst/>
          <a:ahLst/>
          <a:cxnLst/>
          <a:rect l="0" t="0" r="0" b="0"/>
          <a:pathLst>
            <a:path>
              <a:moveTo>
                <a:pt x="139221" y="0"/>
              </a:moveTo>
              <a:lnTo>
                <a:pt x="139221" y="684459"/>
              </a:lnTo>
              <a:lnTo>
                <a:pt x="0" y="684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0F9F3-8A25-4B43-BB86-F509CB9DEF9A}">
      <dsp:nvSpPr>
        <dsp:cNvPr id="0" name=""/>
        <dsp:cNvSpPr/>
      </dsp:nvSpPr>
      <dsp:spPr>
        <a:xfrm>
          <a:off x="2312929" y="3909643"/>
          <a:ext cx="91440" cy="622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671"/>
              </a:lnTo>
              <a:lnTo>
                <a:pt x="91013" y="6226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D7D87-8AC4-524E-B165-D81A64AFBFC1}">
      <dsp:nvSpPr>
        <dsp:cNvPr id="0" name=""/>
        <dsp:cNvSpPr/>
      </dsp:nvSpPr>
      <dsp:spPr>
        <a:xfrm>
          <a:off x="2086836" y="1877765"/>
          <a:ext cx="802181" cy="136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697"/>
              </a:lnTo>
              <a:lnTo>
                <a:pt x="802181" y="1229697"/>
              </a:lnTo>
              <a:lnTo>
                <a:pt x="802181" y="13689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31EB1-71D9-C942-8EEF-1E01EAB91536}">
      <dsp:nvSpPr>
        <dsp:cNvPr id="0" name=""/>
        <dsp:cNvSpPr/>
      </dsp:nvSpPr>
      <dsp:spPr>
        <a:xfrm>
          <a:off x="708567" y="3909643"/>
          <a:ext cx="91440" cy="598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108"/>
              </a:lnTo>
              <a:lnTo>
                <a:pt x="67398" y="5981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3A2DF-CF89-4342-ABEB-A740F39249A5}">
      <dsp:nvSpPr>
        <dsp:cNvPr id="0" name=""/>
        <dsp:cNvSpPr/>
      </dsp:nvSpPr>
      <dsp:spPr>
        <a:xfrm>
          <a:off x="1284655" y="1877765"/>
          <a:ext cx="802181" cy="1368918"/>
        </a:xfrm>
        <a:custGeom>
          <a:avLst/>
          <a:gdLst/>
          <a:ahLst/>
          <a:cxnLst/>
          <a:rect l="0" t="0" r="0" b="0"/>
          <a:pathLst>
            <a:path>
              <a:moveTo>
                <a:pt x="802181" y="0"/>
              </a:moveTo>
              <a:lnTo>
                <a:pt x="802181" y="1229697"/>
              </a:lnTo>
              <a:lnTo>
                <a:pt x="0" y="1229697"/>
              </a:lnTo>
              <a:lnTo>
                <a:pt x="0" y="13689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7F5CD-F919-E743-8D10-D19CA7C42C77}">
      <dsp:nvSpPr>
        <dsp:cNvPr id="0" name=""/>
        <dsp:cNvSpPr/>
      </dsp:nvSpPr>
      <dsp:spPr>
        <a:xfrm>
          <a:off x="2041116" y="936363"/>
          <a:ext cx="91440" cy="278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4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B87E1-EB79-5249-AC36-A3BCAF3EE444}">
      <dsp:nvSpPr>
        <dsp:cNvPr id="0" name=""/>
        <dsp:cNvSpPr/>
      </dsp:nvSpPr>
      <dsp:spPr>
        <a:xfrm>
          <a:off x="1423876" y="273403"/>
          <a:ext cx="1325919" cy="66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Retromuscular</a:t>
          </a:r>
          <a:r>
            <a:rPr lang="en-US" sz="1300" kern="1200" dirty="0"/>
            <a:t> </a:t>
          </a:r>
          <a:r>
            <a:rPr lang="en-US" sz="1300" kern="1200" dirty="0" err="1"/>
            <a:t>Sublay</a:t>
          </a:r>
          <a:r>
            <a:rPr lang="en-US" sz="1300" kern="1200" dirty="0"/>
            <a:t> Repair </a:t>
          </a:r>
        </a:p>
      </dsp:txBody>
      <dsp:txXfrm>
        <a:off x="1423876" y="273403"/>
        <a:ext cx="1325919" cy="662959"/>
      </dsp:txXfrm>
    </dsp:sp>
    <dsp:sp modelId="{87AC85F6-85F2-034F-B43F-C24E265980B0}">
      <dsp:nvSpPr>
        <dsp:cNvPr id="0" name=""/>
        <dsp:cNvSpPr/>
      </dsp:nvSpPr>
      <dsp:spPr>
        <a:xfrm>
          <a:off x="1423876" y="1214806"/>
          <a:ext cx="1325919" cy="66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BMI &gt;35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Current Smoking And /OR Diabetes  </a:t>
          </a:r>
        </a:p>
      </dsp:txBody>
      <dsp:txXfrm>
        <a:off x="1423876" y="1214806"/>
        <a:ext cx="1325919" cy="662959"/>
      </dsp:txXfrm>
    </dsp:sp>
    <dsp:sp modelId="{B6F19F41-5AA5-8949-A84D-8FFF2EEABE14}">
      <dsp:nvSpPr>
        <dsp:cNvPr id="0" name=""/>
        <dsp:cNvSpPr/>
      </dsp:nvSpPr>
      <dsp:spPr>
        <a:xfrm>
          <a:off x="621695" y="3246684"/>
          <a:ext cx="1325919" cy="66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Open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660 pts</a:t>
          </a:r>
        </a:p>
      </dsp:txBody>
      <dsp:txXfrm>
        <a:off x="621695" y="3246684"/>
        <a:ext cx="1325919" cy="662959"/>
      </dsp:txXfrm>
    </dsp:sp>
    <dsp:sp modelId="{8642A464-CF2A-9148-B028-A7A57F6CCB45}">
      <dsp:nvSpPr>
        <dsp:cNvPr id="0" name=""/>
        <dsp:cNvSpPr/>
      </dsp:nvSpPr>
      <dsp:spPr>
        <a:xfrm>
          <a:off x="775966" y="4176272"/>
          <a:ext cx="1325919" cy="66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Open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212 pts </a:t>
          </a:r>
        </a:p>
      </dsp:txBody>
      <dsp:txXfrm>
        <a:off x="775966" y="4176272"/>
        <a:ext cx="1325919" cy="662959"/>
      </dsp:txXfrm>
    </dsp:sp>
    <dsp:sp modelId="{1D28A71E-067C-2749-8E79-08C0398730DA}">
      <dsp:nvSpPr>
        <dsp:cNvPr id="0" name=""/>
        <dsp:cNvSpPr/>
      </dsp:nvSpPr>
      <dsp:spPr>
        <a:xfrm>
          <a:off x="2226057" y="3246684"/>
          <a:ext cx="1325919" cy="66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Robotic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253 pts </a:t>
          </a:r>
        </a:p>
      </dsp:txBody>
      <dsp:txXfrm>
        <a:off x="2226057" y="3246684"/>
        <a:ext cx="1325919" cy="662959"/>
      </dsp:txXfrm>
    </dsp:sp>
    <dsp:sp modelId="{5FC70C1F-A8EA-C84D-AC97-A79EE11E112E}">
      <dsp:nvSpPr>
        <dsp:cNvPr id="0" name=""/>
        <dsp:cNvSpPr/>
      </dsp:nvSpPr>
      <dsp:spPr>
        <a:xfrm>
          <a:off x="2403943" y="4200835"/>
          <a:ext cx="1325919" cy="66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Robotic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212 pts </a:t>
          </a:r>
        </a:p>
      </dsp:txBody>
      <dsp:txXfrm>
        <a:off x="2403943" y="4200835"/>
        <a:ext cx="1325919" cy="662959"/>
      </dsp:txXfrm>
    </dsp:sp>
    <dsp:sp modelId="{627417F2-251A-3F42-ADAB-9CDBE0105A92}">
      <dsp:nvSpPr>
        <dsp:cNvPr id="0" name=""/>
        <dsp:cNvSpPr/>
      </dsp:nvSpPr>
      <dsp:spPr>
        <a:xfrm>
          <a:off x="2743" y="2156208"/>
          <a:ext cx="1944871" cy="812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Emergency Cases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 2-4 wounds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External Oblique Release</a:t>
          </a:r>
        </a:p>
      </dsp:txBody>
      <dsp:txXfrm>
        <a:off x="2743" y="2156208"/>
        <a:ext cx="1944871" cy="81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ABE38-2A41-9840-AE7E-1A2013170D70}" type="datetimeFigureOut">
              <a:rPr lang="en-US" smtClean="0"/>
              <a:t>3/5/23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2C975-0F13-5440-949A-F7F74BF89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Permanent Synthetic mesh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2C975-0F13-5440-949A-F7F74BF890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5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of SSI was lower in Robotic approach </a:t>
            </a:r>
          </a:p>
          <a:p>
            <a:r>
              <a:rPr lang="en-US" dirty="0"/>
              <a:t>Rate of Seroma was Higher in Robotic approach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2C975-0F13-5440-949A-F7F74BF890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Interestingly however, the management of SSO’s were vastly different </a:t>
            </a:r>
          </a:p>
          <a:p>
            <a:endParaRPr lang="en-US" dirty="0"/>
          </a:p>
          <a:p>
            <a:r>
              <a:rPr lang="en-US" dirty="0"/>
              <a:t>Absolute risk reduction of 9% with robotic approach, Number Needed to treat = 11 patients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2C975-0F13-5440-949A-F7F74BF890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965960"/>
            <a:ext cx="8229600" cy="34747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500" b="1" i="1" baseline="0">
                <a:solidFill>
                  <a:srgbClr val="69AD46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 with</a:t>
            </a:r>
            <a:br>
              <a:rPr lang="en-US" dirty="0"/>
            </a:br>
            <a:r>
              <a:rPr lang="en-US" dirty="0"/>
              <a:t>Second Line if Applicable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943600"/>
            <a:ext cx="82296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OPTIONAL AUTHOR NAMES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14822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743200"/>
            <a:ext cx="8229600" cy="228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MAHEC Department Name and/or Facility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71800"/>
            <a:ext cx="82296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123 Street Address of Building</a:t>
            </a:r>
            <a:br>
              <a:rPr lang="en-US" dirty="0"/>
            </a:br>
            <a:r>
              <a:rPr lang="en-US" dirty="0"/>
              <a:t>City Name, NC 12345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657600"/>
            <a:ext cx="8229600" cy="228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Office Hours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886200"/>
            <a:ext cx="8229600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Monday-Thursday:  0:00 am-0:00 pm</a:t>
            </a:r>
            <a:br>
              <a:rPr lang="en-US" dirty="0"/>
            </a:br>
            <a:r>
              <a:rPr lang="en-US" dirty="0"/>
              <a:t>Friday:  0:00 am-0:00 pm</a:t>
            </a:r>
            <a:br>
              <a:rPr lang="en-US" dirty="0"/>
            </a:br>
            <a:r>
              <a:rPr lang="en-US" dirty="0"/>
              <a:t>Saturday:  0:00 am-0:00 pm</a:t>
            </a:r>
            <a:br>
              <a:rPr lang="en-US" dirty="0"/>
            </a:br>
            <a:r>
              <a:rPr lang="en-US" dirty="0"/>
              <a:t>Sunday:  Closed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029200"/>
            <a:ext cx="8229600" cy="228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257800"/>
            <a:ext cx="8229600" cy="228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123-456-7890</a:t>
            </a:r>
          </a:p>
        </p:txBody>
      </p:sp>
    </p:spTree>
    <p:extLst>
      <p:ext uri="{BB962C8B-B14F-4D97-AF65-F5344CB8AC3E}">
        <p14:creationId xmlns:p14="http://schemas.microsoft.com/office/powerpoint/2010/main" val="401349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943600"/>
            <a:ext cx="82296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 i="0" baseline="0">
                <a:solidFill>
                  <a:srgbClr val="D7E1C6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OPTIONAL AUTHOR NAMES OR SUBTITLE TEXT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0"/>
            <a:ext cx="8229600" cy="49834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500" b="1" i="1" baseline="0">
                <a:solidFill>
                  <a:schemeClr val="bg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Dividing Slide with</a:t>
            </a:r>
            <a:br>
              <a:rPr lang="en-US" dirty="0"/>
            </a:br>
            <a:r>
              <a:rPr lang="en-US" dirty="0"/>
              <a:t>Second Line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97951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0"/>
            <a:ext cx="82296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3500" b="1" i="1" baseline="0">
                <a:solidFill>
                  <a:srgbClr val="69AD46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Optional Section or Slide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80160"/>
            <a:ext cx="82296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Main content with placeholder text fill.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cursus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ultrices</a:t>
            </a:r>
            <a:r>
              <a:rPr lang="en-US" dirty="0"/>
              <a:t> mi tempus.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At in </a:t>
            </a:r>
            <a:r>
              <a:rPr lang="en-US" dirty="0" err="1"/>
              <a:t>tellus</a:t>
            </a:r>
            <a:r>
              <a:rPr lang="en-US" dirty="0"/>
              <a:t> integer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semper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libero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A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semper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 et pharetra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lorem. Nunc </a:t>
            </a:r>
            <a:r>
              <a:rPr lang="en-US" dirty="0" err="1"/>
              <a:t>congue</a:t>
            </a:r>
            <a:r>
              <a:rPr lang="en-US" dirty="0"/>
              <a:t> nisi vitae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diam.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Dolor </a:t>
            </a:r>
            <a:r>
              <a:rPr lang="en-US" dirty="0" err="1"/>
              <a:t>morbi</a:t>
            </a:r>
            <a:r>
              <a:rPr lang="en-US" dirty="0"/>
              <a:t>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29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0"/>
            <a:ext cx="82296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3500" b="1" i="1" baseline="0">
                <a:solidFill>
                  <a:srgbClr val="69AD46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Optional Section or Slide Title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80160"/>
            <a:ext cx="38862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828800"/>
            <a:ext cx="3886200" cy="457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Main content with placeholder text fill.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cursus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ultrices</a:t>
            </a:r>
            <a:r>
              <a:rPr lang="en-US" dirty="0"/>
              <a:t> mi tempus.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At in </a:t>
            </a:r>
            <a:r>
              <a:rPr lang="en-US" dirty="0" err="1"/>
              <a:t>tellus</a:t>
            </a:r>
            <a:r>
              <a:rPr lang="en-US" dirty="0"/>
              <a:t> integer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00600" y="1276350"/>
            <a:ext cx="3886200" cy="512445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000" b="1">
                <a:solidFill>
                  <a:schemeClr val="bg2">
                    <a:lumMod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r>
              <a:rPr lang="en-US" dirty="0"/>
              <a:t>[ INSERT IMAGE ]</a:t>
            </a:r>
          </a:p>
        </p:txBody>
      </p:sp>
    </p:spTree>
    <p:extLst>
      <p:ext uri="{BB962C8B-B14F-4D97-AF65-F5344CB8AC3E}">
        <p14:creationId xmlns:p14="http://schemas.microsoft.com/office/powerpoint/2010/main" val="356743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0"/>
            <a:ext cx="82296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3500" b="1" i="1" baseline="0">
                <a:solidFill>
                  <a:srgbClr val="69AD46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Optional Section or Slide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80160"/>
            <a:ext cx="82296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3200400"/>
            <a:ext cx="8229600" cy="32004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000" b="1">
                <a:solidFill>
                  <a:schemeClr val="bg2">
                    <a:lumMod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r>
              <a:rPr lang="en-US" dirty="0"/>
              <a:t>[ INSERT IMAGE ]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828800"/>
            <a:ext cx="8229600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Main content with placeholder text fill.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12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7200"/>
            <a:ext cx="82296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05840"/>
            <a:ext cx="8229600" cy="53949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Main content with placeholder text fill.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cursus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ultrices</a:t>
            </a:r>
            <a:r>
              <a:rPr lang="en-US" dirty="0"/>
              <a:t> mi tempus.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At in </a:t>
            </a:r>
            <a:r>
              <a:rPr lang="en-US" dirty="0" err="1"/>
              <a:t>tellus</a:t>
            </a:r>
            <a:r>
              <a:rPr lang="en-US" dirty="0"/>
              <a:t> integer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semper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libero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A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semper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 et pharetra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lorem. Nunc </a:t>
            </a:r>
            <a:r>
              <a:rPr lang="en-US" dirty="0" err="1"/>
              <a:t>congue</a:t>
            </a:r>
            <a:r>
              <a:rPr lang="en-US" dirty="0"/>
              <a:t> nisi vitae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diam.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Dolor </a:t>
            </a:r>
            <a:r>
              <a:rPr lang="en-US" dirty="0" err="1"/>
              <a:t>morbi</a:t>
            </a:r>
            <a:r>
              <a:rPr lang="en-US" dirty="0"/>
              <a:t>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</a:t>
            </a:r>
          </a:p>
        </p:txBody>
      </p:sp>
    </p:spTree>
    <p:extLst>
      <p:ext uri="{BB962C8B-B14F-4D97-AF65-F5344CB8AC3E}">
        <p14:creationId xmlns:p14="http://schemas.microsoft.com/office/powerpoint/2010/main" val="17078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7200"/>
            <a:ext cx="38862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05840"/>
            <a:ext cx="3886200" cy="53949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Main content with placeholder text fill.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cursus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ultrices</a:t>
            </a:r>
            <a:r>
              <a:rPr lang="en-US" dirty="0"/>
              <a:t> mi tempus. </a:t>
            </a:r>
            <a:r>
              <a:rPr lang="en-US" dirty="0" err="1"/>
              <a:t>Sceleris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At in </a:t>
            </a:r>
            <a:r>
              <a:rPr lang="en-US" dirty="0" err="1"/>
              <a:t>tellus</a:t>
            </a:r>
            <a:r>
              <a:rPr lang="en-US" dirty="0"/>
              <a:t> integer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semper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libero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00600" y="457200"/>
            <a:ext cx="3886200" cy="59436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000" b="1">
                <a:solidFill>
                  <a:schemeClr val="bg2">
                    <a:lumMod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r>
              <a:rPr lang="en-US" dirty="0"/>
              <a:t>[ INSERT IMAGE ]</a:t>
            </a:r>
          </a:p>
        </p:txBody>
      </p:sp>
    </p:spTree>
    <p:extLst>
      <p:ext uri="{BB962C8B-B14F-4D97-AF65-F5344CB8AC3E}">
        <p14:creationId xmlns:p14="http://schemas.microsoft.com/office/powerpoint/2010/main" val="260898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7200"/>
            <a:ext cx="82296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1" i="0" baseline="0">
                <a:solidFill>
                  <a:srgbClr val="332E7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05840"/>
            <a:ext cx="8229600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Main content with placeholder text fill.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377440"/>
            <a:ext cx="8229600" cy="402336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000" b="1">
                <a:solidFill>
                  <a:schemeClr val="bg2">
                    <a:lumMod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r>
              <a:rPr lang="en-US" dirty="0"/>
              <a:t>[ INSERT IMAGE ]</a:t>
            </a:r>
          </a:p>
        </p:txBody>
      </p:sp>
    </p:spTree>
    <p:extLst>
      <p:ext uri="{BB962C8B-B14F-4D97-AF65-F5344CB8AC3E}">
        <p14:creationId xmlns:p14="http://schemas.microsoft.com/office/powerpoint/2010/main" val="27192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0DFB-5B67-46CA-5D0D-458CDD60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6D7E-9867-A0BC-4C62-08C5C6FAC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E7D5F-6375-7796-FA38-AAC2E3AB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CB-973D-A945-B694-3DEABBD56723}" type="datetimeFigureOut">
              <a:rPr lang="en-US" smtClean="0"/>
              <a:t>3/5/23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A4172-3A27-6B11-33CC-5D1621CA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6D6C7-E510-8E0E-C460-EA97BE8C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12DB-C497-9444-8CF5-34294B96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52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3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5" r:id="rId4"/>
    <p:sldLayoutId id="2147483676" r:id="rId5"/>
    <p:sldLayoutId id="2147483678" r:id="rId6"/>
    <p:sldLayoutId id="21474836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1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352349"/>
            <a:ext cx="8229600" cy="3474720"/>
          </a:xfrm>
        </p:spPr>
        <p:txBody>
          <a:bodyPr/>
          <a:lstStyle/>
          <a:p>
            <a:r>
              <a:rPr lang="en-US" sz="4000" dirty="0"/>
              <a:t>Wound Morbidity in High-risk patients: </a:t>
            </a:r>
          </a:p>
          <a:p>
            <a:r>
              <a:rPr lang="en-US" sz="4000" dirty="0"/>
              <a:t>A Propensity Score Crossmatch of Open vs Robotic Retro-muscular </a:t>
            </a:r>
            <a:r>
              <a:rPr lang="en-US" sz="4000" dirty="0" err="1"/>
              <a:t>Sublay</a:t>
            </a:r>
            <a:r>
              <a:rPr lang="en-US" sz="4000" dirty="0"/>
              <a:t> repair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4827069"/>
            <a:ext cx="8229600" cy="1573731"/>
          </a:xfrm>
        </p:spPr>
        <p:txBody>
          <a:bodyPr/>
          <a:lstStyle/>
          <a:p>
            <a:r>
              <a:rPr lang="en-US" b="0" dirty="0"/>
              <a:t>Jeffery Gaskins MD; Li-Ching Huang PhD;</a:t>
            </a:r>
          </a:p>
          <a:p>
            <a:r>
              <a:rPr lang="en-US" dirty="0"/>
              <a:t> Sean O’Connor MD</a:t>
            </a:r>
          </a:p>
          <a:p>
            <a:r>
              <a:rPr lang="en-US" dirty="0"/>
              <a:t>Associate Program Director, MAHEC General Surgery </a:t>
            </a:r>
          </a:p>
          <a:p>
            <a:r>
              <a:rPr lang="en-US" dirty="0"/>
              <a:t>Associate Professor of Surgery, UNC COM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CF351-5C1E-CFAD-DEA6-258EEE4BB0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30 day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27211-4DA3-EBEE-8042-D12893A974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73B0C3-62A4-3496-9797-44EA6C742C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7FE84-D0AF-A281-E411-02DD8C5D5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65EC55-4944-4119-BBD2-0D500BC65C3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58961189"/>
              </p:ext>
            </p:extLst>
          </p:nvPr>
        </p:nvGraphicFramePr>
        <p:xfrm>
          <a:off x="149225" y="1719263"/>
          <a:ext cx="8994915" cy="45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83">
                  <a:extLst>
                    <a:ext uri="{9D8B030D-6E8A-4147-A177-3AD203B41FA5}">
                      <a16:colId xmlns:a16="http://schemas.microsoft.com/office/drawing/2014/main" val="3454289141"/>
                    </a:ext>
                  </a:extLst>
                </a:gridCol>
                <a:gridCol w="1798983">
                  <a:extLst>
                    <a:ext uri="{9D8B030D-6E8A-4147-A177-3AD203B41FA5}">
                      <a16:colId xmlns:a16="http://schemas.microsoft.com/office/drawing/2014/main" val="717249072"/>
                    </a:ext>
                  </a:extLst>
                </a:gridCol>
                <a:gridCol w="1798983">
                  <a:extLst>
                    <a:ext uri="{9D8B030D-6E8A-4147-A177-3AD203B41FA5}">
                      <a16:colId xmlns:a16="http://schemas.microsoft.com/office/drawing/2014/main" val="1550254696"/>
                    </a:ext>
                  </a:extLst>
                </a:gridCol>
                <a:gridCol w="1798983">
                  <a:extLst>
                    <a:ext uri="{9D8B030D-6E8A-4147-A177-3AD203B41FA5}">
                      <a16:colId xmlns:a16="http://schemas.microsoft.com/office/drawing/2014/main" val="2918177670"/>
                    </a:ext>
                  </a:extLst>
                </a:gridCol>
                <a:gridCol w="1798983">
                  <a:extLst>
                    <a:ext uri="{9D8B030D-6E8A-4147-A177-3AD203B41FA5}">
                      <a16:colId xmlns:a16="http://schemas.microsoft.com/office/drawing/2014/main" val="3777776526"/>
                    </a:ext>
                  </a:extLst>
                </a:gridCol>
              </a:tblGrid>
              <a:tr h="3471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(n=212)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Robotic (n=212)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Combined (n=424)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value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1359644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r>
                        <a:rPr lang="en-US" sz="1600" dirty="0"/>
                        <a:t>LOS (median days)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2079481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r>
                        <a:rPr lang="en-US" sz="1600" dirty="0"/>
                        <a:t>Readmission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7247954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r>
                        <a:rPr lang="en-US" sz="1600" dirty="0"/>
                        <a:t>Recurrence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0636241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r>
                        <a:rPr lang="en-US" sz="1600" dirty="0"/>
                        <a:t>Re operation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266233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r>
                        <a:rPr lang="en-US" sz="1600" dirty="0"/>
                        <a:t>SSI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5% (11)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 (3)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 (14)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.03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8702215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Superficial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 (6)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 (6)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6997756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Deep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2% (5)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 (2)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2% (7)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3303117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Organ space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0% 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.5% (1)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.2% (1)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949837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r>
                        <a:rPr lang="en-US" sz="1600" dirty="0"/>
                        <a:t>SSO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19% (40)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22% (46)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20% (86)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1722653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Seroma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8% (18)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18% (39)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 (57)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8707201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Hematoma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.5% (1)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 (2)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.7% (3)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.64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3623831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Skin Necrosis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2% (4)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0% 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 (4)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.043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2044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70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50E5D-2949-2C07-852C-AD5E12345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Management of Wound Complications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700EF-EB13-2460-13EC-29E580997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42FFC-4382-C1F7-CD63-B6D753DF51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CF8F03-749B-2AD8-785A-9188769891C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2289206"/>
              </p:ext>
            </p:extLst>
          </p:nvPr>
        </p:nvGraphicFramePr>
        <p:xfrm>
          <a:off x="168275" y="1798638"/>
          <a:ext cx="8975035" cy="387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007">
                  <a:extLst>
                    <a:ext uri="{9D8B030D-6E8A-4147-A177-3AD203B41FA5}">
                      <a16:colId xmlns:a16="http://schemas.microsoft.com/office/drawing/2014/main" val="3496728262"/>
                    </a:ext>
                  </a:extLst>
                </a:gridCol>
                <a:gridCol w="1795007">
                  <a:extLst>
                    <a:ext uri="{9D8B030D-6E8A-4147-A177-3AD203B41FA5}">
                      <a16:colId xmlns:a16="http://schemas.microsoft.com/office/drawing/2014/main" val="55810404"/>
                    </a:ext>
                  </a:extLst>
                </a:gridCol>
                <a:gridCol w="1795007">
                  <a:extLst>
                    <a:ext uri="{9D8B030D-6E8A-4147-A177-3AD203B41FA5}">
                      <a16:colId xmlns:a16="http://schemas.microsoft.com/office/drawing/2014/main" val="1643788442"/>
                    </a:ext>
                  </a:extLst>
                </a:gridCol>
                <a:gridCol w="1795007">
                  <a:extLst>
                    <a:ext uri="{9D8B030D-6E8A-4147-A177-3AD203B41FA5}">
                      <a16:colId xmlns:a16="http://schemas.microsoft.com/office/drawing/2014/main" val="984674323"/>
                    </a:ext>
                  </a:extLst>
                </a:gridCol>
                <a:gridCol w="1795007">
                  <a:extLst>
                    <a:ext uri="{9D8B030D-6E8A-4147-A177-3AD203B41FA5}">
                      <a16:colId xmlns:a16="http://schemas.microsoft.com/office/drawing/2014/main" val="3714559891"/>
                    </a:ext>
                  </a:extLst>
                </a:gridCol>
              </a:tblGrid>
              <a:tr h="38762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(n=212)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Robotic (n=212)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Combined (n=424)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value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8937436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r>
                        <a:rPr lang="en-US" sz="1600" dirty="0"/>
                        <a:t>SSO/I 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12% (26)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 (7)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8% (33)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4421811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r>
                        <a:rPr lang="en-US" sz="1600" dirty="0"/>
                        <a:t>SSO management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5322278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Wound Opening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4% (8)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.5% (1)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2% (9)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.007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4381674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Debridement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 (6)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.5% (1)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2% (7)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.03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91168185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Perc Drain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 (7)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 (2)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2% (9)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.047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60440354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SSI management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245527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Wound opening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 (6)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 (2)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2% (8)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.71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1786857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Debridement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2% (5)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0% 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 (5)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82599033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Perc Drain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 (2)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0% 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.5% (2)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94868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1CCE40-E959-1666-67FD-64128B2B6961}"/>
              </a:ext>
            </a:extLst>
          </p:cNvPr>
          <p:cNvSpPr txBox="1"/>
          <p:nvPr/>
        </p:nvSpPr>
        <p:spPr>
          <a:xfrm>
            <a:off x="2442237" y="5824971"/>
            <a:ext cx="4427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Absolute Risk Reduction = 9%</a:t>
            </a:r>
          </a:p>
          <a:p>
            <a:r>
              <a:rPr lang="en-US" sz="2400" b="1" dirty="0"/>
              <a:t>Number Needed to Treat= 11 pts </a:t>
            </a:r>
          </a:p>
        </p:txBody>
      </p:sp>
    </p:spTree>
    <p:extLst>
      <p:ext uri="{BB962C8B-B14F-4D97-AF65-F5344CB8AC3E}">
        <p14:creationId xmlns:p14="http://schemas.microsoft.com/office/powerpoint/2010/main" val="413063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Conclusions : Best of both worlds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3D935-D1E1-EEDA-21C1-6835E22322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8B55-148F-2C5F-7D0B-2393448B3B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8229600" cy="75111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Consider Robotic approach RM </a:t>
            </a:r>
            <a:r>
              <a:rPr lang="en-US" dirty="0" err="1"/>
              <a:t>sublay</a:t>
            </a:r>
            <a:r>
              <a:rPr lang="en-US" dirty="0"/>
              <a:t> in high risks patients to reduce the risk of subsequent interventions for wound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114831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6A51B-F7C2-E3BD-F9EE-84A6EAC6E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20AEC-33E2-31CF-85F3-B0D2256382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0C6646-13F7-1A73-F2AF-AA82CDA235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Consultant Intuitive Surgical </a:t>
            </a:r>
          </a:p>
          <a:p>
            <a:pPr marL="342900" indent="-342900">
              <a:buFontTx/>
              <a:buChar char="-"/>
            </a:pPr>
            <a:r>
              <a:rPr lang="en-US" dirty="0"/>
              <a:t>Consultant W.L. Gore </a:t>
            </a:r>
          </a:p>
        </p:txBody>
      </p:sp>
    </p:spTree>
    <p:extLst>
      <p:ext uri="{BB962C8B-B14F-4D97-AF65-F5344CB8AC3E}">
        <p14:creationId xmlns:p14="http://schemas.microsoft.com/office/powerpoint/2010/main" val="297742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AEFDB-1D8E-DB4B-7F98-902A21244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Outcomes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771DA-422E-7CCB-7F57-0484A2226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Open vs Robotic RM </a:t>
            </a:r>
            <a:r>
              <a:rPr lang="en-US" dirty="0" err="1"/>
              <a:t>sublay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CEF90-729F-0B30-D232-406968360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Primary 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SSO/I requiring intervention 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Secondary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Hospital LOS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Readmission 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Overall complications 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Recurrence </a:t>
            </a:r>
          </a:p>
          <a:p>
            <a:pPr marL="800100" lvl="1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4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482D3-06A5-88B5-6405-1D195323C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Inclusion Criteria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E08E6-6009-20DC-1EB9-85CBA6273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19ADD-F602-1F56-A915-3E80F0F0E1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B93319-8568-EFCD-82A2-5CF6FB39F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486886"/>
              </p:ext>
            </p:extLst>
          </p:nvPr>
        </p:nvGraphicFramePr>
        <p:xfrm>
          <a:off x="0" y="1019910"/>
          <a:ext cx="9144000" cy="509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652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79BA9-EC04-ECAA-1778-B588EF139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Exclusion Criteria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FDEB92-F51D-68CA-F001-4DB888EC1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940E9-EB4E-7A78-5C9F-3C09ABCC65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660543-BFE3-D2DD-7306-8820C2D01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728679"/>
              </p:ext>
            </p:extLst>
          </p:nvPr>
        </p:nvGraphicFramePr>
        <p:xfrm>
          <a:off x="0" y="1019910"/>
          <a:ext cx="9144000" cy="509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67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36343-8BD3-7F0F-E0F4-5A4B0F5EE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Final Cohort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6FC473-9752-E4B6-AD14-31E159D18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0D416-C896-0007-7D40-451892359E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4F5D03-2FF5-6070-B0A0-85F7D11A5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844233"/>
              </p:ext>
            </p:extLst>
          </p:nvPr>
        </p:nvGraphicFramePr>
        <p:xfrm>
          <a:off x="0" y="1019910"/>
          <a:ext cx="9144000" cy="509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89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1:1 Propensity score Crossmatch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Covariates: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ASA</a:t>
            </a:r>
          </a:p>
          <a:p>
            <a:pPr lvl="1"/>
            <a:r>
              <a:rPr lang="en-US" dirty="0"/>
              <a:t>Concomitant Procedures</a:t>
            </a:r>
          </a:p>
          <a:p>
            <a:pPr lvl="1"/>
            <a:r>
              <a:rPr lang="en-US" dirty="0"/>
              <a:t>History of Open Abdomen</a:t>
            </a:r>
          </a:p>
          <a:p>
            <a:pPr lvl="1"/>
            <a:r>
              <a:rPr lang="en-US" dirty="0"/>
              <a:t>History of Abdominal Wall infection </a:t>
            </a:r>
          </a:p>
          <a:p>
            <a:pPr lvl="1"/>
            <a:r>
              <a:rPr lang="en-US" dirty="0"/>
              <a:t>History of MRSA infection</a:t>
            </a:r>
          </a:p>
          <a:p>
            <a:pPr lvl="1"/>
            <a:r>
              <a:rPr lang="en-US" dirty="0"/>
              <a:t>Bowel Preparation</a:t>
            </a:r>
          </a:p>
          <a:p>
            <a:pPr lvl="1"/>
            <a:r>
              <a:rPr lang="en-US" dirty="0"/>
              <a:t>Recurrent Hernia </a:t>
            </a:r>
          </a:p>
          <a:p>
            <a:pPr lvl="1"/>
            <a:r>
              <a:rPr lang="en-US" dirty="0"/>
              <a:t>External Oblique Release </a:t>
            </a:r>
          </a:p>
          <a:p>
            <a:endParaRPr lang="en-US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9CC2D6D-0334-B430-1874-9E9FF6DDF3A9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225482316"/>
              </p:ext>
            </p:extLst>
          </p:nvPr>
        </p:nvGraphicFramePr>
        <p:xfrm>
          <a:off x="4800600" y="1276350"/>
          <a:ext cx="3886200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3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70052-F813-BE62-F993-EB56A18F20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Demographics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5A6F7-FC78-7BB6-5B9E-5E33F4CC06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A3C7DE-0017-CB49-7F19-AA111CA0AFE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4938647"/>
              </p:ext>
            </p:extLst>
          </p:nvPr>
        </p:nvGraphicFramePr>
        <p:xfrm>
          <a:off x="0" y="1481138"/>
          <a:ext cx="8776255" cy="4651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251">
                  <a:extLst>
                    <a:ext uri="{9D8B030D-6E8A-4147-A177-3AD203B41FA5}">
                      <a16:colId xmlns:a16="http://schemas.microsoft.com/office/drawing/2014/main" val="530497752"/>
                    </a:ext>
                  </a:extLst>
                </a:gridCol>
                <a:gridCol w="1755251">
                  <a:extLst>
                    <a:ext uri="{9D8B030D-6E8A-4147-A177-3AD203B41FA5}">
                      <a16:colId xmlns:a16="http://schemas.microsoft.com/office/drawing/2014/main" val="2065251464"/>
                    </a:ext>
                  </a:extLst>
                </a:gridCol>
                <a:gridCol w="1755251">
                  <a:extLst>
                    <a:ext uri="{9D8B030D-6E8A-4147-A177-3AD203B41FA5}">
                      <a16:colId xmlns:a16="http://schemas.microsoft.com/office/drawing/2014/main" val="375675129"/>
                    </a:ext>
                  </a:extLst>
                </a:gridCol>
                <a:gridCol w="1755251">
                  <a:extLst>
                    <a:ext uri="{9D8B030D-6E8A-4147-A177-3AD203B41FA5}">
                      <a16:colId xmlns:a16="http://schemas.microsoft.com/office/drawing/2014/main" val="136272917"/>
                    </a:ext>
                  </a:extLst>
                </a:gridCol>
                <a:gridCol w="1755251">
                  <a:extLst>
                    <a:ext uri="{9D8B030D-6E8A-4147-A177-3AD203B41FA5}">
                      <a16:colId xmlns:a16="http://schemas.microsoft.com/office/drawing/2014/main" val="3284354978"/>
                    </a:ext>
                  </a:extLst>
                </a:gridCol>
              </a:tblGrid>
              <a:tr h="33812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(n=212)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Robotic (n=212)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Combined (n-424)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value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9535580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/>
                        <a:t>BMI (median)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3776032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/>
                        <a:t>Diabetes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.64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4823104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/>
                        <a:t>Current Smoker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3915556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/>
                        <a:t>Age (</a:t>
                      </a:r>
                      <a:r>
                        <a:rPr lang="en-US" sz="1600" dirty="0" err="1"/>
                        <a:t>yrs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4215410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/>
                        <a:t>Gender (male)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.84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3607527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/>
                        <a:t>Race (non White)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6475599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/>
                        <a:t>Private Insurance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7204414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/>
                        <a:t>ASA 3,4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0222488"/>
                  </a:ext>
                </a:extLst>
              </a:tr>
              <a:tr h="594005">
                <a:tc>
                  <a:txBody>
                    <a:bodyPr/>
                    <a:lstStyle/>
                    <a:p>
                      <a:r>
                        <a:rPr lang="en-US" sz="1600" dirty="0"/>
                        <a:t>Concomitant procedure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.73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17610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 err="1"/>
                        <a:t>Hx</a:t>
                      </a:r>
                      <a:r>
                        <a:rPr lang="en-US" sz="1600" dirty="0"/>
                        <a:t> of SSI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.89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1141954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 err="1"/>
                        <a:t>Hx</a:t>
                      </a:r>
                      <a:r>
                        <a:rPr lang="en-US" sz="1600" dirty="0"/>
                        <a:t> of MRSA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3751671"/>
                  </a:ext>
                </a:extLst>
              </a:tr>
              <a:tr h="338126">
                <a:tc>
                  <a:txBody>
                    <a:bodyPr/>
                    <a:lstStyle/>
                    <a:p>
                      <a:r>
                        <a:rPr lang="en-US" sz="1600" dirty="0"/>
                        <a:t>Recurrent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882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1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268D7-3C72-2DDB-7A01-8B6BA5F04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Operative details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BC7FB-861B-7891-C48F-E215800EF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E5A58-C2E7-4427-4862-087554FD1D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E11D8B6-98BA-CE7D-DD88-396FBC8D951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149792"/>
              </p:ext>
            </p:extLst>
          </p:nvPr>
        </p:nvGraphicFramePr>
        <p:xfrm>
          <a:off x="0" y="1687855"/>
          <a:ext cx="8806070" cy="448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214">
                  <a:extLst>
                    <a:ext uri="{9D8B030D-6E8A-4147-A177-3AD203B41FA5}">
                      <a16:colId xmlns:a16="http://schemas.microsoft.com/office/drawing/2014/main" val="1639291217"/>
                    </a:ext>
                  </a:extLst>
                </a:gridCol>
                <a:gridCol w="1761214">
                  <a:extLst>
                    <a:ext uri="{9D8B030D-6E8A-4147-A177-3AD203B41FA5}">
                      <a16:colId xmlns:a16="http://schemas.microsoft.com/office/drawing/2014/main" val="3953259096"/>
                    </a:ext>
                  </a:extLst>
                </a:gridCol>
                <a:gridCol w="1761214">
                  <a:extLst>
                    <a:ext uri="{9D8B030D-6E8A-4147-A177-3AD203B41FA5}">
                      <a16:colId xmlns:a16="http://schemas.microsoft.com/office/drawing/2014/main" val="1591105170"/>
                    </a:ext>
                  </a:extLst>
                </a:gridCol>
                <a:gridCol w="1761214">
                  <a:extLst>
                    <a:ext uri="{9D8B030D-6E8A-4147-A177-3AD203B41FA5}">
                      <a16:colId xmlns:a16="http://schemas.microsoft.com/office/drawing/2014/main" val="1774247971"/>
                    </a:ext>
                  </a:extLst>
                </a:gridCol>
                <a:gridCol w="1761214">
                  <a:extLst>
                    <a:ext uri="{9D8B030D-6E8A-4147-A177-3AD203B41FA5}">
                      <a16:colId xmlns:a16="http://schemas.microsoft.com/office/drawing/2014/main" val="1806224723"/>
                    </a:ext>
                  </a:extLst>
                </a:gridCol>
              </a:tblGrid>
              <a:tr h="41061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(n=212)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Robotic (n=212)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Combined (n=424)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Value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687047"/>
                  </a:ext>
                </a:extLst>
              </a:tr>
              <a:tr h="410617">
                <a:tc>
                  <a:txBody>
                    <a:bodyPr/>
                    <a:lstStyle/>
                    <a:p>
                      <a:r>
                        <a:rPr lang="en-US" sz="1600" dirty="0"/>
                        <a:t>OR time &gt;2 </a:t>
                      </a:r>
                      <a:r>
                        <a:rPr lang="en-US" sz="1600" dirty="0" err="1"/>
                        <a:t>hrs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.048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0578255"/>
                  </a:ext>
                </a:extLst>
              </a:tr>
              <a:tr h="410617">
                <a:tc>
                  <a:txBody>
                    <a:bodyPr/>
                    <a:lstStyle/>
                    <a:p>
                      <a:r>
                        <a:rPr lang="en-US" sz="1600" dirty="0"/>
                        <a:t>TAR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8954005"/>
                  </a:ext>
                </a:extLst>
              </a:tr>
              <a:tr h="535439">
                <a:tc>
                  <a:txBody>
                    <a:bodyPr/>
                    <a:lstStyle/>
                    <a:p>
                      <a:r>
                        <a:rPr lang="en-US" sz="1600" dirty="0"/>
                        <a:t>Hernia Length (median)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155692"/>
                  </a:ext>
                </a:extLst>
              </a:tr>
              <a:tr h="535439">
                <a:tc>
                  <a:txBody>
                    <a:bodyPr/>
                    <a:lstStyle/>
                    <a:p>
                      <a:r>
                        <a:rPr lang="en-US" sz="1600" dirty="0"/>
                        <a:t>Hernia Width</a:t>
                      </a:r>
                    </a:p>
                    <a:p>
                      <a:r>
                        <a:rPr lang="en-US" sz="1600" dirty="0"/>
                        <a:t>(median)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9423642"/>
                  </a:ext>
                </a:extLst>
              </a:tr>
              <a:tr h="721353">
                <a:tc>
                  <a:txBody>
                    <a:bodyPr/>
                    <a:lstStyle/>
                    <a:p>
                      <a:r>
                        <a:rPr lang="en-US" sz="1600" dirty="0"/>
                        <a:t>Intraoperative Complications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6339522"/>
                  </a:ext>
                </a:extLst>
              </a:tr>
              <a:tr h="462727">
                <a:tc>
                  <a:txBody>
                    <a:bodyPr/>
                    <a:lstStyle/>
                    <a:p>
                      <a:r>
                        <a:rPr lang="en-US" sz="1600" dirty="0"/>
                        <a:t>Drains used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5751945"/>
                  </a:ext>
                </a:extLst>
              </a:tr>
              <a:tr h="486662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RM drains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.77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2919598"/>
                  </a:ext>
                </a:extLst>
              </a:tr>
              <a:tr h="4692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Sub Q drains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.003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652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458483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HEC resident rotations 2023-24" id="{E024DC0E-6D27-784B-83D1-E6B7A9B22024}" vid="{8A849873-ED37-A646-9B6E-FACD6655552F}"/>
    </a:ext>
  </a:extLst>
</a:theme>
</file>

<file path=ppt/theme/theme2.xml><?xml version="1.0" encoding="utf-8"?>
<a:theme xmlns:a="http://schemas.openxmlformats.org/drawingml/2006/main" name="Divi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HEC resident rotations 2023-24" id="{E024DC0E-6D27-784B-83D1-E6B7A9B22024}" vid="{654FDBA1-E776-B74E-AE23-956F5142D25C}"/>
    </a:ext>
  </a:extLst>
</a:theme>
</file>

<file path=ppt/theme/theme3.xml><?xml version="1.0" encoding="utf-8"?>
<a:theme xmlns:a="http://schemas.openxmlformats.org/drawingml/2006/main" name="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HEC resident rotations 2023-24" id="{E024DC0E-6D27-784B-83D1-E6B7A9B22024}" vid="{1F43AB04-FD55-2C4C-B3AA-8137261DFE11}"/>
    </a:ext>
  </a:extLst>
</a:theme>
</file>

<file path=ppt/theme/theme4.xml><?xml version="1.0" encoding="utf-8"?>
<a:theme xmlns:a="http://schemas.openxmlformats.org/drawingml/2006/main" name="Closin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HEC resident rotations 2023-24" id="{E024DC0E-6D27-784B-83D1-E6B7A9B22024}" vid="{D793D2EF-22CD-3840-8ED8-369E7C2A8F1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185542-3a03-4b98-b37f-31ddf86a3205" xsi:nil="true"/>
    <lcf76f155ced4ddcb4097134ff3c332f xmlns="2db9615e-259e-42cd-8405-d81bf7926eb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485E30254E04DA4805C842164BC88" ma:contentTypeVersion="15" ma:contentTypeDescription="Create a new document." ma:contentTypeScope="" ma:versionID="219c7b31534c04fb176c2b7bce7ecbf2">
  <xsd:schema xmlns:xsd="http://www.w3.org/2001/XMLSchema" xmlns:xs="http://www.w3.org/2001/XMLSchema" xmlns:p="http://schemas.microsoft.com/office/2006/metadata/properties" xmlns:ns2="2db9615e-259e-42cd-8405-d81bf7926ebc" xmlns:ns3="bf185542-3a03-4b98-b37f-31ddf86a3205" targetNamespace="http://schemas.microsoft.com/office/2006/metadata/properties" ma:root="true" ma:fieldsID="42ace38985844aa0d2b0d25fac69146d" ns2:_="" ns3:_="">
    <xsd:import namespace="2db9615e-259e-42cd-8405-d81bf7926ebc"/>
    <xsd:import namespace="bf185542-3a03-4b98-b37f-31ddf86a32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9615e-259e-42cd-8405-d81bf7926e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054f9a-1527-461e-b203-210677461b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85542-3a03-4b98-b37f-31ddf86a320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6be504-38f1-4ff8-afc4-b6d94fd49f3a}" ma:internalName="TaxCatchAll" ma:showField="CatchAllData" ma:web="bf185542-3a03-4b98-b37f-31ddf86a32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732282-1070-4EA8-A8E5-08EFC256ECA1}">
  <ds:schemaRefs>
    <ds:schemaRef ds:uri="http://schemas.microsoft.com/office/2006/metadata/properties"/>
    <ds:schemaRef ds:uri="http://schemas.microsoft.com/office/infopath/2007/PartnerControls"/>
    <ds:schemaRef ds:uri="bf185542-3a03-4b98-b37f-31ddf86a3205"/>
    <ds:schemaRef ds:uri="2db9615e-259e-42cd-8405-d81bf7926ebc"/>
  </ds:schemaRefs>
</ds:datastoreItem>
</file>

<file path=customXml/itemProps2.xml><?xml version="1.0" encoding="utf-8"?>
<ds:datastoreItem xmlns:ds="http://schemas.openxmlformats.org/officeDocument/2006/customXml" ds:itemID="{915401C8-821C-40BD-AC4F-6FEA6163F4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9615e-259e-42cd-8405-d81bf7926ebc"/>
    <ds:schemaRef ds:uri="bf185542-3a03-4b98-b37f-31ddf86a32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658282-EEF0-409A-944F-4C9F67C31F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7740</TotalTime>
  <Words>913</Words>
  <Application>Microsoft Macintosh PowerPoint</Application>
  <PresentationFormat>On-screen Show (4:3)</PresentationFormat>
  <Paragraphs>302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Cabin</vt:lpstr>
      <vt:lpstr>Calibri</vt:lpstr>
      <vt:lpstr>Calibri Light</vt:lpstr>
      <vt:lpstr>Courier New</vt:lpstr>
      <vt:lpstr>Opening</vt:lpstr>
      <vt:lpstr>Dividing</vt:lpstr>
      <vt:lpstr>Content</vt:lpstr>
      <vt:lpstr>Closing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Company>MAHEC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Christensen</dc:creator>
  <cp:lastModifiedBy>Sean O'Conno</cp:lastModifiedBy>
  <cp:revision>62</cp:revision>
  <dcterms:created xsi:type="dcterms:W3CDTF">2019-01-08T16:29:49Z</dcterms:created>
  <dcterms:modified xsi:type="dcterms:W3CDTF">2023-03-05T19:10:22Z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0x010100662485E30254E04DA4805C842164BC88</vt:lpwstr>
  </property>
  <property fmtid="{D5CDD505-2E9C-101B-9397-08002B2CF9AE}" pid="3" name="Order">
    <vt:r8>12896600</vt:r8>
  </property>
</Properties>
</file>