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4" r:id="rId2"/>
    <p:sldId id="385" r:id="rId3"/>
    <p:sldId id="370" r:id="rId4"/>
    <p:sldId id="371" r:id="rId5"/>
    <p:sldId id="379" r:id="rId6"/>
    <p:sldId id="382" r:id="rId7"/>
    <p:sldId id="383" r:id="rId8"/>
    <p:sldId id="381" r:id="rId9"/>
    <p:sldId id="380" r:id="rId10"/>
    <p:sldId id="378" r:id="rId11"/>
    <p:sldId id="377" r:id="rId12"/>
    <p:sldId id="386" r:id="rId13"/>
    <p:sldId id="289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" userDrawn="1">
          <p15:clr>
            <a:srgbClr val="A4A3A4"/>
          </p15:clr>
        </p15:guide>
        <p15:guide id="2" orient="horz" pos="3025" userDrawn="1">
          <p15:clr>
            <a:srgbClr val="A4A3A4"/>
          </p15:clr>
        </p15:guide>
        <p15:guide id="3" orient="horz" pos="1188" userDrawn="1">
          <p15:clr>
            <a:srgbClr val="A4A3A4"/>
          </p15:clr>
        </p15:guide>
        <p15:guide id="4" pos="5473" userDrawn="1">
          <p15:clr>
            <a:srgbClr val="A4A3A4"/>
          </p15:clr>
        </p15:guide>
        <p15:guide id="5" pos="432" userDrawn="1">
          <p15:clr>
            <a:srgbClr val="A4A3A4"/>
          </p15:clr>
        </p15:guide>
        <p15:guide id="6" pos="2776" userDrawn="1">
          <p15:clr>
            <a:srgbClr val="A4A3A4"/>
          </p15:clr>
        </p15:guide>
        <p15:guide id="7" orient="horz" pos="2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9AFC8"/>
    <a:srgbClr val="836CA2"/>
    <a:srgbClr val="53565A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226" autoAdjust="0"/>
    <p:restoredTop sz="67227" autoAdjust="0"/>
  </p:normalViewPr>
  <p:slideViewPr>
    <p:cSldViewPr snapToGrid="0" snapToObjects="1">
      <p:cViewPr>
        <p:scale>
          <a:sx n="82" d="100"/>
          <a:sy n="82" d="100"/>
        </p:scale>
        <p:origin x="616" y="592"/>
      </p:cViewPr>
      <p:guideLst>
        <p:guide orient="horz" pos="218"/>
        <p:guide orient="horz" pos="3025"/>
        <p:guide orient="horz" pos="1188"/>
        <p:guide pos="5473"/>
        <p:guide pos="432"/>
        <p:guide pos="2776"/>
        <p:guide orient="horz" pos="2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60" d="100"/>
        <a:sy n="16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82044-5D26-E448-8696-F452F46A029F}" type="datetimeFigureOut">
              <a:rPr lang="en-US" smtClean="0"/>
              <a:t>3/4/23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9F134-A476-8F42-B0AF-2FFFE6F2B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6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69D94-2B78-F841-9B5E-78BC59F8D0BB}" type="datetimeFigureOut">
              <a:rPr lang="en-US" smtClean="0"/>
              <a:t>3/4/23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B1B5E-696F-8A4A-9730-0DDA82FF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19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B1B5E-696F-8A4A-9730-0DDA82FF5A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96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78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Owei</a:t>
            </a:r>
            <a:r>
              <a:rPr lang="en-US" sz="180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L, </a:t>
            </a:r>
            <a:r>
              <a:rPr lang="en-US" sz="180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Swendiman</a:t>
            </a:r>
            <a:r>
              <a:rPr lang="en-US" sz="180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RA, </a:t>
            </a:r>
            <a:r>
              <a:rPr lang="en-US" sz="180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Kelz</a:t>
            </a:r>
            <a:r>
              <a:rPr lang="en-US" sz="180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RR, Dempsey DT, </a:t>
            </a:r>
            <a:r>
              <a:rPr lang="en-US" sz="180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Dumon</a:t>
            </a:r>
            <a:r>
              <a:rPr lang="en-US" sz="180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KR. Impact of body mass index on open ventral hernia repair: A retrospective review. Surgery. 2017 Dec;162(6):1320-1329. </a:t>
            </a:r>
            <a:r>
              <a:rPr lang="en-US" sz="180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10.1016/j.surg.2017.07.025. </a:t>
            </a:r>
            <a:r>
              <a:rPr lang="en-US" sz="180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Epub</a:t>
            </a:r>
            <a:r>
              <a:rPr lang="en-US" sz="180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2017 Sep 28. PMID: 28964507.</a:t>
            </a:r>
            <a:endParaRPr lang="en-US" sz="180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strike="noStrike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strike="noStrike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none" strike="noStrike" dirty="0" err="1">
                <a:solidFill>
                  <a:schemeClr val="bg2">
                    <a:lumMod val="1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Kudsi</a:t>
            </a:r>
            <a:r>
              <a:rPr lang="en-US" sz="1200" u="none" strike="noStrike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OY, </a:t>
            </a:r>
            <a:r>
              <a:rPr lang="en-US" sz="1200" u="none" strike="noStrike" dirty="0" err="1">
                <a:solidFill>
                  <a:schemeClr val="bg2">
                    <a:lumMod val="1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Bou-Ayash</a:t>
            </a:r>
            <a:r>
              <a:rPr lang="en-US" sz="1200" u="none" strike="noStrike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N, </a:t>
            </a:r>
            <a:r>
              <a:rPr lang="en-US" sz="1200" u="none" strike="noStrike" dirty="0" err="1">
                <a:solidFill>
                  <a:schemeClr val="bg2">
                    <a:lumMod val="1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Gokcal</a:t>
            </a:r>
            <a:r>
              <a:rPr lang="en-US" sz="1200" u="none" strike="noStrike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F. </a:t>
            </a:r>
            <a:r>
              <a:rPr lang="en-US" sz="1200" b="1" u="none" strike="noStrike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Comparison of perioperative outcomes between non-obese and obese patients undergoing robotic inguinal hernia repair: a propensity score matching analysis</a:t>
            </a:r>
            <a:r>
              <a:rPr lang="en-US" sz="1200" u="none" strike="noStrike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Hernia. 2022 Aug;26(4):1033-1039. </a:t>
            </a:r>
            <a:r>
              <a:rPr lang="en-US" sz="1200" u="none" strike="noStrike" dirty="0" err="1">
                <a:solidFill>
                  <a:schemeClr val="bg2">
                    <a:lumMod val="1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US" sz="1200" u="none" strike="noStrike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10.1007/s10029-021-02433-5. </a:t>
            </a:r>
            <a:r>
              <a:rPr lang="en-US" sz="1200" u="none" strike="noStrike" dirty="0" err="1">
                <a:solidFill>
                  <a:schemeClr val="bg2">
                    <a:lumMod val="1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Epub</a:t>
            </a:r>
            <a:r>
              <a:rPr lang="en-US" sz="1200" u="none" strike="noStrike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 May 31. PMID: 34057626.</a:t>
            </a:r>
            <a:endParaRPr lang="en-US" sz="1200" u="none" strike="noStrike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7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54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effectLst/>
                <a:latin typeface="Helvetica" pitchFamily="2" charset="0"/>
              </a:rPr>
              <a:t>Not clinically significant </a:t>
            </a:r>
          </a:p>
          <a:p>
            <a:endParaRPr lang="el-GR" dirty="0"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2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49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1/100 requiring intervention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54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79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8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0929" y="236938"/>
            <a:ext cx="1510380" cy="659561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793" y="1700784"/>
            <a:ext cx="8006007" cy="970779"/>
          </a:xfr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83000"/>
              </a:lnSpc>
              <a:defRPr sz="38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0793" y="3069913"/>
            <a:ext cx="8006007" cy="22159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600" b="0" i="0" cap="none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72" y="3803758"/>
            <a:ext cx="9142042" cy="1342124"/>
          </a:xfrm>
          <a:custGeom>
            <a:avLst/>
            <a:gdLst>
              <a:gd name="connsiteX0" fmla="*/ 0 w 9142413"/>
              <a:gd name="connsiteY0" fmla="*/ 0 h 1360841"/>
              <a:gd name="connsiteX1" fmla="*/ 9142413 w 9142413"/>
              <a:gd name="connsiteY1" fmla="*/ 0 h 1360841"/>
              <a:gd name="connsiteX2" fmla="*/ 9142413 w 9142413"/>
              <a:gd name="connsiteY2" fmla="*/ 1360841 h 1360841"/>
              <a:gd name="connsiteX3" fmla="*/ 0 w 9142413"/>
              <a:gd name="connsiteY3" fmla="*/ 1360841 h 1360841"/>
              <a:gd name="connsiteX4" fmla="*/ 0 w 9142413"/>
              <a:gd name="connsiteY4" fmla="*/ 0 h 1360841"/>
              <a:gd name="connsiteX0" fmla="*/ 0 w 9142413"/>
              <a:gd name="connsiteY0" fmla="*/ 0 h 1360841"/>
              <a:gd name="connsiteX1" fmla="*/ 702469 w 9142413"/>
              <a:gd name="connsiteY1" fmla="*/ 1147 h 1360841"/>
              <a:gd name="connsiteX2" fmla="*/ 9142413 w 9142413"/>
              <a:gd name="connsiteY2" fmla="*/ 0 h 1360841"/>
              <a:gd name="connsiteX3" fmla="*/ 9142413 w 9142413"/>
              <a:gd name="connsiteY3" fmla="*/ 1360841 h 1360841"/>
              <a:gd name="connsiteX4" fmla="*/ 0 w 9142413"/>
              <a:gd name="connsiteY4" fmla="*/ 1360841 h 1360841"/>
              <a:gd name="connsiteX5" fmla="*/ 0 w 9142413"/>
              <a:gd name="connsiteY5" fmla="*/ 0 h 1360841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966788 w 9142413"/>
              <a:gd name="connsiteY2" fmla="*/ 0 h 1362075"/>
              <a:gd name="connsiteX3" fmla="*/ 9142413 w 9142413"/>
              <a:gd name="connsiteY3" fmla="*/ 1234 h 1362075"/>
              <a:gd name="connsiteX4" fmla="*/ 9142413 w 9142413"/>
              <a:gd name="connsiteY4" fmla="*/ 1362075 h 1362075"/>
              <a:gd name="connsiteX5" fmla="*/ 0 w 9142413"/>
              <a:gd name="connsiteY5" fmla="*/ 1362075 h 1362075"/>
              <a:gd name="connsiteX6" fmla="*/ 0 w 9142413"/>
              <a:gd name="connsiteY6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38200 w 9142413"/>
              <a:gd name="connsiteY2" fmla="*/ 2381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26294 w 9142413"/>
              <a:gd name="connsiteY2" fmla="*/ 240506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26294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9186"/>
              <a:gd name="connsiteY0" fmla="*/ 28327 h 1362075"/>
              <a:gd name="connsiteX1" fmla="*/ 709242 w 9149186"/>
              <a:gd name="connsiteY1" fmla="*/ 2381 h 1362075"/>
              <a:gd name="connsiteX2" fmla="*/ 849735 w 9149186"/>
              <a:gd name="connsiteY2" fmla="*/ 235744 h 1362075"/>
              <a:gd name="connsiteX3" fmla="*/ 973561 w 9149186"/>
              <a:gd name="connsiteY3" fmla="*/ 0 h 1362075"/>
              <a:gd name="connsiteX4" fmla="*/ 9149186 w 9149186"/>
              <a:gd name="connsiteY4" fmla="*/ 1234 h 1362075"/>
              <a:gd name="connsiteX5" fmla="*/ 9149186 w 9149186"/>
              <a:gd name="connsiteY5" fmla="*/ 1362075 h 1362075"/>
              <a:gd name="connsiteX6" fmla="*/ 6773 w 9149186"/>
              <a:gd name="connsiteY6" fmla="*/ 1362075 h 1362075"/>
              <a:gd name="connsiteX7" fmla="*/ 0 w 9149186"/>
              <a:gd name="connsiteY7" fmla="*/ 28327 h 1362075"/>
              <a:gd name="connsiteX0" fmla="*/ 0 w 9149186"/>
              <a:gd name="connsiteY0" fmla="*/ 28327 h 1362075"/>
              <a:gd name="connsiteX1" fmla="*/ 688922 w 9149186"/>
              <a:gd name="connsiteY1" fmla="*/ 29475 h 1362075"/>
              <a:gd name="connsiteX2" fmla="*/ 849735 w 9149186"/>
              <a:gd name="connsiteY2" fmla="*/ 235744 h 1362075"/>
              <a:gd name="connsiteX3" fmla="*/ 973561 w 9149186"/>
              <a:gd name="connsiteY3" fmla="*/ 0 h 1362075"/>
              <a:gd name="connsiteX4" fmla="*/ 9149186 w 9149186"/>
              <a:gd name="connsiteY4" fmla="*/ 1234 h 1362075"/>
              <a:gd name="connsiteX5" fmla="*/ 9149186 w 9149186"/>
              <a:gd name="connsiteY5" fmla="*/ 1362075 h 1362075"/>
              <a:gd name="connsiteX6" fmla="*/ 6773 w 9149186"/>
              <a:gd name="connsiteY6" fmla="*/ 1362075 h 1362075"/>
              <a:gd name="connsiteX7" fmla="*/ 0 w 9149186"/>
              <a:gd name="connsiteY7" fmla="*/ 28327 h 1362075"/>
              <a:gd name="connsiteX0" fmla="*/ 0 w 9149186"/>
              <a:gd name="connsiteY0" fmla="*/ 27093 h 1360841"/>
              <a:gd name="connsiteX1" fmla="*/ 688922 w 9149186"/>
              <a:gd name="connsiteY1" fmla="*/ 28241 h 1360841"/>
              <a:gd name="connsiteX2" fmla="*/ 849735 w 9149186"/>
              <a:gd name="connsiteY2" fmla="*/ 234510 h 1360841"/>
              <a:gd name="connsiteX3" fmla="*/ 953241 w 9149186"/>
              <a:gd name="connsiteY3" fmla="*/ 25860 h 1360841"/>
              <a:gd name="connsiteX4" fmla="*/ 9149186 w 9149186"/>
              <a:gd name="connsiteY4" fmla="*/ 0 h 1360841"/>
              <a:gd name="connsiteX5" fmla="*/ 9149186 w 9149186"/>
              <a:gd name="connsiteY5" fmla="*/ 1360841 h 1360841"/>
              <a:gd name="connsiteX6" fmla="*/ 6773 w 9149186"/>
              <a:gd name="connsiteY6" fmla="*/ 1360841 h 1360841"/>
              <a:gd name="connsiteX7" fmla="*/ 0 w 9149186"/>
              <a:gd name="connsiteY7" fmla="*/ 27093 h 1360841"/>
              <a:gd name="connsiteX0" fmla="*/ 0 w 9149186"/>
              <a:gd name="connsiteY0" fmla="*/ 1233 h 1334981"/>
              <a:gd name="connsiteX1" fmla="*/ 688922 w 9149186"/>
              <a:gd name="connsiteY1" fmla="*/ 2381 h 1334981"/>
              <a:gd name="connsiteX2" fmla="*/ 849735 w 9149186"/>
              <a:gd name="connsiteY2" fmla="*/ 208650 h 1334981"/>
              <a:gd name="connsiteX3" fmla="*/ 953241 w 9149186"/>
              <a:gd name="connsiteY3" fmla="*/ 0 h 1334981"/>
              <a:gd name="connsiteX4" fmla="*/ 9149186 w 9149186"/>
              <a:gd name="connsiteY4" fmla="*/ 1233 h 1334981"/>
              <a:gd name="connsiteX5" fmla="*/ 9149186 w 9149186"/>
              <a:gd name="connsiteY5" fmla="*/ 1334981 h 1334981"/>
              <a:gd name="connsiteX6" fmla="*/ 6773 w 9149186"/>
              <a:gd name="connsiteY6" fmla="*/ 1334981 h 1334981"/>
              <a:gd name="connsiteX7" fmla="*/ 0 w 9149186"/>
              <a:gd name="connsiteY7" fmla="*/ 1233 h 1334981"/>
              <a:gd name="connsiteX0" fmla="*/ 0 w 9149186"/>
              <a:gd name="connsiteY0" fmla="*/ 1233 h 1334981"/>
              <a:gd name="connsiteX1" fmla="*/ 688922 w 9149186"/>
              <a:gd name="connsiteY1" fmla="*/ 2381 h 1334981"/>
              <a:gd name="connsiteX2" fmla="*/ 815868 w 9149186"/>
              <a:gd name="connsiteY2" fmla="*/ 235743 h 1334981"/>
              <a:gd name="connsiteX3" fmla="*/ 953241 w 9149186"/>
              <a:gd name="connsiteY3" fmla="*/ 0 h 1334981"/>
              <a:gd name="connsiteX4" fmla="*/ 9149186 w 9149186"/>
              <a:gd name="connsiteY4" fmla="*/ 1233 h 1334981"/>
              <a:gd name="connsiteX5" fmla="*/ 9149186 w 9149186"/>
              <a:gd name="connsiteY5" fmla="*/ 1334981 h 1334981"/>
              <a:gd name="connsiteX6" fmla="*/ 6773 w 9149186"/>
              <a:gd name="connsiteY6" fmla="*/ 1334981 h 1334981"/>
              <a:gd name="connsiteX7" fmla="*/ 0 w 9149186"/>
              <a:gd name="connsiteY7" fmla="*/ 1233 h 1334981"/>
              <a:gd name="connsiteX0" fmla="*/ 3193 w 9142854"/>
              <a:gd name="connsiteY0" fmla="*/ 5995 h 1334981"/>
              <a:gd name="connsiteX1" fmla="*/ 682590 w 9142854"/>
              <a:gd name="connsiteY1" fmla="*/ 2381 h 1334981"/>
              <a:gd name="connsiteX2" fmla="*/ 809536 w 9142854"/>
              <a:gd name="connsiteY2" fmla="*/ 235743 h 1334981"/>
              <a:gd name="connsiteX3" fmla="*/ 946909 w 9142854"/>
              <a:gd name="connsiteY3" fmla="*/ 0 h 1334981"/>
              <a:gd name="connsiteX4" fmla="*/ 9142854 w 9142854"/>
              <a:gd name="connsiteY4" fmla="*/ 1233 h 1334981"/>
              <a:gd name="connsiteX5" fmla="*/ 9142854 w 9142854"/>
              <a:gd name="connsiteY5" fmla="*/ 1334981 h 1334981"/>
              <a:gd name="connsiteX6" fmla="*/ 441 w 9142854"/>
              <a:gd name="connsiteY6" fmla="*/ 1334981 h 1334981"/>
              <a:gd name="connsiteX7" fmla="*/ 3193 w 9142854"/>
              <a:gd name="connsiteY7" fmla="*/ 5995 h 1334981"/>
              <a:gd name="connsiteX0" fmla="*/ 982 w 9143024"/>
              <a:gd name="connsiteY0" fmla="*/ 0 h 1338511"/>
              <a:gd name="connsiteX1" fmla="*/ 682760 w 9143024"/>
              <a:gd name="connsiteY1" fmla="*/ 5911 h 1338511"/>
              <a:gd name="connsiteX2" fmla="*/ 809706 w 9143024"/>
              <a:gd name="connsiteY2" fmla="*/ 239273 h 1338511"/>
              <a:gd name="connsiteX3" fmla="*/ 947079 w 9143024"/>
              <a:gd name="connsiteY3" fmla="*/ 3530 h 1338511"/>
              <a:gd name="connsiteX4" fmla="*/ 9143024 w 9143024"/>
              <a:gd name="connsiteY4" fmla="*/ 4763 h 1338511"/>
              <a:gd name="connsiteX5" fmla="*/ 9143024 w 9143024"/>
              <a:gd name="connsiteY5" fmla="*/ 1338511 h 1338511"/>
              <a:gd name="connsiteX6" fmla="*/ 611 w 9143024"/>
              <a:gd name="connsiteY6" fmla="*/ 1338511 h 1338511"/>
              <a:gd name="connsiteX7" fmla="*/ 982 w 9143024"/>
              <a:gd name="connsiteY7" fmla="*/ 0 h 1338511"/>
              <a:gd name="connsiteX0" fmla="*/ 982 w 9143024"/>
              <a:gd name="connsiteY0" fmla="*/ 0 h 1338511"/>
              <a:gd name="connsiteX1" fmla="*/ 673235 w 9143024"/>
              <a:gd name="connsiteY1" fmla="*/ 1149 h 1338511"/>
              <a:gd name="connsiteX2" fmla="*/ 809706 w 9143024"/>
              <a:gd name="connsiteY2" fmla="*/ 239273 h 1338511"/>
              <a:gd name="connsiteX3" fmla="*/ 947079 w 9143024"/>
              <a:gd name="connsiteY3" fmla="*/ 3530 h 1338511"/>
              <a:gd name="connsiteX4" fmla="*/ 9143024 w 9143024"/>
              <a:gd name="connsiteY4" fmla="*/ 4763 h 1338511"/>
              <a:gd name="connsiteX5" fmla="*/ 9143024 w 9143024"/>
              <a:gd name="connsiteY5" fmla="*/ 1338511 h 1338511"/>
              <a:gd name="connsiteX6" fmla="*/ 611 w 9143024"/>
              <a:gd name="connsiteY6" fmla="*/ 1338511 h 1338511"/>
              <a:gd name="connsiteX7" fmla="*/ 982 w 9143024"/>
              <a:gd name="connsiteY7" fmla="*/ 0 h 1338511"/>
              <a:gd name="connsiteX0" fmla="*/ 982 w 9143024"/>
              <a:gd name="connsiteY0" fmla="*/ 0 h 1338511"/>
              <a:gd name="connsiteX1" fmla="*/ 673235 w 9143024"/>
              <a:gd name="connsiteY1" fmla="*/ 1149 h 1338511"/>
              <a:gd name="connsiteX2" fmla="*/ 809706 w 9143024"/>
              <a:gd name="connsiteY2" fmla="*/ 239273 h 1338511"/>
              <a:gd name="connsiteX3" fmla="*/ 947079 w 9143024"/>
              <a:gd name="connsiteY3" fmla="*/ 3530 h 1338511"/>
              <a:gd name="connsiteX4" fmla="*/ 9143024 w 9143024"/>
              <a:gd name="connsiteY4" fmla="*/ 4763 h 1338511"/>
              <a:gd name="connsiteX5" fmla="*/ 9143024 w 9143024"/>
              <a:gd name="connsiteY5" fmla="*/ 1338511 h 1338511"/>
              <a:gd name="connsiteX6" fmla="*/ 611 w 9143024"/>
              <a:gd name="connsiteY6" fmla="*/ 1338511 h 1338511"/>
              <a:gd name="connsiteX7" fmla="*/ 982 w 9143024"/>
              <a:gd name="connsiteY7" fmla="*/ 0 h 1338511"/>
              <a:gd name="connsiteX0" fmla="*/ 982 w 9143024"/>
              <a:gd name="connsiteY0" fmla="*/ 3614 h 1342125"/>
              <a:gd name="connsiteX1" fmla="*/ 673235 w 9143024"/>
              <a:gd name="connsiteY1" fmla="*/ 4763 h 1342125"/>
              <a:gd name="connsiteX2" fmla="*/ 809706 w 9143024"/>
              <a:gd name="connsiteY2" fmla="*/ 242887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73235 w 9143024"/>
              <a:gd name="connsiteY1" fmla="*/ 4763 h 1342125"/>
              <a:gd name="connsiteX2" fmla="*/ 800181 w 9143024"/>
              <a:gd name="connsiteY2" fmla="*/ 200024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73235 w 9143024"/>
              <a:gd name="connsiteY1" fmla="*/ 4763 h 1342125"/>
              <a:gd name="connsiteX2" fmla="*/ 800181 w 9143024"/>
              <a:gd name="connsiteY2" fmla="*/ 238124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73235 w 9143024"/>
              <a:gd name="connsiteY1" fmla="*/ 4763 h 1342125"/>
              <a:gd name="connsiteX2" fmla="*/ 800181 w 9143024"/>
              <a:gd name="connsiteY2" fmla="*/ 238124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73235 w 9143024"/>
              <a:gd name="connsiteY1" fmla="*/ 4763 h 1342125"/>
              <a:gd name="connsiteX2" fmla="*/ 800181 w 9143024"/>
              <a:gd name="connsiteY2" fmla="*/ 238124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61329 w 9143024"/>
              <a:gd name="connsiteY1" fmla="*/ 2382 h 1342125"/>
              <a:gd name="connsiteX2" fmla="*/ 800181 w 9143024"/>
              <a:gd name="connsiteY2" fmla="*/ 238124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68473 w 9143024"/>
              <a:gd name="connsiteY1" fmla="*/ 2382 h 1342125"/>
              <a:gd name="connsiteX2" fmla="*/ 800181 w 9143024"/>
              <a:gd name="connsiteY2" fmla="*/ 238124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68473 w 9143024"/>
              <a:gd name="connsiteY1" fmla="*/ 2382 h 1342125"/>
              <a:gd name="connsiteX2" fmla="*/ 800181 w 9143024"/>
              <a:gd name="connsiteY2" fmla="*/ 238124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68473 w 9143024"/>
              <a:gd name="connsiteY1" fmla="*/ 2382 h 1342125"/>
              <a:gd name="connsiteX2" fmla="*/ 804944 w 9143024"/>
              <a:gd name="connsiteY2" fmla="*/ 247649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68473 w 9143024"/>
              <a:gd name="connsiteY1" fmla="*/ 2382 h 1342125"/>
              <a:gd name="connsiteX2" fmla="*/ 804944 w 9143024"/>
              <a:gd name="connsiteY2" fmla="*/ 247649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68473 w 9143024"/>
              <a:gd name="connsiteY1" fmla="*/ 2382 h 1342125"/>
              <a:gd name="connsiteX2" fmla="*/ 804944 w 9143024"/>
              <a:gd name="connsiteY2" fmla="*/ 247649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68473 w 9143024"/>
              <a:gd name="connsiteY1" fmla="*/ 2382 h 1342125"/>
              <a:gd name="connsiteX2" fmla="*/ 804944 w 9143024"/>
              <a:gd name="connsiteY2" fmla="*/ 247649 h 1342125"/>
              <a:gd name="connsiteX3" fmla="*/ 937554 w 9143024"/>
              <a:gd name="connsiteY3" fmla="*/ 0 h 1342125"/>
              <a:gd name="connsiteX4" fmla="*/ 9143024 w 9143024"/>
              <a:gd name="connsiteY4" fmla="*/ 3615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68473 w 9143024"/>
              <a:gd name="connsiteY1" fmla="*/ 2382 h 1342125"/>
              <a:gd name="connsiteX2" fmla="*/ 804944 w 9143024"/>
              <a:gd name="connsiteY2" fmla="*/ 247649 h 1342125"/>
              <a:gd name="connsiteX3" fmla="*/ 937554 w 9143024"/>
              <a:gd name="connsiteY3" fmla="*/ 0 h 1342125"/>
              <a:gd name="connsiteX4" fmla="*/ 9143024 w 9143024"/>
              <a:gd name="connsiteY4" fmla="*/ 3615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804944 w 9143024"/>
              <a:gd name="connsiteY2" fmla="*/ 245267 h 1339743"/>
              <a:gd name="connsiteX3" fmla="*/ 947079 w 9143024"/>
              <a:gd name="connsiteY3" fmla="*/ 0 h 1339743"/>
              <a:gd name="connsiteX4" fmla="*/ 9143024 w 9143024"/>
              <a:gd name="connsiteY4" fmla="*/ 1233 h 1339743"/>
              <a:gd name="connsiteX5" fmla="*/ 9143024 w 9143024"/>
              <a:gd name="connsiteY5" fmla="*/ 1339743 h 1339743"/>
              <a:gd name="connsiteX6" fmla="*/ 611 w 9143024"/>
              <a:gd name="connsiteY6" fmla="*/ 1339743 h 1339743"/>
              <a:gd name="connsiteX7" fmla="*/ 982 w 9143024"/>
              <a:gd name="connsiteY7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804944 w 9143024"/>
              <a:gd name="connsiteY2" fmla="*/ 245267 h 1339743"/>
              <a:gd name="connsiteX3" fmla="*/ 947079 w 9143024"/>
              <a:gd name="connsiteY3" fmla="*/ 0 h 1339743"/>
              <a:gd name="connsiteX4" fmla="*/ 9143024 w 9143024"/>
              <a:gd name="connsiteY4" fmla="*/ 1233 h 1339743"/>
              <a:gd name="connsiteX5" fmla="*/ 9143024 w 9143024"/>
              <a:gd name="connsiteY5" fmla="*/ 1339743 h 1339743"/>
              <a:gd name="connsiteX6" fmla="*/ 611 w 9143024"/>
              <a:gd name="connsiteY6" fmla="*/ 1339743 h 1339743"/>
              <a:gd name="connsiteX7" fmla="*/ 982 w 9143024"/>
              <a:gd name="connsiteY7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947079 w 9143024"/>
              <a:gd name="connsiteY4" fmla="*/ 0 h 1339743"/>
              <a:gd name="connsiteX5" fmla="*/ 9143024 w 9143024"/>
              <a:gd name="connsiteY5" fmla="*/ 1233 h 1339743"/>
              <a:gd name="connsiteX6" fmla="*/ 9143024 w 9143024"/>
              <a:gd name="connsiteY6" fmla="*/ 1339743 h 1339743"/>
              <a:gd name="connsiteX7" fmla="*/ 611 w 9143024"/>
              <a:gd name="connsiteY7" fmla="*/ 1339743 h 1339743"/>
              <a:gd name="connsiteX8" fmla="*/ 982 w 9143024"/>
              <a:gd name="connsiteY8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36430 w 9143024"/>
              <a:gd name="connsiteY4" fmla="*/ 199124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3574 w 9143024"/>
              <a:gd name="connsiteY4" fmla="*/ 213412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3574 w 9143024"/>
              <a:gd name="connsiteY4" fmla="*/ 213412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3574 w 9143024"/>
              <a:gd name="connsiteY4" fmla="*/ 213412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3574 w 9143024"/>
              <a:gd name="connsiteY4" fmla="*/ 213412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3574 w 9143024"/>
              <a:gd name="connsiteY4" fmla="*/ 213412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3574 w 9143024"/>
              <a:gd name="connsiteY4" fmla="*/ 213412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3574 w 9143024"/>
              <a:gd name="connsiteY4" fmla="*/ 213412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8337 w 9143024"/>
              <a:gd name="connsiteY4" fmla="*/ 203887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8337 w 9143024"/>
              <a:gd name="connsiteY4" fmla="*/ 203887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7374 w 9143024"/>
              <a:gd name="connsiteY2" fmla="*/ 206268 h 1339743"/>
              <a:gd name="connsiteX3" fmla="*/ 804944 w 9143024"/>
              <a:gd name="connsiteY3" fmla="*/ 245267 h 1339743"/>
              <a:gd name="connsiteX4" fmla="*/ 848337 w 9143024"/>
              <a:gd name="connsiteY4" fmla="*/ 203887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7374 w 9143024"/>
              <a:gd name="connsiteY2" fmla="*/ 206268 h 1339743"/>
              <a:gd name="connsiteX3" fmla="*/ 804944 w 9143024"/>
              <a:gd name="connsiteY3" fmla="*/ 245267 h 1339743"/>
              <a:gd name="connsiteX4" fmla="*/ 848337 w 9143024"/>
              <a:gd name="connsiteY4" fmla="*/ 203887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7374 w 9143024"/>
              <a:gd name="connsiteY2" fmla="*/ 206268 h 1339743"/>
              <a:gd name="connsiteX3" fmla="*/ 804944 w 9143024"/>
              <a:gd name="connsiteY3" fmla="*/ 245267 h 1339743"/>
              <a:gd name="connsiteX4" fmla="*/ 848337 w 9143024"/>
              <a:gd name="connsiteY4" fmla="*/ 203887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7374 w 9143024"/>
              <a:gd name="connsiteY2" fmla="*/ 206268 h 1339743"/>
              <a:gd name="connsiteX3" fmla="*/ 804944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7374 w 9143024"/>
              <a:gd name="connsiteY2" fmla="*/ 199124 h 1339743"/>
              <a:gd name="connsiteX3" fmla="*/ 804944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7374 w 9143024"/>
              <a:gd name="connsiteY2" fmla="*/ 199124 h 1339743"/>
              <a:gd name="connsiteX3" fmla="*/ 804944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55468 w 9143024"/>
              <a:gd name="connsiteY2" fmla="*/ 232462 h 1339743"/>
              <a:gd name="connsiteX3" fmla="*/ 804944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804944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804944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804944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785894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797800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797800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797800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797800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802562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804943 w 9143024"/>
              <a:gd name="connsiteY3" fmla="*/ 242886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804943 w 9143024"/>
              <a:gd name="connsiteY3" fmla="*/ 242886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0 w 9142042"/>
              <a:gd name="connsiteY0" fmla="*/ 1232 h 1339743"/>
              <a:gd name="connsiteX1" fmla="*/ 667491 w 9142042"/>
              <a:gd name="connsiteY1" fmla="*/ 0 h 1339743"/>
              <a:gd name="connsiteX2" fmla="*/ 764011 w 9142042"/>
              <a:gd name="connsiteY2" fmla="*/ 201506 h 1339743"/>
              <a:gd name="connsiteX3" fmla="*/ 803961 w 9142042"/>
              <a:gd name="connsiteY3" fmla="*/ 242886 h 1339743"/>
              <a:gd name="connsiteX4" fmla="*/ 842592 w 9142042"/>
              <a:gd name="connsiteY4" fmla="*/ 199125 h 1339743"/>
              <a:gd name="connsiteX5" fmla="*/ 946097 w 9142042"/>
              <a:gd name="connsiteY5" fmla="*/ 0 h 1339743"/>
              <a:gd name="connsiteX6" fmla="*/ 9142042 w 9142042"/>
              <a:gd name="connsiteY6" fmla="*/ 1233 h 1339743"/>
              <a:gd name="connsiteX7" fmla="*/ 9142042 w 9142042"/>
              <a:gd name="connsiteY7" fmla="*/ 1339743 h 1339743"/>
              <a:gd name="connsiteX8" fmla="*/ 121073 w 9142042"/>
              <a:gd name="connsiteY8" fmla="*/ 1215918 h 1339743"/>
              <a:gd name="connsiteX9" fmla="*/ 0 w 9142042"/>
              <a:gd name="connsiteY9" fmla="*/ 1232 h 1339743"/>
              <a:gd name="connsiteX0" fmla="*/ 982 w 9143024"/>
              <a:gd name="connsiteY0" fmla="*/ 1232 h 1342124"/>
              <a:gd name="connsiteX1" fmla="*/ 668473 w 9143024"/>
              <a:gd name="connsiteY1" fmla="*/ 0 h 1342124"/>
              <a:gd name="connsiteX2" fmla="*/ 764993 w 9143024"/>
              <a:gd name="connsiteY2" fmla="*/ 201506 h 1342124"/>
              <a:gd name="connsiteX3" fmla="*/ 804943 w 9143024"/>
              <a:gd name="connsiteY3" fmla="*/ 242886 h 1342124"/>
              <a:gd name="connsiteX4" fmla="*/ 843574 w 9143024"/>
              <a:gd name="connsiteY4" fmla="*/ 199125 h 1342124"/>
              <a:gd name="connsiteX5" fmla="*/ 947079 w 9143024"/>
              <a:gd name="connsiteY5" fmla="*/ 0 h 1342124"/>
              <a:gd name="connsiteX6" fmla="*/ 9143024 w 9143024"/>
              <a:gd name="connsiteY6" fmla="*/ 1233 h 1342124"/>
              <a:gd name="connsiteX7" fmla="*/ 9143024 w 9143024"/>
              <a:gd name="connsiteY7" fmla="*/ 1339743 h 1342124"/>
              <a:gd name="connsiteX8" fmla="*/ 611 w 9143024"/>
              <a:gd name="connsiteY8" fmla="*/ 1342124 h 1342124"/>
              <a:gd name="connsiteX9" fmla="*/ 982 w 9143024"/>
              <a:gd name="connsiteY9" fmla="*/ 1232 h 1342124"/>
              <a:gd name="connsiteX0" fmla="*/ 371 w 9142413"/>
              <a:gd name="connsiteY0" fmla="*/ 1232 h 1342124"/>
              <a:gd name="connsiteX1" fmla="*/ 667862 w 9142413"/>
              <a:gd name="connsiteY1" fmla="*/ 0 h 1342124"/>
              <a:gd name="connsiteX2" fmla="*/ 764382 w 9142413"/>
              <a:gd name="connsiteY2" fmla="*/ 201506 h 1342124"/>
              <a:gd name="connsiteX3" fmla="*/ 804332 w 9142413"/>
              <a:gd name="connsiteY3" fmla="*/ 242886 h 1342124"/>
              <a:gd name="connsiteX4" fmla="*/ 842963 w 9142413"/>
              <a:gd name="connsiteY4" fmla="*/ 199125 h 1342124"/>
              <a:gd name="connsiteX5" fmla="*/ 946468 w 9142413"/>
              <a:gd name="connsiteY5" fmla="*/ 0 h 1342124"/>
              <a:gd name="connsiteX6" fmla="*/ 9142413 w 9142413"/>
              <a:gd name="connsiteY6" fmla="*/ 1233 h 1342124"/>
              <a:gd name="connsiteX7" fmla="*/ 9142413 w 9142413"/>
              <a:gd name="connsiteY7" fmla="*/ 1339743 h 1342124"/>
              <a:gd name="connsiteX8" fmla="*/ 0 w 9142413"/>
              <a:gd name="connsiteY8" fmla="*/ 1342124 h 1342124"/>
              <a:gd name="connsiteX9" fmla="*/ 371 w 9142413"/>
              <a:gd name="connsiteY9" fmla="*/ 1232 h 1342124"/>
              <a:gd name="connsiteX0" fmla="*/ 371 w 9142413"/>
              <a:gd name="connsiteY0" fmla="*/ 1232 h 1342124"/>
              <a:gd name="connsiteX1" fmla="*/ 667862 w 9142413"/>
              <a:gd name="connsiteY1" fmla="*/ 0 h 1342124"/>
              <a:gd name="connsiteX2" fmla="*/ 764382 w 9142413"/>
              <a:gd name="connsiteY2" fmla="*/ 201506 h 1342124"/>
              <a:gd name="connsiteX3" fmla="*/ 804332 w 9142413"/>
              <a:gd name="connsiteY3" fmla="*/ 242886 h 1342124"/>
              <a:gd name="connsiteX4" fmla="*/ 842963 w 9142413"/>
              <a:gd name="connsiteY4" fmla="*/ 199125 h 1342124"/>
              <a:gd name="connsiteX5" fmla="*/ 946468 w 9142413"/>
              <a:gd name="connsiteY5" fmla="*/ 0 h 1342124"/>
              <a:gd name="connsiteX6" fmla="*/ 9142413 w 9142413"/>
              <a:gd name="connsiteY6" fmla="*/ 1233 h 1342124"/>
              <a:gd name="connsiteX7" fmla="*/ 9142413 w 9142413"/>
              <a:gd name="connsiteY7" fmla="*/ 1339743 h 1342124"/>
              <a:gd name="connsiteX8" fmla="*/ 0 w 9142413"/>
              <a:gd name="connsiteY8" fmla="*/ 1342124 h 1342124"/>
              <a:gd name="connsiteX9" fmla="*/ 371 w 9142413"/>
              <a:gd name="connsiteY9" fmla="*/ 1232 h 1342124"/>
              <a:gd name="connsiteX0" fmla="*/ 0 w 9142042"/>
              <a:gd name="connsiteY0" fmla="*/ 1232 h 1339743"/>
              <a:gd name="connsiteX1" fmla="*/ 667491 w 9142042"/>
              <a:gd name="connsiteY1" fmla="*/ 0 h 1339743"/>
              <a:gd name="connsiteX2" fmla="*/ 764011 w 9142042"/>
              <a:gd name="connsiteY2" fmla="*/ 201506 h 1339743"/>
              <a:gd name="connsiteX3" fmla="*/ 803961 w 9142042"/>
              <a:gd name="connsiteY3" fmla="*/ 242886 h 1339743"/>
              <a:gd name="connsiteX4" fmla="*/ 842592 w 9142042"/>
              <a:gd name="connsiteY4" fmla="*/ 199125 h 1339743"/>
              <a:gd name="connsiteX5" fmla="*/ 946097 w 9142042"/>
              <a:gd name="connsiteY5" fmla="*/ 0 h 1339743"/>
              <a:gd name="connsiteX6" fmla="*/ 9142042 w 9142042"/>
              <a:gd name="connsiteY6" fmla="*/ 1233 h 1339743"/>
              <a:gd name="connsiteX7" fmla="*/ 9142042 w 9142042"/>
              <a:gd name="connsiteY7" fmla="*/ 1339743 h 1339743"/>
              <a:gd name="connsiteX8" fmla="*/ 97260 w 9142042"/>
              <a:gd name="connsiteY8" fmla="*/ 1177817 h 1339743"/>
              <a:gd name="connsiteX9" fmla="*/ 0 w 9142042"/>
              <a:gd name="connsiteY9" fmla="*/ 1232 h 1339743"/>
              <a:gd name="connsiteX0" fmla="*/ 0 w 9142042"/>
              <a:gd name="connsiteY0" fmla="*/ 1232 h 1342124"/>
              <a:gd name="connsiteX1" fmla="*/ 667491 w 9142042"/>
              <a:gd name="connsiteY1" fmla="*/ 0 h 1342124"/>
              <a:gd name="connsiteX2" fmla="*/ 764011 w 9142042"/>
              <a:gd name="connsiteY2" fmla="*/ 201506 h 1342124"/>
              <a:gd name="connsiteX3" fmla="*/ 803961 w 9142042"/>
              <a:gd name="connsiteY3" fmla="*/ 242886 h 1342124"/>
              <a:gd name="connsiteX4" fmla="*/ 842592 w 9142042"/>
              <a:gd name="connsiteY4" fmla="*/ 199125 h 1342124"/>
              <a:gd name="connsiteX5" fmla="*/ 946097 w 9142042"/>
              <a:gd name="connsiteY5" fmla="*/ 0 h 1342124"/>
              <a:gd name="connsiteX6" fmla="*/ 9142042 w 9142042"/>
              <a:gd name="connsiteY6" fmla="*/ 1233 h 1342124"/>
              <a:gd name="connsiteX7" fmla="*/ 9142042 w 9142042"/>
              <a:gd name="connsiteY7" fmla="*/ 1339743 h 1342124"/>
              <a:gd name="connsiteX8" fmla="*/ 2010 w 9142042"/>
              <a:gd name="connsiteY8" fmla="*/ 1342124 h 1342124"/>
              <a:gd name="connsiteX9" fmla="*/ 0 w 9142042"/>
              <a:gd name="connsiteY9" fmla="*/ 1232 h 1342124"/>
              <a:gd name="connsiteX0" fmla="*/ 0 w 9142042"/>
              <a:gd name="connsiteY0" fmla="*/ 1232 h 1342124"/>
              <a:gd name="connsiteX1" fmla="*/ 667491 w 9142042"/>
              <a:gd name="connsiteY1" fmla="*/ 0 h 1342124"/>
              <a:gd name="connsiteX2" fmla="*/ 764011 w 9142042"/>
              <a:gd name="connsiteY2" fmla="*/ 201506 h 1342124"/>
              <a:gd name="connsiteX3" fmla="*/ 803961 w 9142042"/>
              <a:gd name="connsiteY3" fmla="*/ 242886 h 1342124"/>
              <a:gd name="connsiteX4" fmla="*/ 842592 w 9142042"/>
              <a:gd name="connsiteY4" fmla="*/ 199125 h 1342124"/>
              <a:gd name="connsiteX5" fmla="*/ 946097 w 9142042"/>
              <a:gd name="connsiteY5" fmla="*/ 0 h 1342124"/>
              <a:gd name="connsiteX6" fmla="*/ 9142042 w 9142042"/>
              <a:gd name="connsiteY6" fmla="*/ 1233 h 1342124"/>
              <a:gd name="connsiteX7" fmla="*/ 9142042 w 9142042"/>
              <a:gd name="connsiteY7" fmla="*/ 1339743 h 1342124"/>
              <a:gd name="connsiteX8" fmla="*/ 2010 w 9142042"/>
              <a:gd name="connsiteY8" fmla="*/ 1342124 h 1342124"/>
              <a:gd name="connsiteX9" fmla="*/ 0 w 9142042"/>
              <a:gd name="connsiteY9" fmla="*/ 1232 h 1342124"/>
              <a:gd name="connsiteX0" fmla="*/ 0 w 9142042"/>
              <a:gd name="connsiteY0" fmla="*/ 1232 h 1342124"/>
              <a:gd name="connsiteX1" fmla="*/ 667491 w 9142042"/>
              <a:gd name="connsiteY1" fmla="*/ 0 h 1342124"/>
              <a:gd name="connsiteX2" fmla="*/ 764011 w 9142042"/>
              <a:gd name="connsiteY2" fmla="*/ 201506 h 1342124"/>
              <a:gd name="connsiteX3" fmla="*/ 803961 w 9142042"/>
              <a:gd name="connsiteY3" fmla="*/ 242886 h 1342124"/>
              <a:gd name="connsiteX4" fmla="*/ 842592 w 9142042"/>
              <a:gd name="connsiteY4" fmla="*/ 199125 h 1342124"/>
              <a:gd name="connsiteX5" fmla="*/ 946097 w 9142042"/>
              <a:gd name="connsiteY5" fmla="*/ 0 h 1342124"/>
              <a:gd name="connsiteX6" fmla="*/ 9142042 w 9142042"/>
              <a:gd name="connsiteY6" fmla="*/ 1233 h 1342124"/>
              <a:gd name="connsiteX7" fmla="*/ 9142042 w 9142042"/>
              <a:gd name="connsiteY7" fmla="*/ 1339743 h 1342124"/>
              <a:gd name="connsiteX8" fmla="*/ 2010 w 9142042"/>
              <a:gd name="connsiteY8" fmla="*/ 1342124 h 1342124"/>
              <a:gd name="connsiteX9" fmla="*/ 0 w 9142042"/>
              <a:gd name="connsiteY9" fmla="*/ 1232 h 1342124"/>
              <a:gd name="connsiteX0" fmla="*/ 0 w 9142042"/>
              <a:gd name="connsiteY0" fmla="*/ 1232 h 1342124"/>
              <a:gd name="connsiteX1" fmla="*/ 667491 w 9142042"/>
              <a:gd name="connsiteY1" fmla="*/ 0 h 1342124"/>
              <a:gd name="connsiteX2" fmla="*/ 764011 w 9142042"/>
              <a:gd name="connsiteY2" fmla="*/ 201506 h 1342124"/>
              <a:gd name="connsiteX3" fmla="*/ 803961 w 9142042"/>
              <a:gd name="connsiteY3" fmla="*/ 242886 h 1342124"/>
              <a:gd name="connsiteX4" fmla="*/ 842592 w 9142042"/>
              <a:gd name="connsiteY4" fmla="*/ 199125 h 1342124"/>
              <a:gd name="connsiteX5" fmla="*/ 946097 w 9142042"/>
              <a:gd name="connsiteY5" fmla="*/ 0 h 1342124"/>
              <a:gd name="connsiteX6" fmla="*/ 9142042 w 9142042"/>
              <a:gd name="connsiteY6" fmla="*/ 1233 h 1342124"/>
              <a:gd name="connsiteX7" fmla="*/ 9142042 w 9142042"/>
              <a:gd name="connsiteY7" fmla="*/ 1339743 h 1342124"/>
              <a:gd name="connsiteX8" fmla="*/ 2010 w 9142042"/>
              <a:gd name="connsiteY8" fmla="*/ 1342124 h 1342124"/>
              <a:gd name="connsiteX9" fmla="*/ 0 w 9142042"/>
              <a:gd name="connsiteY9" fmla="*/ 1232 h 1342124"/>
              <a:gd name="connsiteX0" fmla="*/ 0 w 9142042"/>
              <a:gd name="connsiteY0" fmla="*/ 1232 h 1342124"/>
              <a:gd name="connsiteX1" fmla="*/ 667491 w 9142042"/>
              <a:gd name="connsiteY1" fmla="*/ 0 h 1342124"/>
              <a:gd name="connsiteX2" fmla="*/ 764011 w 9142042"/>
              <a:gd name="connsiteY2" fmla="*/ 201506 h 1342124"/>
              <a:gd name="connsiteX3" fmla="*/ 803961 w 9142042"/>
              <a:gd name="connsiteY3" fmla="*/ 242886 h 1342124"/>
              <a:gd name="connsiteX4" fmla="*/ 842592 w 9142042"/>
              <a:gd name="connsiteY4" fmla="*/ 199125 h 1342124"/>
              <a:gd name="connsiteX5" fmla="*/ 946097 w 9142042"/>
              <a:gd name="connsiteY5" fmla="*/ 0 h 1342124"/>
              <a:gd name="connsiteX6" fmla="*/ 9142042 w 9142042"/>
              <a:gd name="connsiteY6" fmla="*/ 1233 h 1342124"/>
              <a:gd name="connsiteX7" fmla="*/ 9142042 w 9142042"/>
              <a:gd name="connsiteY7" fmla="*/ 1339743 h 1342124"/>
              <a:gd name="connsiteX8" fmla="*/ 2010 w 9142042"/>
              <a:gd name="connsiteY8" fmla="*/ 1342124 h 1342124"/>
              <a:gd name="connsiteX9" fmla="*/ 0 w 9142042"/>
              <a:gd name="connsiteY9" fmla="*/ 1232 h 1342124"/>
              <a:gd name="connsiteX0" fmla="*/ 0 w 9142042"/>
              <a:gd name="connsiteY0" fmla="*/ 1232 h 1342124"/>
              <a:gd name="connsiteX1" fmla="*/ 667491 w 9142042"/>
              <a:gd name="connsiteY1" fmla="*/ 0 h 1342124"/>
              <a:gd name="connsiteX2" fmla="*/ 764011 w 9142042"/>
              <a:gd name="connsiteY2" fmla="*/ 201506 h 1342124"/>
              <a:gd name="connsiteX3" fmla="*/ 803961 w 9142042"/>
              <a:gd name="connsiteY3" fmla="*/ 242886 h 1342124"/>
              <a:gd name="connsiteX4" fmla="*/ 842592 w 9142042"/>
              <a:gd name="connsiteY4" fmla="*/ 199125 h 1342124"/>
              <a:gd name="connsiteX5" fmla="*/ 946097 w 9142042"/>
              <a:gd name="connsiteY5" fmla="*/ 0 h 1342124"/>
              <a:gd name="connsiteX6" fmla="*/ 9142042 w 9142042"/>
              <a:gd name="connsiteY6" fmla="*/ 1233 h 1342124"/>
              <a:gd name="connsiteX7" fmla="*/ 9142042 w 9142042"/>
              <a:gd name="connsiteY7" fmla="*/ 1339743 h 1342124"/>
              <a:gd name="connsiteX8" fmla="*/ 2010 w 9142042"/>
              <a:gd name="connsiteY8" fmla="*/ 1342124 h 1342124"/>
              <a:gd name="connsiteX9" fmla="*/ 0 w 9142042"/>
              <a:gd name="connsiteY9" fmla="*/ 1232 h 134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2042" h="1342124">
                <a:moveTo>
                  <a:pt x="0" y="1232"/>
                </a:moveTo>
                <a:lnTo>
                  <a:pt x="667491" y="0"/>
                </a:lnTo>
                <a:cubicBezTo>
                  <a:pt x="720213" y="108785"/>
                  <a:pt x="750791" y="175313"/>
                  <a:pt x="764011" y="201506"/>
                </a:cubicBezTo>
                <a:cubicBezTo>
                  <a:pt x="777231" y="227699"/>
                  <a:pt x="783720" y="243371"/>
                  <a:pt x="803961" y="242886"/>
                </a:cubicBezTo>
                <a:cubicBezTo>
                  <a:pt x="814677" y="242629"/>
                  <a:pt x="828428" y="227700"/>
                  <a:pt x="842592" y="199125"/>
                </a:cubicBezTo>
                <a:cubicBezTo>
                  <a:pt x="856756" y="170550"/>
                  <a:pt x="880877" y="123469"/>
                  <a:pt x="946097" y="0"/>
                </a:cubicBezTo>
                <a:lnTo>
                  <a:pt x="9142042" y="1233"/>
                </a:lnTo>
                <a:lnTo>
                  <a:pt x="9142042" y="1339743"/>
                </a:lnTo>
                <a:lnTo>
                  <a:pt x="2010" y="1342124"/>
                </a:lnTo>
                <a:cubicBezTo>
                  <a:pt x="-247" y="945166"/>
                  <a:pt x="2258" y="445815"/>
                  <a:pt x="0" y="1232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06975" y="466754"/>
            <a:ext cx="3679825" cy="221599"/>
          </a:xfrm>
        </p:spPr>
        <p:txBody>
          <a:bodyPr anchor="ctr" anchorCtr="0">
            <a:sp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30188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04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5785"/>
            <a:ext cx="2481072" cy="3026665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1500"/>
              </a:spcBef>
              <a:buNone/>
              <a:defRPr lang="en-US" sz="1200" b="1" dirty="0">
                <a:solidFill>
                  <a:schemeClr val="accent1"/>
                </a:solidFill>
              </a:defRPr>
            </a:lvl1pPr>
            <a:lvl2pPr marL="341313" indent="-341313">
              <a:spcBef>
                <a:spcPts val="0"/>
              </a:spcBef>
              <a:buNone/>
              <a:defRPr lang="en-US" sz="12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2" cy="313932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400" b="1" i="0" kern="1200" cap="none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57200" y="951739"/>
            <a:ext cx="8229600" cy="218694"/>
          </a:xfrm>
        </p:spPr>
        <p:txBody>
          <a:bodyPr/>
          <a:lstStyle>
            <a:lvl1pPr marL="0" indent="0">
              <a:buNone/>
              <a:defRPr sz="1400"/>
            </a:lvl1pPr>
            <a:lvl2pPr marL="230188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200400" y="1335785"/>
            <a:ext cx="2481072" cy="3026665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1500"/>
              </a:spcBef>
              <a:buNone/>
              <a:defRPr lang="en-US" sz="1200" b="1" dirty="0">
                <a:solidFill>
                  <a:schemeClr val="accent1"/>
                </a:solidFill>
              </a:defRPr>
            </a:lvl1pPr>
            <a:lvl2pPr marL="341313" indent="-341313">
              <a:spcBef>
                <a:spcPts val="0"/>
              </a:spcBef>
              <a:buNone/>
              <a:defRPr lang="en-US" sz="12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2"/>
          </p:nvPr>
        </p:nvSpPr>
        <p:spPr>
          <a:xfrm>
            <a:off x="5943600" y="1335785"/>
            <a:ext cx="2481072" cy="3026665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1500"/>
              </a:spcBef>
              <a:buNone/>
              <a:defRPr lang="en-US" sz="1200" b="1" dirty="0">
                <a:solidFill>
                  <a:schemeClr val="accent1"/>
                </a:solidFill>
              </a:defRPr>
            </a:lvl1pPr>
            <a:lvl2pPr marL="341313" indent="-341313">
              <a:spcBef>
                <a:spcPts val="0"/>
              </a:spcBef>
              <a:buNone/>
              <a:defRPr lang="en-US" sz="12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7" y="4850808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843276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9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86384"/>
            <a:ext cx="8229602" cy="313932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400" b="1" i="0" kern="1200" cap="none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199" y="1335024"/>
            <a:ext cx="8229601" cy="3027426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7" y="4850808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843276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91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8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4" pos="4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8022" y="1462103"/>
            <a:ext cx="8014059" cy="3066106"/>
          </a:xfrm>
        </p:spPr>
        <p:txBody>
          <a:bodyPr anchor="b" anchorCtr="0">
            <a:noAutofit/>
          </a:bodyPr>
          <a:lstStyle>
            <a:lvl1pPr algn="l">
              <a:defRPr sz="54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7919867" y="4622419"/>
            <a:ext cx="766764" cy="334835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0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5024"/>
            <a:ext cx="3886200" cy="3027426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4800600" y="1335024"/>
            <a:ext cx="3886200" cy="3027426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7" y="4850808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843276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86384"/>
            <a:ext cx="8229602" cy="313932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400" b="1" i="0" kern="1200" cap="none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9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267437"/>
            <a:ext cx="3886200" cy="30469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1800" b="1"/>
            </a:lvl1pPr>
            <a:lvl2pPr marL="230188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00600" y="1267437"/>
            <a:ext cx="3886200" cy="30469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1800" b="1"/>
            </a:lvl1pPr>
            <a:lvl2pPr marL="230188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4800600" y="1673352"/>
            <a:ext cx="3886200" cy="2756157"/>
          </a:xfr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7" y="4850808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843276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9" y="786384"/>
            <a:ext cx="8229602" cy="313932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400" b="1" i="0" kern="1200" cap="none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77460"/>
            <a:ext cx="3886200" cy="2752049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0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7" y="4850808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843276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786384"/>
            <a:ext cx="8229602" cy="313932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400" b="1" i="0" kern="1200" cap="none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7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7" y="4850808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843276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7919867" y="4622419"/>
            <a:ext cx="766764" cy="334835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4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-15368"/>
            <a:ext cx="5088731" cy="51588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8730" y="0"/>
            <a:ext cx="4055270" cy="2938602"/>
          </a:xfrm>
          <a:custGeom>
            <a:avLst/>
            <a:gdLst>
              <a:gd name="connsiteX0" fmla="*/ 0 w 4035853"/>
              <a:gd name="connsiteY0" fmla="*/ 0 h 2697096"/>
              <a:gd name="connsiteX1" fmla="*/ 4035853 w 4035853"/>
              <a:gd name="connsiteY1" fmla="*/ 0 h 2697096"/>
              <a:gd name="connsiteX2" fmla="*/ 4035853 w 4035853"/>
              <a:gd name="connsiteY2" fmla="*/ 2697096 h 2697096"/>
              <a:gd name="connsiteX3" fmla="*/ 0 w 4035853"/>
              <a:gd name="connsiteY3" fmla="*/ 2697096 h 2697096"/>
              <a:gd name="connsiteX4" fmla="*/ 0 w 4035853"/>
              <a:gd name="connsiteY4" fmla="*/ 0 h 269709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323823 w 4035853"/>
              <a:gd name="connsiteY3" fmla="*/ 2700356 h 2700356"/>
              <a:gd name="connsiteX4" fmla="*/ 0 w 4035853"/>
              <a:gd name="connsiteY4" fmla="*/ 2697096 h 2700356"/>
              <a:gd name="connsiteX5" fmla="*/ 0 w 4035853"/>
              <a:gd name="connsiteY5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323823 w 4035853"/>
              <a:gd name="connsiteY3" fmla="*/ 2700356 h 2700356"/>
              <a:gd name="connsiteX4" fmla="*/ 0 w 4035853"/>
              <a:gd name="connsiteY4" fmla="*/ 2697096 h 2700356"/>
              <a:gd name="connsiteX5" fmla="*/ 0 w 4035853"/>
              <a:gd name="connsiteY5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612823 w 4035853"/>
              <a:gd name="connsiteY3" fmla="*/ 2689412 h 2700356"/>
              <a:gd name="connsiteX4" fmla="*/ 323823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612823 w 4035853"/>
              <a:gd name="connsiteY3" fmla="*/ 2689412 h 2700356"/>
              <a:gd name="connsiteX4" fmla="*/ 323823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612823 w 4035853"/>
              <a:gd name="connsiteY3" fmla="*/ 2689412 h 2700356"/>
              <a:gd name="connsiteX4" fmla="*/ 323823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645"/>
              <a:gd name="connsiteX1" fmla="*/ 4035853 w 4035853"/>
              <a:gd name="connsiteY1" fmla="*/ 0 h 2700645"/>
              <a:gd name="connsiteX2" fmla="*/ 4035853 w 4035853"/>
              <a:gd name="connsiteY2" fmla="*/ 2697096 h 2700645"/>
              <a:gd name="connsiteX3" fmla="*/ 612823 w 4035853"/>
              <a:gd name="connsiteY3" fmla="*/ 2689412 h 2700645"/>
              <a:gd name="connsiteX4" fmla="*/ 323823 w 4035853"/>
              <a:gd name="connsiteY4" fmla="*/ 2700356 h 2700645"/>
              <a:gd name="connsiteX5" fmla="*/ 0 w 4035853"/>
              <a:gd name="connsiteY5" fmla="*/ 2697096 h 2700645"/>
              <a:gd name="connsiteX6" fmla="*/ 0 w 4035853"/>
              <a:gd name="connsiteY6" fmla="*/ 0 h 2700645"/>
              <a:gd name="connsiteX0" fmla="*/ 0 w 4035853"/>
              <a:gd name="connsiteY0" fmla="*/ 0 h 2700645"/>
              <a:gd name="connsiteX1" fmla="*/ 4035853 w 4035853"/>
              <a:gd name="connsiteY1" fmla="*/ 0 h 2700645"/>
              <a:gd name="connsiteX2" fmla="*/ 4035853 w 4035853"/>
              <a:gd name="connsiteY2" fmla="*/ 2697096 h 2700645"/>
              <a:gd name="connsiteX3" fmla="*/ 612823 w 4035853"/>
              <a:gd name="connsiteY3" fmla="*/ 2689412 h 2700645"/>
              <a:gd name="connsiteX4" fmla="*/ 171423 w 4035853"/>
              <a:gd name="connsiteY4" fmla="*/ 2700356 h 2700645"/>
              <a:gd name="connsiteX5" fmla="*/ 0 w 4035853"/>
              <a:gd name="connsiteY5" fmla="*/ 2697096 h 2700645"/>
              <a:gd name="connsiteX6" fmla="*/ 0 w 4035853"/>
              <a:gd name="connsiteY6" fmla="*/ 0 h 2700645"/>
              <a:gd name="connsiteX0" fmla="*/ 0 w 4035853"/>
              <a:gd name="connsiteY0" fmla="*/ 0 h 2700645"/>
              <a:gd name="connsiteX1" fmla="*/ 4035853 w 4035853"/>
              <a:gd name="connsiteY1" fmla="*/ 0 h 2700645"/>
              <a:gd name="connsiteX2" fmla="*/ 4035853 w 4035853"/>
              <a:gd name="connsiteY2" fmla="*/ 2697096 h 2700645"/>
              <a:gd name="connsiteX3" fmla="*/ 612823 w 4035853"/>
              <a:gd name="connsiteY3" fmla="*/ 2689412 h 2700645"/>
              <a:gd name="connsiteX4" fmla="*/ 171423 w 4035853"/>
              <a:gd name="connsiteY4" fmla="*/ 2700356 h 2700645"/>
              <a:gd name="connsiteX5" fmla="*/ 0 w 4035853"/>
              <a:gd name="connsiteY5" fmla="*/ 2697096 h 2700645"/>
              <a:gd name="connsiteX6" fmla="*/ 0 w 4035853"/>
              <a:gd name="connsiteY6" fmla="*/ 0 h 2700645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612823 w 4035853"/>
              <a:gd name="connsiteY3" fmla="*/ 2689412 h 2700356"/>
              <a:gd name="connsiteX4" fmla="*/ 171423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697975"/>
              <a:gd name="connsiteX1" fmla="*/ 4035853 w 4035853"/>
              <a:gd name="connsiteY1" fmla="*/ 0 h 2697975"/>
              <a:gd name="connsiteX2" fmla="*/ 4035853 w 4035853"/>
              <a:gd name="connsiteY2" fmla="*/ 2697096 h 2697975"/>
              <a:gd name="connsiteX3" fmla="*/ 612823 w 4035853"/>
              <a:gd name="connsiteY3" fmla="*/ 2689412 h 2697975"/>
              <a:gd name="connsiteX4" fmla="*/ 171423 w 4035853"/>
              <a:gd name="connsiteY4" fmla="*/ 2697975 h 2697975"/>
              <a:gd name="connsiteX5" fmla="*/ 0 w 4035853"/>
              <a:gd name="connsiteY5" fmla="*/ 2697096 h 2697975"/>
              <a:gd name="connsiteX6" fmla="*/ 0 w 4035853"/>
              <a:gd name="connsiteY6" fmla="*/ 0 h 2697975"/>
              <a:gd name="connsiteX0" fmla="*/ 0 w 4035853"/>
              <a:gd name="connsiteY0" fmla="*/ 0 h 2698065"/>
              <a:gd name="connsiteX1" fmla="*/ 4035853 w 4035853"/>
              <a:gd name="connsiteY1" fmla="*/ 0 h 2698065"/>
              <a:gd name="connsiteX2" fmla="*/ 4035853 w 4035853"/>
              <a:gd name="connsiteY2" fmla="*/ 2697096 h 2698065"/>
              <a:gd name="connsiteX3" fmla="*/ 612823 w 4035853"/>
              <a:gd name="connsiteY3" fmla="*/ 2689412 h 2698065"/>
              <a:gd name="connsiteX4" fmla="*/ 171423 w 4035853"/>
              <a:gd name="connsiteY4" fmla="*/ 2697975 h 2698065"/>
              <a:gd name="connsiteX5" fmla="*/ 0 w 4035853"/>
              <a:gd name="connsiteY5" fmla="*/ 2697096 h 2698065"/>
              <a:gd name="connsiteX6" fmla="*/ 0 w 4035853"/>
              <a:gd name="connsiteY6" fmla="*/ 0 h 2698065"/>
              <a:gd name="connsiteX0" fmla="*/ 0 w 4035853"/>
              <a:gd name="connsiteY0" fmla="*/ 0 h 2697975"/>
              <a:gd name="connsiteX1" fmla="*/ 4035853 w 4035853"/>
              <a:gd name="connsiteY1" fmla="*/ 0 h 2697975"/>
              <a:gd name="connsiteX2" fmla="*/ 4035853 w 4035853"/>
              <a:gd name="connsiteY2" fmla="*/ 2697096 h 2697975"/>
              <a:gd name="connsiteX3" fmla="*/ 581867 w 4035853"/>
              <a:gd name="connsiteY3" fmla="*/ 2696556 h 2697975"/>
              <a:gd name="connsiteX4" fmla="*/ 171423 w 4035853"/>
              <a:gd name="connsiteY4" fmla="*/ 2697975 h 2697975"/>
              <a:gd name="connsiteX5" fmla="*/ 0 w 4035853"/>
              <a:gd name="connsiteY5" fmla="*/ 2697096 h 2697975"/>
              <a:gd name="connsiteX6" fmla="*/ 0 w 4035853"/>
              <a:gd name="connsiteY6" fmla="*/ 0 h 2697975"/>
              <a:gd name="connsiteX0" fmla="*/ 0 w 4035853"/>
              <a:gd name="connsiteY0" fmla="*/ 0 h 2697975"/>
              <a:gd name="connsiteX1" fmla="*/ 4035853 w 4035853"/>
              <a:gd name="connsiteY1" fmla="*/ 0 h 2697975"/>
              <a:gd name="connsiteX2" fmla="*/ 4035853 w 4035853"/>
              <a:gd name="connsiteY2" fmla="*/ 2697096 h 2697975"/>
              <a:gd name="connsiteX3" fmla="*/ 581867 w 4035853"/>
              <a:gd name="connsiteY3" fmla="*/ 2696556 h 2697975"/>
              <a:gd name="connsiteX4" fmla="*/ 171423 w 4035853"/>
              <a:gd name="connsiteY4" fmla="*/ 2697975 h 2697975"/>
              <a:gd name="connsiteX5" fmla="*/ 0 w 4035853"/>
              <a:gd name="connsiteY5" fmla="*/ 2697096 h 2697975"/>
              <a:gd name="connsiteX6" fmla="*/ 0 w 4035853"/>
              <a:gd name="connsiteY6" fmla="*/ 0 h 2697975"/>
              <a:gd name="connsiteX0" fmla="*/ 0 w 4035853"/>
              <a:gd name="connsiteY0" fmla="*/ 0 h 2698071"/>
              <a:gd name="connsiteX1" fmla="*/ 4035853 w 4035853"/>
              <a:gd name="connsiteY1" fmla="*/ 0 h 2698071"/>
              <a:gd name="connsiteX2" fmla="*/ 4035853 w 4035853"/>
              <a:gd name="connsiteY2" fmla="*/ 2697096 h 2698071"/>
              <a:gd name="connsiteX3" fmla="*/ 438992 w 4035853"/>
              <a:gd name="connsiteY3" fmla="*/ 2696556 h 2698071"/>
              <a:gd name="connsiteX4" fmla="*/ 171423 w 4035853"/>
              <a:gd name="connsiteY4" fmla="*/ 2697975 h 2698071"/>
              <a:gd name="connsiteX5" fmla="*/ 0 w 4035853"/>
              <a:gd name="connsiteY5" fmla="*/ 2697096 h 2698071"/>
              <a:gd name="connsiteX6" fmla="*/ 0 w 4035853"/>
              <a:gd name="connsiteY6" fmla="*/ 0 h 2698071"/>
              <a:gd name="connsiteX0" fmla="*/ 0 w 4035853"/>
              <a:gd name="connsiteY0" fmla="*/ 0 h 2698071"/>
              <a:gd name="connsiteX1" fmla="*/ 4035853 w 4035853"/>
              <a:gd name="connsiteY1" fmla="*/ 0 h 2698071"/>
              <a:gd name="connsiteX2" fmla="*/ 4035853 w 4035853"/>
              <a:gd name="connsiteY2" fmla="*/ 2697096 h 2698071"/>
              <a:gd name="connsiteX3" fmla="*/ 441373 w 4035853"/>
              <a:gd name="connsiteY3" fmla="*/ 2696556 h 2698071"/>
              <a:gd name="connsiteX4" fmla="*/ 171423 w 4035853"/>
              <a:gd name="connsiteY4" fmla="*/ 2697975 h 2698071"/>
              <a:gd name="connsiteX5" fmla="*/ 0 w 4035853"/>
              <a:gd name="connsiteY5" fmla="*/ 2697096 h 2698071"/>
              <a:gd name="connsiteX6" fmla="*/ 0 w 4035853"/>
              <a:gd name="connsiteY6" fmla="*/ 0 h 2698071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441373 w 4035853"/>
              <a:gd name="connsiteY3" fmla="*/ 2696556 h 2700356"/>
              <a:gd name="connsiteX4" fmla="*/ 173804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441373 w 4035853"/>
              <a:gd name="connsiteY3" fmla="*/ 2696556 h 2700356"/>
              <a:gd name="connsiteX4" fmla="*/ 173804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441373 w 4035853"/>
              <a:gd name="connsiteY3" fmla="*/ 2696556 h 2700356"/>
              <a:gd name="connsiteX4" fmla="*/ 173804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441373 w 4035853"/>
              <a:gd name="connsiteY3" fmla="*/ 2696556 h 2700356"/>
              <a:gd name="connsiteX4" fmla="*/ 164279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7"/>
              <a:gd name="connsiteX1" fmla="*/ 4035853 w 4035853"/>
              <a:gd name="connsiteY1" fmla="*/ 0 h 2700357"/>
              <a:gd name="connsiteX2" fmla="*/ 4035853 w 4035853"/>
              <a:gd name="connsiteY2" fmla="*/ 2697096 h 2700357"/>
              <a:gd name="connsiteX3" fmla="*/ 434229 w 4035853"/>
              <a:gd name="connsiteY3" fmla="*/ 2696556 h 2700357"/>
              <a:gd name="connsiteX4" fmla="*/ 164279 w 4035853"/>
              <a:gd name="connsiteY4" fmla="*/ 2700356 h 2700357"/>
              <a:gd name="connsiteX5" fmla="*/ 0 w 4035853"/>
              <a:gd name="connsiteY5" fmla="*/ 2697096 h 2700357"/>
              <a:gd name="connsiteX6" fmla="*/ 0 w 4035853"/>
              <a:gd name="connsiteY6" fmla="*/ 0 h 2700357"/>
              <a:gd name="connsiteX0" fmla="*/ 0 w 4035853"/>
              <a:gd name="connsiteY0" fmla="*/ 0 h 2701319"/>
              <a:gd name="connsiteX1" fmla="*/ 4035853 w 4035853"/>
              <a:gd name="connsiteY1" fmla="*/ 0 h 2701319"/>
              <a:gd name="connsiteX2" fmla="*/ 4035853 w 4035853"/>
              <a:gd name="connsiteY2" fmla="*/ 2697096 h 2701319"/>
              <a:gd name="connsiteX3" fmla="*/ 431848 w 4035853"/>
              <a:gd name="connsiteY3" fmla="*/ 2701319 h 2701319"/>
              <a:gd name="connsiteX4" fmla="*/ 164279 w 4035853"/>
              <a:gd name="connsiteY4" fmla="*/ 2700356 h 2701319"/>
              <a:gd name="connsiteX5" fmla="*/ 0 w 4035853"/>
              <a:gd name="connsiteY5" fmla="*/ 2697096 h 2701319"/>
              <a:gd name="connsiteX6" fmla="*/ 0 w 4035853"/>
              <a:gd name="connsiteY6" fmla="*/ 0 h 2701319"/>
              <a:gd name="connsiteX0" fmla="*/ 0 w 4035853"/>
              <a:gd name="connsiteY0" fmla="*/ 0 h 2701319"/>
              <a:gd name="connsiteX1" fmla="*/ 4035853 w 4035853"/>
              <a:gd name="connsiteY1" fmla="*/ 0 h 2701319"/>
              <a:gd name="connsiteX2" fmla="*/ 4035853 w 4035853"/>
              <a:gd name="connsiteY2" fmla="*/ 2697096 h 2701319"/>
              <a:gd name="connsiteX3" fmla="*/ 431848 w 4035853"/>
              <a:gd name="connsiteY3" fmla="*/ 2701319 h 2701319"/>
              <a:gd name="connsiteX4" fmla="*/ 311945 w 4035853"/>
              <a:gd name="connsiteY4" fmla="*/ 2697956 h 2701319"/>
              <a:gd name="connsiteX5" fmla="*/ 164279 w 4035853"/>
              <a:gd name="connsiteY5" fmla="*/ 2700356 h 2701319"/>
              <a:gd name="connsiteX6" fmla="*/ 0 w 4035853"/>
              <a:gd name="connsiteY6" fmla="*/ 2697096 h 2701319"/>
              <a:gd name="connsiteX7" fmla="*/ 0 w 4035853"/>
              <a:gd name="connsiteY7" fmla="*/ 0 h 2701319"/>
              <a:gd name="connsiteX0" fmla="*/ 0 w 4035853"/>
              <a:gd name="connsiteY0" fmla="*/ 0 h 2943225"/>
              <a:gd name="connsiteX1" fmla="*/ 4035853 w 4035853"/>
              <a:gd name="connsiteY1" fmla="*/ 0 h 2943225"/>
              <a:gd name="connsiteX2" fmla="*/ 4035853 w 4035853"/>
              <a:gd name="connsiteY2" fmla="*/ 2697096 h 2943225"/>
              <a:gd name="connsiteX3" fmla="*/ 431848 w 4035853"/>
              <a:gd name="connsiteY3" fmla="*/ 2701319 h 2943225"/>
              <a:gd name="connsiteX4" fmla="*/ 307182 w 4035853"/>
              <a:gd name="connsiteY4" fmla="*/ 2943225 h 2943225"/>
              <a:gd name="connsiteX5" fmla="*/ 164279 w 4035853"/>
              <a:gd name="connsiteY5" fmla="*/ 2700356 h 2943225"/>
              <a:gd name="connsiteX6" fmla="*/ 0 w 4035853"/>
              <a:gd name="connsiteY6" fmla="*/ 2697096 h 2943225"/>
              <a:gd name="connsiteX7" fmla="*/ 0 w 4035853"/>
              <a:gd name="connsiteY7" fmla="*/ 0 h 2943225"/>
              <a:gd name="connsiteX0" fmla="*/ 0 w 4035853"/>
              <a:gd name="connsiteY0" fmla="*/ 0 h 2943225"/>
              <a:gd name="connsiteX1" fmla="*/ 4035853 w 4035853"/>
              <a:gd name="connsiteY1" fmla="*/ 0 h 2943225"/>
              <a:gd name="connsiteX2" fmla="*/ 4035853 w 4035853"/>
              <a:gd name="connsiteY2" fmla="*/ 2697096 h 2943225"/>
              <a:gd name="connsiteX3" fmla="*/ 431848 w 4035853"/>
              <a:gd name="connsiteY3" fmla="*/ 2701319 h 2943225"/>
              <a:gd name="connsiteX4" fmla="*/ 307182 w 4035853"/>
              <a:gd name="connsiteY4" fmla="*/ 2943225 h 2943225"/>
              <a:gd name="connsiteX5" fmla="*/ 164279 w 4035853"/>
              <a:gd name="connsiteY5" fmla="*/ 2700356 h 2943225"/>
              <a:gd name="connsiteX6" fmla="*/ 0 w 4035853"/>
              <a:gd name="connsiteY6" fmla="*/ 2697096 h 2943225"/>
              <a:gd name="connsiteX7" fmla="*/ 0 w 4035853"/>
              <a:gd name="connsiteY7" fmla="*/ 0 h 2943225"/>
              <a:gd name="connsiteX0" fmla="*/ 0 w 4035853"/>
              <a:gd name="connsiteY0" fmla="*/ 0 h 2943225"/>
              <a:gd name="connsiteX1" fmla="*/ 4035853 w 4035853"/>
              <a:gd name="connsiteY1" fmla="*/ 0 h 2943225"/>
              <a:gd name="connsiteX2" fmla="*/ 4035853 w 4035853"/>
              <a:gd name="connsiteY2" fmla="*/ 2697096 h 2943225"/>
              <a:gd name="connsiteX3" fmla="*/ 431848 w 4035853"/>
              <a:gd name="connsiteY3" fmla="*/ 2701319 h 2943225"/>
              <a:gd name="connsiteX4" fmla="*/ 307182 w 4035853"/>
              <a:gd name="connsiteY4" fmla="*/ 2943225 h 2943225"/>
              <a:gd name="connsiteX5" fmla="*/ 164279 w 4035853"/>
              <a:gd name="connsiteY5" fmla="*/ 2700356 h 2943225"/>
              <a:gd name="connsiteX6" fmla="*/ 0 w 4035853"/>
              <a:gd name="connsiteY6" fmla="*/ 2697096 h 2943225"/>
              <a:gd name="connsiteX7" fmla="*/ 0 w 4035853"/>
              <a:gd name="connsiteY7" fmla="*/ 0 h 2943225"/>
              <a:gd name="connsiteX0" fmla="*/ 0 w 4035853"/>
              <a:gd name="connsiteY0" fmla="*/ 0 h 2943225"/>
              <a:gd name="connsiteX1" fmla="*/ 4035853 w 4035853"/>
              <a:gd name="connsiteY1" fmla="*/ 0 h 2943225"/>
              <a:gd name="connsiteX2" fmla="*/ 4035853 w 4035853"/>
              <a:gd name="connsiteY2" fmla="*/ 2697096 h 2943225"/>
              <a:gd name="connsiteX3" fmla="*/ 431848 w 4035853"/>
              <a:gd name="connsiteY3" fmla="*/ 2701319 h 2943225"/>
              <a:gd name="connsiteX4" fmla="*/ 307182 w 4035853"/>
              <a:gd name="connsiteY4" fmla="*/ 2943225 h 2943225"/>
              <a:gd name="connsiteX5" fmla="*/ 164279 w 4035853"/>
              <a:gd name="connsiteY5" fmla="*/ 2700356 h 2943225"/>
              <a:gd name="connsiteX6" fmla="*/ 0 w 4035853"/>
              <a:gd name="connsiteY6" fmla="*/ 2697096 h 2943225"/>
              <a:gd name="connsiteX7" fmla="*/ 0 w 4035853"/>
              <a:gd name="connsiteY7" fmla="*/ 0 h 2943225"/>
              <a:gd name="connsiteX0" fmla="*/ 0 w 4035853"/>
              <a:gd name="connsiteY0" fmla="*/ 0 h 2943225"/>
              <a:gd name="connsiteX1" fmla="*/ 4035853 w 4035853"/>
              <a:gd name="connsiteY1" fmla="*/ 0 h 2943225"/>
              <a:gd name="connsiteX2" fmla="*/ 4035853 w 4035853"/>
              <a:gd name="connsiteY2" fmla="*/ 2697096 h 2943225"/>
              <a:gd name="connsiteX3" fmla="*/ 431848 w 4035853"/>
              <a:gd name="connsiteY3" fmla="*/ 2701319 h 2943225"/>
              <a:gd name="connsiteX4" fmla="*/ 307182 w 4035853"/>
              <a:gd name="connsiteY4" fmla="*/ 2943225 h 2943225"/>
              <a:gd name="connsiteX5" fmla="*/ 164279 w 4035853"/>
              <a:gd name="connsiteY5" fmla="*/ 2700356 h 2943225"/>
              <a:gd name="connsiteX6" fmla="*/ 0 w 4035853"/>
              <a:gd name="connsiteY6" fmla="*/ 2697096 h 2943225"/>
              <a:gd name="connsiteX7" fmla="*/ 0 w 4035853"/>
              <a:gd name="connsiteY7" fmla="*/ 0 h 2943225"/>
              <a:gd name="connsiteX0" fmla="*/ 0 w 4035853"/>
              <a:gd name="connsiteY0" fmla="*/ 0 h 2936082"/>
              <a:gd name="connsiteX1" fmla="*/ 4035853 w 4035853"/>
              <a:gd name="connsiteY1" fmla="*/ 0 h 2936082"/>
              <a:gd name="connsiteX2" fmla="*/ 4035853 w 4035853"/>
              <a:gd name="connsiteY2" fmla="*/ 2697096 h 2936082"/>
              <a:gd name="connsiteX3" fmla="*/ 431848 w 4035853"/>
              <a:gd name="connsiteY3" fmla="*/ 2701319 h 2936082"/>
              <a:gd name="connsiteX4" fmla="*/ 302420 w 4035853"/>
              <a:gd name="connsiteY4" fmla="*/ 2936082 h 2936082"/>
              <a:gd name="connsiteX5" fmla="*/ 164279 w 4035853"/>
              <a:gd name="connsiteY5" fmla="*/ 2700356 h 2936082"/>
              <a:gd name="connsiteX6" fmla="*/ 0 w 4035853"/>
              <a:gd name="connsiteY6" fmla="*/ 2697096 h 2936082"/>
              <a:gd name="connsiteX7" fmla="*/ 0 w 4035853"/>
              <a:gd name="connsiteY7" fmla="*/ 0 h 2936082"/>
              <a:gd name="connsiteX0" fmla="*/ 0 w 4035853"/>
              <a:gd name="connsiteY0" fmla="*/ 0 h 2936082"/>
              <a:gd name="connsiteX1" fmla="*/ 4035853 w 4035853"/>
              <a:gd name="connsiteY1" fmla="*/ 0 h 2936082"/>
              <a:gd name="connsiteX2" fmla="*/ 4035853 w 4035853"/>
              <a:gd name="connsiteY2" fmla="*/ 2697096 h 2936082"/>
              <a:gd name="connsiteX3" fmla="*/ 431848 w 4035853"/>
              <a:gd name="connsiteY3" fmla="*/ 2701319 h 2936082"/>
              <a:gd name="connsiteX4" fmla="*/ 302420 w 4035853"/>
              <a:gd name="connsiteY4" fmla="*/ 2936082 h 2936082"/>
              <a:gd name="connsiteX5" fmla="*/ 164279 w 4035853"/>
              <a:gd name="connsiteY5" fmla="*/ 2700356 h 2936082"/>
              <a:gd name="connsiteX6" fmla="*/ 0 w 4035853"/>
              <a:gd name="connsiteY6" fmla="*/ 2697096 h 2936082"/>
              <a:gd name="connsiteX7" fmla="*/ 0 w 4035853"/>
              <a:gd name="connsiteY7" fmla="*/ 0 h 2936082"/>
              <a:gd name="connsiteX0" fmla="*/ 0 w 4035853"/>
              <a:gd name="connsiteY0" fmla="*/ 0 h 2936082"/>
              <a:gd name="connsiteX1" fmla="*/ 4035853 w 4035853"/>
              <a:gd name="connsiteY1" fmla="*/ 0 h 2936082"/>
              <a:gd name="connsiteX2" fmla="*/ 4035853 w 4035853"/>
              <a:gd name="connsiteY2" fmla="*/ 2697096 h 2936082"/>
              <a:gd name="connsiteX3" fmla="*/ 431848 w 4035853"/>
              <a:gd name="connsiteY3" fmla="*/ 2701319 h 2936082"/>
              <a:gd name="connsiteX4" fmla="*/ 302420 w 4035853"/>
              <a:gd name="connsiteY4" fmla="*/ 2936082 h 2936082"/>
              <a:gd name="connsiteX5" fmla="*/ 164279 w 4035853"/>
              <a:gd name="connsiteY5" fmla="*/ 2700356 h 2936082"/>
              <a:gd name="connsiteX6" fmla="*/ 0 w 4035853"/>
              <a:gd name="connsiteY6" fmla="*/ 2697096 h 2936082"/>
              <a:gd name="connsiteX7" fmla="*/ 0 w 4035853"/>
              <a:gd name="connsiteY7" fmla="*/ 0 h 2936082"/>
              <a:gd name="connsiteX0" fmla="*/ 0 w 4035853"/>
              <a:gd name="connsiteY0" fmla="*/ 0 h 2936085"/>
              <a:gd name="connsiteX1" fmla="*/ 4035853 w 4035853"/>
              <a:gd name="connsiteY1" fmla="*/ 0 h 2936085"/>
              <a:gd name="connsiteX2" fmla="*/ 4035853 w 4035853"/>
              <a:gd name="connsiteY2" fmla="*/ 2697096 h 2936085"/>
              <a:gd name="connsiteX3" fmla="*/ 431848 w 4035853"/>
              <a:gd name="connsiteY3" fmla="*/ 2701319 h 2936085"/>
              <a:gd name="connsiteX4" fmla="*/ 302420 w 4035853"/>
              <a:gd name="connsiteY4" fmla="*/ 2936082 h 2936085"/>
              <a:gd name="connsiteX5" fmla="*/ 166660 w 4035853"/>
              <a:gd name="connsiteY5" fmla="*/ 2695594 h 2936085"/>
              <a:gd name="connsiteX6" fmla="*/ 0 w 4035853"/>
              <a:gd name="connsiteY6" fmla="*/ 2697096 h 2936085"/>
              <a:gd name="connsiteX7" fmla="*/ 0 w 4035853"/>
              <a:gd name="connsiteY7" fmla="*/ 0 h 2936085"/>
              <a:gd name="connsiteX0" fmla="*/ 0 w 4035853"/>
              <a:gd name="connsiteY0" fmla="*/ 0 h 2936085"/>
              <a:gd name="connsiteX1" fmla="*/ 4035853 w 4035853"/>
              <a:gd name="connsiteY1" fmla="*/ 0 h 2936085"/>
              <a:gd name="connsiteX2" fmla="*/ 4035853 w 4035853"/>
              <a:gd name="connsiteY2" fmla="*/ 2697096 h 2936085"/>
              <a:gd name="connsiteX3" fmla="*/ 431848 w 4035853"/>
              <a:gd name="connsiteY3" fmla="*/ 2701319 h 2936085"/>
              <a:gd name="connsiteX4" fmla="*/ 302420 w 4035853"/>
              <a:gd name="connsiteY4" fmla="*/ 2936082 h 2936085"/>
              <a:gd name="connsiteX5" fmla="*/ 166660 w 4035853"/>
              <a:gd name="connsiteY5" fmla="*/ 2695594 h 2936085"/>
              <a:gd name="connsiteX6" fmla="*/ 0 w 4035853"/>
              <a:gd name="connsiteY6" fmla="*/ 2697096 h 2936085"/>
              <a:gd name="connsiteX7" fmla="*/ 0 w 4035853"/>
              <a:gd name="connsiteY7" fmla="*/ 0 h 2936085"/>
              <a:gd name="connsiteX0" fmla="*/ 0 w 4035853"/>
              <a:gd name="connsiteY0" fmla="*/ 0 h 2936085"/>
              <a:gd name="connsiteX1" fmla="*/ 4035853 w 4035853"/>
              <a:gd name="connsiteY1" fmla="*/ 0 h 2936085"/>
              <a:gd name="connsiteX2" fmla="*/ 4035853 w 4035853"/>
              <a:gd name="connsiteY2" fmla="*/ 2697096 h 2936085"/>
              <a:gd name="connsiteX3" fmla="*/ 431848 w 4035853"/>
              <a:gd name="connsiteY3" fmla="*/ 2701319 h 2936085"/>
              <a:gd name="connsiteX4" fmla="*/ 302420 w 4035853"/>
              <a:gd name="connsiteY4" fmla="*/ 2936082 h 2936085"/>
              <a:gd name="connsiteX5" fmla="*/ 166660 w 4035853"/>
              <a:gd name="connsiteY5" fmla="*/ 2695594 h 2936085"/>
              <a:gd name="connsiteX6" fmla="*/ 0 w 4035853"/>
              <a:gd name="connsiteY6" fmla="*/ 2697096 h 2936085"/>
              <a:gd name="connsiteX7" fmla="*/ 0 w 4035853"/>
              <a:gd name="connsiteY7" fmla="*/ 0 h 2936085"/>
              <a:gd name="connsiteX0" fmla="*/ 0 w 4035853"/>
              <a:gd name="connsiteY0" fmla="*/ 0 h 2936090"/>
              <a:gd name="connsiteX1" fmla="*/ 4035853 w 4035853"/>
              <a:gd name="connsiteY1" fmla="*/ 0 h 2936090"/>
              <a:gd name="connsiteX2" fmla="*/ 4035853 w 4035853"/>
              <a:gd name="connsiteY2" fmla="*/ 2697096 h 2936090"/>
              <a:gd name="connsiteX3" fmla="*/ 431848 w 4035853"/>
              <a:gd name="connsiteY3" fmla="*/ 2701319 h 2936090"/>
              <a:gd name="connsiteX4" fmla="*/ 302420 w 4035853"/>
              <a:gd name="connsiteY4" fmla="*/ 2936082 h 2936090"/>
              <a:gd name="connsiteX5" fmla="*/ 166660 w 4035853"/>
              <a:gd name="connsiteY5" fmla="*/ 2695594 h 2936090"/>
              <a:gd name="connsiteX6" fmla="*/ 0 w 4035853"/>
              <a:gd name="connsiteY6" fmla="*/ 2697096 h 2936090"/>
              <a:gd name="connsiteX7" fmla="*/ 0 w 4035853"/>
              <a:gd name="connsiteY7" fmla="*/ 0 h 2936090"/>
              <a:gd name="connsiteX0" fmla="*/ 0 w 4035853"/>
              <a:gd name="connsiteY0" fmla="*/ 0 h 2936082"/>
              <a:gd name="connsiteX1" fmla="*/ 4035853 w 4035853"/>
              <a:gd name="connsiteY1" fmla="*/ 0 h 2936082"/>
              <a:gd name="connsiteX2" fmla="*/ 4035853 w 4035853"/>
              <a:gd name="connsiteY2" fmla="*/ 2697096 h 2936082"/>
              <a:gd name="connsiteX3" fmla="*/ 431848 w 4035853"/>
              <a:gd name="connsiteY3" fmla="*/ 2696556 h 2936082"/>
              <a:gd name="connsiteX4" fmla="*/ 302420 w 4035853"/>
              <a:gd name="connsiteY4" fmla="*/ 2936082 h 2936082"/>
              <a:gd name="connsiteX5" fmla="*/ 166660 w 4035853"/>
              <a:gd name="connsiteY5" fmla="*/ 2695594 h 2936082"/>
              <a:gd name="connsiteX6" fmla="*/ 0 w 4035853"/>
              <a:gd name="connsiteY6" fmla="*/ 2697096 h 2936082"/>
              <a:gd name="connsiteX7" fmla="*/ 0 w 4035853"/>
              <a:gd name="connsiteY7" fmla="*/ 0 h 2936082"/>
              <a:gd name="connsiteX0" fmla="*/ 0 w 4035853"/>
              <a:gd name="connsiteY0" fmla="*/ 0 h 2967038"/>
              <a:gd name="connsiteX1" fmla="*/ 4035853 w 4035853"/>
              <a:gd name="connsiteY1" fmla="*/ 0 h 2967038"/>
              <a:gd name="connsiteX2" fmla="*/ 4035853 w 4035853"/>
              <a:gd name="connsiteY2" fmla="*/ 2697096 h 2967038"/>
              <a:gd name="connsiteX3" fmla="*/ 431848 w 4035853"/>
              <a:gd name="connsiteY3" fmla="*/ 2696556 h 2967038"/>
              <a:gd name="connsiteX4" fmla="*/ 300039 w 4035853"/>
              <a:gd name="connsiteY4" fmla="*/ 2967038 h 2967038"/>
              <a:gd name="connsiteX5" fmla="*/ 166660 w 4035853"/>
              <a:gd name="connsiteY5" fmla="*/ 2695594 h 2967038"/>
              <a:gd name="connsiteX6" fmla="*/ 0 w 4035853"/>
              <a:gd name="connsiteY6" fmla="*/ 2697096 h 2967038"/>
              <a:gd name="connsiteX7" fmla="*/ 0 w 4035853"/>
              <a:gd name="connsiteY7" fmla="*/ 0 h 2967038"/>
              <a:gd name="connsiteX0" fmla="*/ 0 w 4035853"/>
              <a:gd name="connsiteY0" fmla="*/ 0 h 2933700"/>
              <a:gd name="connsiteX1" fmla="*/ 4035853 w 4035853"/>
              <a:gd name="connsiteY1" fmla="*/ 0 h 2933700"/>
              <a:gd name="connsiteX2" fmla="*/ 4035853 w 4035853"/>
              <a:gd name="connsiteY2" fmla="*/ 2697096 h 2933700"/>
              <a:gd name="connsiteX3" fmla="*/ 431848 w 4035853"/>
              <a:gd name="connsiteY3" fmla="*/ 2696556 h 2933700"/>
              <a:gd name="connsiteX4" fmla="*/ 302420 w 4035853"/>
              <a:gd name="connsiteY4" fmla="*/ 2933700 h 2933700"/>
              <a:gd name="connsiteX5" fmla="*/ 166660 w 4035853"/>
              <a:gd name="connsiteY5" fmla="*/ 2695594 h 2933700"/>
              <a:gd name="connsiteX6" fmla="*/ 0 w 4035853"/>
              <a:gd name="connsiteY6" fmla="*/ 2697096 h 2933700"/>
              <a:gd name="connsiteX7" fmla="*/ 0 w 4035853"/>
              <a:gd name="connsiteY7" fmla="*/ 0 h 2933700"/>
              <a:gd name="connsiteX0" fmla="*/ 0 w 4035853"/>
              <a:gd name="connsiteY0" fmla="*/ 0 h 2933700"/>
              <a:gd name="connsiteX1" fmla="*/ 4035853 w 4035853"/>
              <a:gd name="connsiteY1" fmla="*/ 0 h 2933700"/>
              <a:gd name="connsiteX2" fmla="*/ 4035853 w 4035853"/>
              <a:gd name="connsiteY2" fmla="*/ 2697096 h 2933700"/>
              <a:gd name="connsiteX3" fmla="*/ 431848 w 4035853"/>
              <a:gd name="connsiteY3" fmla="*/ 2696556 h 2933700"/>
              <a:gd name="connsiteX4" fmla="*/ 302420 w 4035853"/>
              <a:gd name="connsiteY4" fmla="*/ 2933700 h 2933700"/>
              <a:gd name="connsiteX5" fmla="*/ 166660 w 4035853"/>
              <a:gd name="connsiteY5" fmla="*/ 2695594 h 2933700"/>
              <a:gd name="connsiteX6" fmla="*/ 0 w 4035853"/>
              <a:gd name="connsiteY6" fmla="*/ 2697096 h 2933700"/>
              <a:gd name="connsiteX7" fmla="*/ 0 w 4035853"/>
              <a:gd name="connsiteY7" fmla="*/ 0 h 2933700"/>
              <a:gd name="connsiteX0" fmla="*/ 0 w 4035853"/>
              <a:gd name="connsiteY0" fmla="*/ 0 h 2933700"/>
              <a:gd name="connsiteX1" fmla="*/ 4035853 w 4035853"/>
              <a:gd name="connsiteY1" fmla="*/ 0 h 2933700"/>
              <a:gd name="connsiteX2" fmla="*/ 4035853 w 4035853"/>
              <a:gd name="connsiteY2" fmla="*/ 2697096 h 2933700"/>
              <a:gd name="connsiteX3" fmla="*/ 431848 w 4035853"/>
              <a:gd name="connsiteY3" fmla="*/ 2696556 h 2933700"/>
              <a:gd name="connsiteX4" fmla="*/ 302420 w 4035853"/>
              <a:gd name="connsiteY4" fmla="*/ 2933700 h 2933700"/>
              <a:gd name="connsiteX5" fmla="*/ 154811 w 4035853"/>
              <a:gd name="connsiteY5" fmla="*/ 2695594 h 2933700"/>
              <a:gd name="connsiteX6" fmla="*/ 0 w 4035853"/>
              <a:gd name="connsiteY6" fmla="*/ 2697096 h 2933700"/>
              <a:gd name="connsiteX7" fmla="*/ 0 w 4035853"/>
              <a:gd name="connsiteY7" fmla="*/ 0 h 2933700"/>
              <a:gd name="connsiteX0" fmla="*/ 0 w 4035853"/>
              <a:gd name="connsiteY0" fmla="*/ 0 h 2947646"/>
              <a:gd name="connsiteX1" fmla="*/ 4035853 w 4035853"/>
              <a:gd name="connsiteY1" fmla="*/ 0 h 2947646"/>
              <a:gd name="connsiteX2" fmla="*/ 4035853 w 4035853"/>
              <a:gd name="connsiteY2" fmla="*/ 2697096 h 2947646"/>
              <a:gd name="connsiteX3" fmla="*/ 431848 w 4035853"/>
              <a:gd name="connsiteY3" fmla="*/ 2696556 h 2947646"/>
              <a:gd name="connsiteX4" fmla="*/ 341259 w 4035853"/>
              <a:gd name="connsiteY4" fmla="*/ 2895599 h 2947646"/>
              <a:gd name="connsiteX5" fmla="*/ 302420 w 4035853"/>
              <a:gd name="connsiteY5" fmla="*/ 2933700 h 2947646"/>
              <a:gd name="connsiteX6" fmla="*/ 154811 w 4035853"/>
              <a:gd name="connsiteY6" fmla="*/ 2695594 h 2947646"/>
              <a:gd name="connsiteX7" fmla="*/ 0 w 4035853"/>
              <a:gd name="connsiteY7" fmla="*/ 2697096 h 2947646"/>
              <a:gd name="connsiteX8" fmla="*/ 0 w 4035853"/>
              <a:gd name="connsiteY8" fmla="*/ 0 h 2947646"/>
              <a:gd name="connsiteX0" fmla="*/ 0 w 4035853"/>
              <a:gd name="connsiteY0" fmla="*/ 0 h 2947646"/>
              <a:gd name="connsiteX1" fmla="*/ 4035853 w 4035853"/>
              <a:gd name="connsiteY1" fmla="*/ 0 h 2947646"/>
              <a:gd name="connsiteX2" fmla="*/ 4035853 w 4035853"/>
              <a:gd name="connsiteY2" fmla="*/ 2697096 h 2947646"/>
              <a:gd name="connsiteX3" fmla="*/ 431848 w 4035853"/>
              <a:gd name="connsiteY3" fmla="*/ 2696556 h 2947646"/>
              <a:gd name="connsiteX4" fmla="*/ 341259 w 4035853"/>
              <a:gd name="connsiteY4" fmla="*/ 2895599 h 2947646"/>
              <a:gd name="connsiteX5" fmla="*/ 302420 w 4035853"/>
              <a:gd name="connsiteY5" fmla="*/ 2933700 h 2947646"/>
              <a:gd name="connsiteX6" fmla="*/ 154811 w 4035853"/>
              <a:gd name="connsiteY6" fmla="*/ 2695594 h 2947646"/>
              <a:gd name="connsiteX7" fmla="*/ 0 w 4035853"/>
              <a:gd name="connsiteY7" fmla="*/ 2697096 h 2947646"/>
              <a:gd name="connsiteX8" fmla="*/ 0 w 4035853"/>
              <a:gd name="connsiteY8" fmla="*/ 0 h 2947646"/>
              <a:gd name="connsiteX0" fmla="*/ 0 w 4035853"/>
              <a:gd name="connsiteY0" fmla="*/ 0 h 2933799"/>
              <a:gd name="connsiteX1" fmla="*/ 4035853 w 4035853"/>
              <a:gd name="connsiteY1" fmla="*/ 0 h 2933799"/>
              <a:gd name="connsiteX2" fmla="*/ 4035853 w 4035853"/>
              <a:gd name="connsiteY2" fmla="*/ 2697096 h 2933799"/>
              <a:gd name="connsiteX3" fmla="*/ 431848 w 4035853"/>
              <a:gd name="connsiteY3" fmla="*/ 2696556 h 2933799"/>
              <a:gd name="connsiteX4" fmla="*/ 341259 w 4035853"/>
              <a:gd name="connsiteY4" fmla="*/ 2895599 h 2933799"/>
              <a:gd name="connsiteX5" fmla="*/ 302420 w 4035853"/>
              <a:gd name="connsiteY5" fmla="*/ 2933700 h 2933799"/>
              <a:gd name="connsiteX6" fmla="*/ 272534 w 4035853"/>
              <a:gd name="connsiteY6" fmla="*/ 2893218 h 2933799"/>
              <a:gd name="connsiteX7" fmla="*/ 154811 w 4035853"/>
              <a:gd name="connsiteY7" fmla="*/ 2695594 h 2933799"/>
              <a:gd name="connsiteX8" fmla="*/ 0 w 4035853"/>
              <a:gd name="connsiteY8" fmla="*/ 2697096 h 2933799"/>
              <a:gd name="connsiteX9" fmla="*/ 0 w 4035853"/>
              <a:gd name="connsiteY9" fmla="*/ 0 h 2933799"/>
              <a:gd name="connsiteX0" fmla="*/ 0 w 4035853"/>
              <a:gd name="connsiteY0" fmla="*/ 0 h 2933799"/>
              <a:gd name="connsiteX1" fmla="*/ 4035853 w 4035853"/>
              <a:gd name="connsiteY1" fmla="*/ 0 h 2933799"/>
              <a:gd name="connsiteX2" fmla="*/ 4035853 w 4035853"/>
              <a:gd name="connsiteY2" fmla="*/ 2697096 h 2933799"/>
              <a:gd name="connsiteX3" fmla="*/ 431848 w 4035853"/>
              <a:gd name="connsiteY3" fmla="*/ 2696556 h 2933799"/>
              <a:gd name="connsiteX4" fmla="*/ 341259 w 4035853"/>
              <a:gd name="connsiteY4" fmla="*/ 2895599 h 2933799"/>
              <a:gd name="connsiteX5" fmla="*/ 302420 w 4035853"/>
              <a:gd name="connsiteY5" fmla="*/ 2933700 h 2933799"/>
              <a:gd name="connsiteX6" fmla="*/ 260684 w 4035853"/>
              <a:gd name="connsiteY6" fmla="*/ 2893218 h 2933799"/>
              <a:gd name="connsiteX7" fmla="*/ 154811 w 4035853"/>
              <a:gd name="connsiteY7" fmla="*/ 2695594 h 2933799"/>
              <a:gd name="connsiteX8" fmla="*/ 0 w 4035853"/>
              <a:gd name="connsiteY8" fmla="*/ 2697096 h 2933799"/>
              <a:gd name="connsiteX9" fmla="*/ 0 w 4035853"/>
              <a:gd name="connsiteY9" fmla="*/ 0 h 2933799"/>
              <a:gd name="connsiteX0" fmla="*/ 0 w 4035853"/>
              <a:gd name="connsiteY0" fmla="*/ 0 h 2933799"/>
              <a:gd name="connsiteX1" fmla="*/ 4035853 w 4035853"/>
              <a:gd name="connsiteY1" fmla="*/ 0 h 2933799"/>
              <a:gd name="connsiteX2" fmla="*/ 4035853 w 4035853"/>
              <a:gd name="connsiteY2" fmla="*/ 2697096 h 2933799"/>
              <a:gd name="connsiteX3" fmla="*/ 431848 w 4035853"/>
              <a:gd name="connsiteY3" fmla="*/ 2696556 h 2933799"/>
              <a:gd name="connsiteX4" fmla="*/ 341259 w 4035853"/>
              <a:gd name="connsiteY4" fmla="*/ 2895599 h 2933799"/>
              <a:gd name="connsiteX5" fmla="*/ 302420 w 4035853"/>
              <a:gd name="connsiteY5" fmla="*/ 2933700 h 2933799"/>
              <a:gd name="connsiteX6" fmla="*/ 260684 w 4035853"/>
              <a:gd name="connsiteY6" fmla="*/ 2893218 h 2933799"/>
              <a:gd name="connsiteX7" fmla="*/ 154811 w 4035853"/>
              <a:gd name="connsiteY7" fmla="*/ 2695594 h 2933799"/>
              <a:gd name="connsiteX8" fmla="*/ 0 w 4035853"/>
              <a:gd name="connsiteY8" fmla="*/ 2697096 h 2933799"/>
              <a:gd name="connsiteX9" fmla="*/ 0 w 4035853"/>
              <a:gd name="connsiteY9" fmla="*/ 0 h 2933799"/>
              <a:gd name="connsiteX0" fmla="*/ 0 w 4035853"/>
              <a:gd name="connsiteY0" fmla="*/ 0 h 2940861"/>
              <a:gd name="connsiteX1" fmla="*/ 4035853 w 4035853"/>
              <a:gd name="connsiteY1" fmla="*/ 0 h 2940861"/>
              <a:gd name="connsiteX2" fmla="*/ 4035853 w 4035853"/>
              <a:gd name="connsiteY2" fmla="*/ 2697096 h 2940861"/>
              <a:gd name="connsiteX3" fmla="*/ 431848 w 4035853"/>
              <a:gd name="connsiteY3" fmla="*/ 2696556 h 2940861"/>
              <a:gd name="connsiteX4" fmla="*/ 341259 w 4035853"/>
              <a:gd name="connsiteY4" fmla="*/ 2895599 h 2940861"/>
              <a:gd name="connsiteX5" fmla="*/ 295311 w 4035853"/>
              <a:gd name="connsiteY5" fmla="*/ 2940844 h 2940861"/>
              <a:gd name="connsiteX6" fmla="*/ 260684 w 4035853"/>
              <a:gd name="connsiteY6" fmla="*/ 2893218 h 2940861"/>
              <a:gd name="connsiteX7" fmla="*/ 154811 w 4035853"/>
              <a:gd name="connsiteY7" fmla="*/ 2695594 h 2940861"/>
              <a:gd name="connsiteX8" fmla="*/ 0 w 4035853"/>
              <a:gd name="connsiteY8" fmla="*/ 2697096 h 2940861"/>
              <a:gd name="connsiteX9" fmla="*/ 0 w 4035853"/>
              <a:gd name="connsiteY9" fmla="*/ 0 h 2940861"/>
              <a:gd name="connsiteX0" fmla="*/ 0 w 4035853"/>
              <a:gd name="connsiteY0" fmla="*/ 0 h 2940861"/>
              <a:gd name="connsiteX1" fmla="*/ 4035853 w 4035853"/>
              <a:gd name="connsiteY1" fmla="*/ 0 h 2940861"/>
              <a:gd name="connsiteX2" fmla="*/ 4035853 w 4035853"/>
              <a:gd name="connsiteY2" fmla="*/ 2697096 h 2940861"/>
              <a:gd name="connsiteX3" fmla="*/ 431848 w 4035853"/>
              <a:gd name="connsiteY3" fmla="*/ 2696556 h 2940861"/>
              <a:gd name="connsiteX4" fmla="*/ 334149 w 4035853"/>
              <a:gd name="connsiteY4" fmla="*/ 2895599 h 2940861"/>
              <a:gd name="connsiteX5" fmla="*/ 295311 w 4035853"/>
              <a:gd name="connsiteY5" fmla="*/ 2940844 h 2940861"/>
              <a:gd name="connsiteX6" fmla="*/ 260684 w 4035853"/>
              <a:gd name="connsiteY6" fmla="*/ 2893218 h 2940861"/>
              <a:gd name="connsiteX7" fmla="*/ 154811 w 4035853"/>
              <a:gd name="connsiteY7" fmla="*/ 2695594 h 2940861"/>
              <a:gd name="connsiteX8" fmla="*/ 0 w 4035853"/>
              <a:gd name="connsiteY8" fmla="*/ 2697096 h 2940861"/>
              <a:gd name="connsiteX9" fmla="*/ 0 w 4035853"/>
              <a:gd name="connsiteY9" fmla="*/ 0 h 2940861"/>
              <a:gd name="connsiteX0" fmla="*/ 0 w 4035853"/>
              <a:gd name="connsiteY0" fmla="*/ 0 h 2940861"/>
              <a:gd name="connsiteX1" fmla="*/ 4035853 w 4035853"/>
              <a:gd name="connsiteY1" fmla="*/ 0 h 2940861"/>
              <a:gd name="connsiteX2" fmla="*/ 4035853 w 4035853"/>
              <a:gd name="connsiteY2" fmla="*/ 2697096 h 2940861"/>
              <a:gd name="connsiteX3" fmla="*/ 431848 w 4035853"/>
              <a:gd name="connsiteY3" fmla="*/ 2696556 h 2940861"/>
              <a:gd name="connsiteX4" fmla="*/ 334149 w 4035853"/>
              <a:gd name="connsiteY4" fmla="*/ 2895599 h 2940861"/>
              <a:gd name="connsiteX5" fmla="*/ 295311 w 4035853"/>
              <a:gd name="connsiteY5" fmla="*/ 2940844 h 2940861"/>
              <a:gd name="connsiteX6" fmla="*/ 260684 w 4035853"/>
              <a:gd name="connsiteY6" fmla="*/ 2893218 h 2940861"/>
              <a:gd name="connsiteX7" fmla="*/ 154811 w 4035853"/>
              <a:gd name="connsiteY7" fmla="*/ 2695594 h 2940861"/>
              <a:gd name="connsiteX8" fmla="*/ 0 w 4035853"/>
              <a:gd name="connsiteY8" fmla="*/ 2697096 h 2940861"/>
              <a:gd name="connsiteX9" fmla="*/ 0 w 4035853"/>
              <a:gd name="connsiteY9" fmla="*/ 0 h 2940861"/>
              <a:gd name="connsiteX0" fmla="*/ 0 w 4035853"/>
              <a:gd name="connsiteY0" fmla="*/ 0 h 2941325"/>
              <a:gd name="connsiteX1" fmla="*/ 4035853 w 4035853"/>
              <a:gd name="connsiteY1" fmla="*/ 0 h 2941325"/>
              <a:gd name="connsiteX2" fmla="*/ 4035853 w 4035853"/>
              <a:gd name="connsiteY2" fmla="*/ 2697096 h 2941325"/>
              <a:gd name="connsiteX3" fmla="*/ 431848 w 4035853"/>
              <a:gd name="connsiteY3" fmla="*/ 2696556 h 2941325"/>
              <a:gd name="connsiteX4" fmla="*/ 334149 w 4035853"/>
              <a:gd name="connsiteY4" fmla="*/ 2895599 h 2941325"/>
              <a:gd name="connsiteX5" fmla="*/ 295311 w 4035853"/>
              <a:gd name="connsiteY5" fmla="*/ 2940844 h 2941325"/>
              <a:gd name="connsiteX6" fmla="*/ 260684 w 4035853"/>
              <a:gd name="connsiteY6" fmla="*/ 2893218 h 2941325"/>
              <a:gd name="connsiteX7" fmla="*/ 154811 w 4035853"/>
              <a:gd name="connsiteY7" fmla="*/ 2695594 h 2941325"/>
              <a:gd name="connsiteX8" fmla="*/ 0 w 4035853"/>
              <a:gd name="connsiteY8" fmla="*/ 2697096 h 2941325"/>
              <a:gd name="connsiteX9" fmla="*/ 0 w 4035853"/>
              <a:gd name="connsiteY9" fmla="*/ 0 h 2941325"/>
              <a:gd name="connsiteX0" fmla="*/ 0 w 4035853"/>
              <a:gd name="connsiteY0" fmla="*/ 0 h 2940861"/>
              <a:gd name="connsiteX1" fmla="*/ 4035853 w 4035853"/>
              <a:gd name="connsiteY1" fmla="*/ 0 h 2940861"/>
              <a:gd name="connsiteX2" fmla="*/ 4035853 w 4035853"/>
              <a:gd name="connsiteY2" fmla="*/ 2697096 h 2940861"/>
              <a:gd name="connsiteX3" fmla="*/ 431848 w 4035853"/>
              <a:gd name="connsiteY3" fmla="*/ 2696556 h 2940861"/>
              <a:gd name="connsiteX4" fmla="*/ 334149 w 4035853"/>
              <a:gd name="connsiteY4" fmla="*/ 2895599 h 2940861"/>
              <a:gd name="connsiteX5" fmla="*/ 295311 w 4035853"/>
              <a:gd name="connsiteY5" fmla="*/ 2940844 h 2940861"/>
              <a:gd name="connsiteX6" fmla="*/ 260684 w 4035853"/>
              <a:gd name="connsiteY6" fmla="*/ 2893218 h 2940861"/>
              <a:gd name="connsiteX7" fmla="*/ 154811 w 4035853"/>
              <a:gd name="connsiteY7" fmla="*/ 2695594 h 2940861"/>
              <a:gd name="connsiteX8" fmla="*/ 0 w 4035853"/>
              <a:gd name="connsiteY8" fmla="*/ 2697096 h 2940861"/>
              <a:gd name="connsiteX9" fmla="*/ 0 w 4035853"/>
              <a:gd name="connsiteY9" fmla="*/ 0 h 2940861"/>
              <a:gd name="connsiteX0" fmla="*/ 0 w 4035853"/>
              <a:gd name="connsiteY0" fmla="*/ 0 h 2940861"/>
              <a:gd name="connsiteX1" fmla="*/ 4035853 w 4035853"/>
              <a:gd name="connsiteY1" fmla="*/ 0 h 2940861"/>
              <a:gd name="connsiteX2" fmla="*/ 4035853 w 4035853"/>
              <a:gd name="connsiteY2" fmla="*/ 2697096 h 2940861"/>
              <a:gd name="connsiteX3" fmla="*/ 431848 w 4035853"/>
              <a:gd name="connsiteY3" fmla="*/ 2696556 h 2940861"/>
              <a:gd name="connsiteX4" fmla="*/ 334149 w 4035853"/>
              <a:gd name="connsiteY4" fmla="*/ 2895599 h 2940861"/>
              <a:gd name="connsiteX5" fmla="*/ 295311 w 4035853"/>
              <a:gd name="connsiteY5" fmla="*/ 2940844 h 2940861"/>
              <a:gd name="connsiteX6" fmla="*/ 260684 w 4035853"/>
              <a:gd name="connsiteY6" fmla="*/ 2893218 h 2940861"/>
              <a:gd name="connsiteX7" fmla="*/ 154811 w 4035853"/>
              <a:gd name="connsiteY7" fmla="*/ 2695594 h 2940861"/>
              <a:gd name="connsiteX8" fmla="*/ 0 w 4035853"/>
              <a:gd name="connsiteY8" fmla="*/ 2697096 h 2940861"/>
              <a:gd name="connsiteX9" fmla="*/ 0 w 4035853"/>
              <a:gd name="connsiteY9" fmla="*/ 0 h 2940861"/>
              <a:gd name="connsiteX0" fmla="*/ 0 w 4035853"/>
              <a:gd name="connsiteY0" fmla="*/ 0 h 2938488"/>
              <a:gd name="connsiteX1" fmla="*/ 4035853 w 4035853"/>
              <a:gd name="connsiteY1" fmla="*/ 0 h 2938488"/>
              <a:gd name="connsiteX2" fmla="*/ 4035853 w 4035853"/>
              <a:gd name="connsiteY2" fmla="*/ 2697096 h 2938488"/>
              <a:gd name="connsiteX3" fmla="*/ 431848 w 4035853"/>
              <a:gd name="connsiteY3" fmla="*/ 2696556 h 2938488"/>
              <a:gd name="connsiteX4" fmla="*/ 334149 w 4035853"/>
              <a:gd name="connsiteY4" fmla="*/ 2895599 h 2938488"/>
              <a:gd name="connsiteX5" fmla="*/ 295311 w 4035853"/>
              <a:gd name="connsiteY5" fmla="*/ 2938463 h 2938488"/>
              <a:gd name="connsiteX6" fmla="*/ 260684 w 4035853"/>
              <a:gd name="connsiteY6" fmla="*/ 2893218 h 2938488"/>
              <a:gd name="connsiteX7" fmla="*/ 154811 w 4035853"/>
              <a:gd name="connsiteY7" fmla="*/ 2695594 h 2938488"/>
              <a:gd name="connsiteX8" fmla="*/ 0 w 4035853"/>
              <a:gd name="connsiteY8" fmla="*/ 2697096 h 2938488"/>
              <a:gd name="connsiteX9" fmla="*/ 0 w 4035853"/>
              <a:gd name="connsiteY9" fmla="*/ 0 h 2938488"/>
              <a:gd name="connsiteX0" fmla="*/ 0 w 4035853"/>
              <a:gd name="connsiteY0" fmla="*/ 0 h 2938488"/>
              <a:gd name="connsiteX1" fmla="*/ 4035853 w 4035853"/>
              <a:gd name="connsiteY1" fmla="*/ 0 h 2938488"/>
              <a:gd name="connsiteX2" fmla="*/ 4035853 w 4035853"/>
              <a:gd name="connsiteY2" fmla="*/ 2697096 h 2938488"/>
              <a:gd name="connsiteX3" fmla="*/ 431848 w 4035853"/>
              <a:gd name="connsiteY3" fmla="*/ 2696556 h 2938488"/>
              <a:gd name="connsiteX4" fmla="*/ 334149 w 4035853"/>
              <a:gd name="connsiteY4" fmla="*/ 2895599 h 2938488"/>
              <a:gd name="connsiteX5" fmla="*/ 295311 w 4035853"/>
              <a:gd name="connsiteY5" fmla="*/ 2938463 h 2938488"/>
              <a:gd name="connsiteX6" fmla="*/ 260684 w 4035853"/>
              <a:gd name="connsiteY6" fmla="*/ 2893218 h 2938488"/>
              <a:gd name="connsiteX7" fmla="*/ 159550 w 4035853"/>
              <a:gd name="connsiteY7" fmla="*/ 2695594 h 2938488"/>
              <a:gd name="connsiteX8" fmla="*/ 0 w 4035853"/>
              <a:gd name="connsiteY8" fmla="*/ 2697096 h 2938488"/>
              <a:gd name="connsiteX9" fmla="*/ 0 w 4035853"/>
              <a:gd name="connsiteY9" fmla="*/ 0 h 2938488"/>
              <a:gd name="connsiteX0" fmla="*/ 0 w 4035853"/>
              <a:gd name="connsiteY0" fmla="*/ 0 h 2938488"/>
              <a:gd name="connsiteX1" fmla="*/ 4035853 w 4035853"/>
              <a:gd name="connsiteY1" fmla="*/ 0 h 2938488"/>
              <a:gd name="connsiteX2" fmla="*/ 4035853 w 4035853"/>
              <a:gd name="connsiteY2" fmla="*/ 2697096 h 2938488"/>
              <a:gd name="connsiteX3" fmla="*/ 431848 w 4035853"/>
              <a:gd name="connsiteY3" fmla="*/ 2696556 h 2938488"/>
              <a:gd name="connsiteX4" fmla="*/ 334149 w 4035853"/>
              <a:gd name="connsiteY4" fmla="*/ 2895599 h 2938488"/>
              <a:gd name="connsiteX5" fmla="*/ 295311 w 4035853"/>
              <a:gd name="connsiteY5" fmla="*/ 2938463 h 2938488"/>
              <a:gd name="connsiteX6" fmla="*/ 260684 w 4035853"/>
              <a:gd name="connsiteY6" fmla="*/ 2893218 h 2938488"/>
              <a:gd name="connsiteX7" fmla="*/ 159550 w 4035853"/>
              <a:gd name="connsiteY7" fmla="*/ 2695594 h 2938488"/>
              <a:gd name="connsiteX8" fmla="*/ 0 w 4035853"/>
              <a:gd name="connsiteY8" fmla="*/ 2697096 h 2938488"/>
              <a:gd name="connsiteX9" fmla="*/ 0 w 4035853"/>
              <a:gd name="connsiteY9" fmla="*/ 0 h 2938488"/>
              <a:gd name="connsiteX0" fmla="*/ 0 w 4035853"/>
              <a:gd name="connsiteY0" fmla="*/ 0 h 2938488"/>
              <a:gd name="connsiteX1" fmla="*/ 4035853 w 4035853"/>
              <a:gd name="connsiteY1" fmla="*/ 0 h 2938488"/>
              <a:gd name="connsiteX2" fmla="*/ 4035853 w 4035853"/>
              <a:gd name="connsiteY2" fmla="*/ 2697096 h 2938488"/>
              <a:gd name="connsiteX3" fmla="*/ 431848 w 4035853"/>
              <a:gd name="connsiteY3" fmla="*/ 2696556 h 2938488"/>
              <a:gd name="connsiteX4" fmla="*/ 334149 w 4035853"/>
              <a:gd name="connsiteY4" fmla="*/ 2895599 h 2938488"/>
              <a:gd name="connsiteX5" fmla="*/ 300051 w 4035853"/>
              <a:gd name="connsiteY5" fmla="*/ 2938463 h 2938488"/>
              <a:gd name="connsiteX6" fmla="*/ 260684 w 4035853"/>
              <a:gd name="connsiteY6" fmla="*/ 2893218 h 2938488"/>
              <a:gd name="connsiteX7" fmla="*/ 159550 w 4035853"/>
              <a:gd name="connsiteY7" fmla="*/ 2695594 h 2938488"/>
              <a:gd name="connsiteX8" fmla="*/ 0 w 4035853"/>
              <a:gd name="connsiteY8" fmla="*/ 2697096 h 2938488"/>
              <a:gd name="connsiteX9" fmla="*/ 0 w 4035853"/>
              <a:gd name="connsiteY9" fmla="*/ 0 h 2938488"/>
              <a:gd name="connsiteX0" fmla="*/ 0 w 4035853"/>
              <a:gd name="connsiteY0" fmla="*/ 0 h 2938470"/>
              <a:gd name="connsiteX1" fmla="*/ 4035853 w 4035853"/>
              <a:gd name="connsiteY1" fmla="*/ 0 h 2938470"/>
              <a:gd name="connsiteX2" fmla="*/ 4035853 w 4035853"/>
              <a:gd name="connsiteY2" fmla="*/ 2697096 h 2938470"/>
              <a:gd name="connsiteX3" fmla="*/ 431848 w 4035853"/>
              <a:gd name="connsiteY3" fmla="*/ 2696556 h 2938470"/>
              <a:gd name="connsiteX4" fmla="*/ 334149 w 4035853"/>
              <a:gd name="connsiteY4" fmla="*/ 2895599 h 2938470"/>
              <a:gd name="connsiteX5" fmla="*/ 300051 w 4035853"/>
              <a:gd name="connsiteY5" fmla="*/ 2938463 h 2938470"/>
              <a:gd name="connsiteX6" fmla="*/ 260684 w 4035853"/>
              <a:gd name="connsiteY6" fmla="*/ 2893218 h 2938470"/>
              <a:gd name="connsiteX7" fmla="*/ 159550 w 4035853"/>
              <a:gd name="connsiteY7" fmla="*/ 2695594 h 2938470"/>
              <a:gd name="connsiteX8" fmla="*/ 0 w 4035853"/>
              <a:gd name="connsiteY8" fmla="*/ 2697096 h 2938470"/>
              <a:gd name="connsiteX9" fmla="*/ 0 w 4035853"/>
              <a:gd name="connsiteY9" fmla="*/ 0 h 2938470"/>
              <a:gd name="connsiteX0" fmla="*/ 0 w 4035853"/>
              <a:gd name="connsiteY0" fmla="*/ 0 h 2938470"/>
              <a:gd name="connsiteX1" fmla="*/ 4035853 w 4035853"/>
              <a:gd name="connsiteY1" fmla="*/ 0 h 2938470"/>
              <a:gd name="connsiteX2" fmla="*/ 4035853 w 4035853"/>
              <a:gd name="connsiteY2" fmla="*/ 2697096 h 2938470"/>
              <a:gd name="connsiteX3" fmla="*/ 431848 w 4035853"/>
              <a:gd name="connsiteY3" fmla="*/ 2696556 h 2938470"/>
              <a:gd name="connsiteX4" fmla="*/ 334149 w 4035853"/>
              <a:gd name="connsiteY4" fmla="*/ 2895599 h 2938470"/>
              <a:gd name="connsiteX5" fmla="*/ 300051 w 4035853"/>
              <a:gd name="connsiteY5" fmla="*/ 2938463 h 2938470"/>
              <a:gd name="connsiteX6" fmla="*/ 260684 w 4035853"/>
              <a:gd name="connsiteY6" fmla="*/ 2893218 h 2938470"/>
              <a:gd name="connsiteX7" fmla="*/ 159550 w 4035853"/>
              <a:gd name="connsiteY7" fmla="*/ 2695594 h 2938470"/>
              <a:gd name="connsiteX8" fmla="*/ 0 w 4035853"/>
              <a:gd name="connsiteY8" fmla="*/ 2697096 h 2938470"/>
              <a:gd name="connsiteX9" fmla="*/ 0 w 4035853"/>
              <a:gd name="connsiteY9" fmla="*/ 0 h 2938470"/>
              <a:gd name="connsiteX0" fmla="*/ 0 w 4035853"/>
              <a:gd name="connsiteY0" fmla="*/ 0 h 2938470"/>
              <a:gd name="connsiteX1" fmla="*/ 4035853 w 4035853"/>
              <a:gd name="connsiteY1" fmla="*/ 0 h 2938470"/>
              <a:gd name="connsiteX2" fmla="*/ 4035853 w 4035853"/>
              <a:gd name="connsiteY2" fmla="*/ 2697096 h 2938470"/>
              <a:gd name="connsiteX3" fmla="*/ 431848 w 4035853"/>
              <a:gd name="connsiteY3" fmla="*/ 2696556 h 2938470"/>
              <a:gd name="connsiteX4" fmla="*/ 334149 w 4035853"/>
              <a:gd name="connsiteY4" fmla="*/ 2895599 h 2938470"/>
              <a:gd name="connsiteX5" fmla="*/ 300051 w 4035853"/>
              <a:gd name="connsiteY5" fmla="*/ 2938463 h 2938470"/>
              <a:gd name="connsiteX6" fmla="*/ 260684 w 4035853"/>
              <a:gd name="connsiteY6" fmla="*/ 2893218 h 2938470"/>
              <a:gd name="connsiteX7" fmla="*/ 159550 w 4035853"/>
              <a:gd name="connsiteY7" fmla="*/ 2695594 h 2938470"/>
              <a:gd name="connsiteX8" fmla="*/ 0 w 4035853"/>
              <a:gd name="connsiteY8" fmla="*/ 2697096 h 2938470"/>
              <a:gd name="connsiteX9" fmla="*/ 0 w 4035853"/>
              <a:gd name="connsiteY9" fmla="*/ 0 h 2938470"/>
              <a:gd name="connsiteX0" fmla="*/ 0 w 4035853"/>
              <a:gd name="connsiteY0" fmla="*/ 0 h 2938470"/>
              <a:gd name="connsiteX1" fmla="*/ 4035853 w 4035853"/>
              <a:gd name="connsiteY1" fmla="*/ 0 h 2938470"/>
              <a:gd name="connsiteX2" fmla="*/ 4035853 w 4035853"/>
              <a:gd name="connsiteY2" fmla="*/ 2697096 h 2938470"/>
              <a:gd name="connsiteX3" fmla="*/ 431848 w 4035853"/>
              <a:gd name="connsiteY3" fmla="*/ 2696556 h 2938470"/>
              <a:gd name="connsiteX4" fmla="*/ 334149 w 4035853"/>
              <a:gd name="connsiteY4" fmla="*/ 2895599 h 2938470"/>
              <a:gd name="connsiteX5" fmla="*/ 300051 w 4035853"/>
              <a:gd name="connsiteY5" fmla="*/ 2938463 h 2938470"/>
              <a:gd name="connsiteX6" fmla="*/ 260684 w 4035853"/>
              <a:gd name="connsiteY6" fmla="*/ 2893218 h 2938470"/>
              <a:gd name="connsiteX7" fmla="*/ 159550 w 4035853"/>
              <a:gd name="connsiteY7" fmla="*/ 2695594 h 2938470"/>
              <a:gd name="connsiteX8" fmla="*/ 0 w 4035853"/>
              <a:gd name="connsiteY8" fmla="*/ 2697096 h 2938470"/>
              <a:gd name="connsiteX9" fmla="*/ 0 w 4035853"/>
              <a:gd name="connsiteY9" fmla="*/ 0 h 2938470"/>
              <a:gd name="connsiteX0" fmla="*/ 0 w 4035853"/>
              <a:gd name="connsiteY0" fmla="*/ 0 h 2948969"/>
              <a:gd name="connsiteX1" fmla="*/ 4035853 w 4035853"/>
              <a:gd name="connsiteY1" fmla="*/ 0 h 2948969"/>
              <a:gd name="connsiteX2" fmla="*/ 4035853 w 4035853"/>
              <a:gd name="connsiteY2" fmla="*/ 2697096 h 2948969"/>
              <a:gd name="connsiteX3" fmla="*/ 431848 w 4035853"/>
              <a:gd name="connsiteY3" fmla="*/ 2696556 h 2948969"/>
              <a:gd name="connsiteX4" fmla="*/ 334149 w 4035853"/>
              <a:gd name="connsiteY4" fmla="*/ 2895599 h 2948969"/>
              <a:gd name="connsiteX5" fmla="*/ 300051 w 4035853"/>
              <a:gd name="connsiteY5" fmla="*/ 2938463 h 2948969"/>
              <a:gd name="connsiteX6" fmla="*/ 260684 w 4035853"/>
              <a:gd name="connsiteY6" fmla="*/ 2893218 h 2948969"/>
              <a:gd name="connsiteX7" fmla="*/ 159550 w 4035853"/>
              <a:gd name="connsiteY7" fmla="*/ 2695594 h 2948969"/>
              <a:gd name="connsiteX8" fmla="*/ 0 w 4035853"/>
              <a:gd name="connsiteY8" fmla="*/ 2697096 h 2948969"/>
              <a:gd name="connsiteX9" fmla="*/ 0 w 4035853"/>
              <a:gd name="connsiteY9" fmla="*/ 0 h 2948969"/>
              <a:gd name="connsiteX0" fmla="*/ 0 w 4035853"/>
              <a:gd name="connsiteY0" fmla="*/ 0 h 2938468"/>
              <a:gd name="connsiteX1" fmla="*/ 4035853 w 4035853"/>
              <a:gd name="connsiteY1" fmla="*/ 0 h 2938468"/>
              <a:gd name="connsiteX2" fmla="*/ 4035853 w 4035853"/>
              <a:gd name="connsiteY2" fmla="*/ 2697096 h 2938468"/>
              <a:gd name="connsiteX3" fmla="*/ 431848 w 4035853"/>
              <a:gd name="connsiteY3" fmla="*/ 2696556 h 2938468"/>
              <a:gd name="connsiteX4" fmla="*/ 334149 w 4035853"/>
              <a:gd name="connsiteY4" fmla="*/ 2895599 h 2938468"/>
              <a:gd name="connsiteX5" fmla="*/ 300051 w 4035853"/>
              <a:gd name="connsiteY5" fmla="*/ 2938463 h 2938468"/>
              <a:gd name="connsiteX6" fmla="*/ 260684 w 4035853"/>
              <a:gd name="connsiteY6" fmla="*/ 2893218 h 2938468"/>
              <a:gd name="connsiteX7" fmla="*/ 159550 w 4035853"/>
              <a:gd name="connsiteY7" fmla="*/ 2695594 h 2938468"/>
              <a:gd name="connsiteX8" fmla="*/ 0 w 4035853"/>
              <a:gd name="connsiteY8" fmla="*/ 2697096 h 2938468"/>
              <a:gd name="connsiteX9" fmla="*/ 0 w 4035853"/>
              <a:gd name="connsiteY9" fmla="*/ 0 h 2938468"/>
              <a:gd name="connsiteX0" fmla="*/ 0 w 4035853"/>
              <a:gd name="connsiteY0" fmla="*/ 0 h 2938468"/>
              <a:gd name="connsiteX1" fmla="*/ 4035853 w 4035853"/>
              <a:gd name="connsiteY1" fmla="*/ 0 h 2938468"/>
              <a:gd name="connsiteX2" fmla="*/ 4035853 w 4035853"/>
              <a:gd name="connsiteY2" fmla="*/ 2697096 h 2938468"/>
              <a:gd name="connsiteX3" fmla="*/ 431848 w 4035853"/>
              <a:gd name="connsiteY3" fmla="*/ 2696556 h 2938468"/>
              <a:gd name="connsiteX4" fmla="*/ 334149 w 4035853"/>
              <a:gd name="connsiteY4" fmla="*/ 2895599 h 2938468"/>
              <a:gd name="connsiteX5" fmla="*/ 300051 w 4035853"/>
              <a:gd name="connsiteY5" fmla="*/ 2938463 h 2938468"/>
              <a:gd name="connsiteX6" fmla="*/ 260684 w 4035853"/>
              <a:gd name="connsiteY6" fmla="*/ 2893218 h 2938468"/>
              <a:gd name="connsiteX7" fmla="*/ 159550 w 4035853"/>
              <a:gd name="connsiteY7" fmla="*/ 2695594 h 2938468"/>
              <a:gd name="connsiteX8" fmla="*/ 0 w 4035853"/>
              <a:gd name="connsiteY8" fmla="*/ 2697096 h 2938468"/>
              <a:gd name="connsiteX9" fmla="*/ 0 w 4035853"/>
              <a:gd name="connsiteY9" fmla="*/ 0 h 2938468"/>
              <a:gd name="connsiteX0" fmla="*/ 0 w 4035853"/>
              <a:gd name="connsiteY0" fmla="*/ 0 h 2938468"/>
              <a:gd name="connsiteX1" fmla="*/ 4035853 w 4035853"/>
              <a:gd name="connsiteY1" fmla="*/ 0 h 2938468"/>
              <a:gd name="connsiteX2" fmla="*/ 4035853 w 4035853"/>
              <a:gd name="connsiteY2" fmla="*/ 2697096 h 2938468"/>
              <a:gd name="connsiteX3" fmla="*/ 431848 w 4035853"/>
              <a:gd name="connsiteY3" fmla="*/ 2696556 h 2938468"/>
              <a:gd name="connsiteX4" fmla="*/ 334149 w 4035853"/>
              <a:gd name="connsiteY4" fmla="*/ 2895599 h 2938468"/>
              <a:gd name="connsiteX5" fmla="*/ 300051 w 4035853"/>
              <a:gd name="connsiteY5" fmla="*/ 2938463 h 2938468"/>
              <a:gd name="connsiteX6" fmla="*/ 260684 w 4035853"/>
              <a:gd name="connsiteY6" fmla="*/ 2893218 h 2938468"/>
              <a:gd name="connsiteX7" fmla="*/ 159550 w 4035853"/>
              <a:gd name="connsiteY7" fmla="*/ 2695594 h 2938468"/>
              <a:gd name="connsiteX8" fmla="*/ 0 w 4035853"/>
              <a:gd name="connsiteY8" fmla="*/ 2697096 h 2938468"/>
              <a:gd name="connsiteX9" fmla="*/ 0 w 4035853"/>
              <a:gd name="connsiteY9" fmla="*/ 0 h 2938468"/>
              <a:gd name="connsiteX0" fmla="*/ 0 w 4035853"/>
              <a:gd name="connsiteY0" fmla="*/ 0 h 2938602"/>
              <a:gd name="connsiteX1" fmla="*/ 4035853 w 4035853"/>
              <a:gd name="connsiteY1" fmla="*/ 0 h 2938602"/>
              <a:gd name="connsiteX2" fmla="*/ 4035853 w 4035853"/>
              <a:gd name="connsiteY2" fmla="*/ 2697096 h 2938602"/>
              <a:gd name="connsiteX3" fmla="*/ 431848 w 4035853"/>
              <a:gd name="connsiteY3" fmla="*/ 2696556 h 2938602"/>
              <a:gd name="connsiteX4" fmla="*/ 334149 w 4035853"/>
              <a:gd name="connsiteY4" fmla="*/ 2895599 h 2938602"/>
              <a:gd name="connsiteX5" fmla="*/ 300051 w 4035853"/>
              <a:gd name="connsiteY5" fmla="*/ 2938463 h 2938602"/>
              <a:gd name="connsiteX6" fmla="*/ 260684 w 4035853"/>
              <a:gd name="connsiteY6" fmla="*/ 2893218 h 2938602"/>
              <a:gd name="connsiteX7" fmla="*/ 159550 w 4035853"/>
              <a:gd name="connsiteY7" fmla="*/ 2695594 h 2938602"/>
              <a:gd name="connsiteX8" fmla="*/ 0 w 4035853"/>
              <a:gd name="connsiteY8" fmla="*/ 2697096 h 2938602"/>
              <a:gd name="connsiteX9" fmla="*/ 0 w 4035853"/>
              <a:gd name="connsiteY9" fmla="*/ 0 h 293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5853" h="2938602">
                <a:moveTo>
                  <a:pt x="0" y="0"/>
                </a:moveTo>
                <a:lnTo>
                  <a:pt x="4035853" y="0"/>
                </a:lnTo>
                <a:lnTo>
                  <a:pt x="4035853" y="2697096"/>
                </a:lnTo>
                <a:lnTo>
                  <a:pt x="431848" y="2696556"/>
                </a:lnTo>
                <a:cubicBezTo>
                  <a:pt x="397879" y="2770121"/>
                  <a:pt x="343870" y="2875126"/>
                  <a:pt x="334149" y="2895599"/>
                </a:cubicBezTo>
                <a:cubicBezTo>
                  <a:pt x="324428" y="2916072"/>
                  <a:pt x="321774" y="2936479"/>
                  <a:pt x="300051" y="2938463"/>
                </a:cubicBezTo>
                <a:cubicBezTo>
                  <a:pt x="278328" y="2940447"/>
                  <a:pt x="275806" y="2920996"/>
                  <a:pt x="260684" y="2893218"/>
                </a:cubicBezTo>
                <a:cubicBezTo>
                  <a:pt x="245562" y="2865440"/>
                  <a:pt x="186012" y="2752094"/>
                  <a:pt x="159550" y="2695594"/>
                </a:cubicBezTo>
                <a:lnTo>
                  <a:pt x="0" y="2697096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232081" y="3057526"/>
            <a:ext cx="3454718" cy="146685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buNone/>
              <a:defRPr sz="1200">
                <a:solidFill>
                  <a:schemeClr val="tx1"/>
                </a:solidFill>
              </a:defRPr>
            </a:lvl2pPr>
            <a:lvl3pPr marL="2286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466344" indent="-223838"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</a:defRPr>
            </a:lvl4pPr>
            <a:lvl5pPr marL="685800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Caption for content above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7" y="4850808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Division Name or Footer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843276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7919867" y="4622419"/>
            <a:ext cx="766764" cy="334835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6" y="1179576"/>
            <a:ext cx="4105095" cy="26161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000" b="1" i="0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1"/>
          </p:nvPr>
        </p:nvSpPr>
        <p:spPr>
          <a:xfrm>
            <a:off x="457200" y="1490472"/>
            <a:ext cx="4105091" cy="2780538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7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7174036" y="4110618"/>
            <a:ext cx="1510380" cy="659561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021932"/>
          </a:xfrm>
          <a:custGeom>
            <a:avLst/>
            <a:gdLst>
              <a:gd name="connsiteX0" fmla="*/ 0 w 9144000"/>
              <a:gd name="connsiteY0" fmla="*/ 0 h 3783806"/>
              <a:gd name="connsiteX1" fmla="*/ 9144000 w 9144000"/>
              <a:gd name="connsiteY1" fmla="*/ 0 h 3783806"/>
              <a:gd name="connsiteX2" fmla="*/ 9144000 w 9144000"/>
              <a:gd name="connsiteY2" fmla="*/ 3783806 h 3783806"/>
              <a:gd name="connsiteX3" fmla="*/ 0 w 9144000"/>
              <a:gd name="connsiteY3" fmla="*/ 3783806 h 3783806"/>
              <a:gd name="connsiteX4" fmla="*/ 0 w 9144000"/>
              <a:gd name="connsiteY4" fmla="*/ 0 h 3783806"/>
              <a:gd name="connsiteX0" fmla="*/ 0 w 9144000"/>
              <a:gd name="connsiteY0" fmla="*/ 0 h 3783806"/>
              <a:gd name="connsiteX1" fmla="*/ 9144000 w 9144000"/>
              <a:gd name="connsiteY1" fmla="*/ 0 h 3783806"/>
              <a:gd name="connsiteX2" fmla="*/ 9144000 w 9144000"/>
              <a:gd name="connsiteY2" fmla="*/ 3783806 h 3783806"/>
              <a:gd name="connsiteX3" fmla="*/ 723900 w 9144000"/>
              <a:gd name="connsiteY3" fmla="*/ 3781425 h 3783806"/>
              <a:gd name="connsiteX4" fmla="*/ 0 w 9144000"/>
              <a:gd name="connsiteY4" fmla="*/ 3783806 h 3783806"/>
              <a:gd name="connsiteX5" fmla="*/ 0 w 9144000"/>
              <a:gd name="connsiteY5" fmla="*/ 0 h 3783806"/>
              <a:gd name="connsiteX0" fmla="*/ 0 w 9144000"/>
              <a:gd name="connsiteY0" fmla="*/ 0 h 3783806"/>
              <a:gd name="connsiteX1" fmla="*/ 9144000 w 9144000"/>
              <a:gd name="connsiteY1" fmla="*/ 0 h 3783806"/>
              <a:gd name="connsiteX2" fmla="*/ 9144000 w 9144000"/>
              <a:gd name="connsiteY2" fmla="*/ 3783806 h 3783806"/>
              <a:gd name="connsiteX3" fmla="*/ 692944 w 9144000"/>
              <a:gd name="connsiteY3" fmla="*/ 3781425 h 3783806"/>
              <a:gd name="connsiteX4" fmla="*/ 0 w 9144000"/>
              <a:gd name="connsiteY4" fmla="*/ 3783806 h 3783806"/>
              <a:gd name="connsiteX5" fmla="*/ 0 w 9144000"/>
              <a:gd name="connsiteY5" fmla="*/ 0 h 3783806"/>
              <a:gd name="connsiteX0" fmla="*/ 0 w 9144000"/>
              <a:gd name="connsiteY0" fmla="*/ 0 h 3783806"/>
              <a:gd name="connsiteX1" fmla="*/ 9144000 w 9144000"/>
              <a:gd name="connsiteY1" fmla="*/ 0 h 3783806"/>
              <a:gd name="connsiteX2" fmla="*/ 9144000 w 9144000"/>
              <a:gd name="connsiteY2" fmla="*/ 3783806 h 3783806"/>
              <a:gd name="connsiteX3" fmla="*/ 954881 w 9144000"/>
              <a:gd name="connsiteY3" fmla="*/ 3779044 h 3783806"/>
              <a:gd name="connsiteX4" fmla="*/ 692944 w 9144000"/>
              <a:gd name="connsiteY4" fmla="*/ 3781425 h 3783806"/>
              <a:gd name="connsiteX5" fmla="*/ 0 w 9144000"/>
              <a:gd name="connsiteY5" fmla="*/ 3783806 h 3783806"/>
              <a:gd name="connsiteX6" fmla="*/ 0 w 9144000"/>
              <a:gd name="connsiteY6" fmla="*/ 0 h 3783806"/>
              <a:gd name="connsiteX0" fmla="*/ 0 w 9144000"/>
              <a:gd name="connsiteY0" fmla="*/ 0 h 3783806"/>
              <a:gd name="connsiteX1" fmla="*/ 9144000 w 9144000"/>
              <a:gd name="connsiteY1" fmla="*/ 0 h 3783806"/>
              <a:gd name="connsiteX2" fmla="*/ 9144000 w 9144000"/>
              <a:gd name="connsiteY2" fmla="*/ 3783806 h 3783806"/>
              <a:gd name="connsiteX3" fmla="*/ 954881 w 9144000"/>
              <a:gd name="connsiteY3" fmla="*/ 3779044 h 3783806"/>
              <a:gd name="connsiteX4" fmla="*/ 821531 w 9144000"/>
              <a:gd name="connsiteY4" fmla="*/ 3779044 h 3783806"/>
              <a:gd name="connsiteX5" fmla="*/ 692944 w 9144000"/>
              <a:gd name="connsiteY5" fmla="*/ 3781425 h 3783806"/>
              <a:gd name="connsiteX6" fmla="*/ 0 w 9144000"/>
              <a:gd name="connsiteY6" fmla="*/ 3783806 h 3783806"/>
              <a:gd name="connsiteX7" fmla="*/ 0 w 9144000"/>
              <a:gd name="connsiteY7" fmla="*/ 0 h 3783806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54881 w 9144000"/>
              <a:gd name="connsiteY3" fmla="*/ 3779044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54881 w 9144000"/>
              <a:gd name="connsiteY3" fmla="*/ 3779044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54881 w 9144000"/>
              <a:gd name="connsiteY3" fmla="*/ 3779044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54881 w 9144000"/>
              <a:gd name="connsiteY3" fmla="*/ 3779044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54881 w 9144000"/>
              <a:gd name="connsiteY3" fmla="*/ 3779044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44"/>
              <a:gd name="connsiteX1" fmla="*/ 9144000 w 9144000"/>
              <a:gd name="connsiteY1" fmla="*/ 0 h 4024344"/>
              <a:gd name="connsiteX2" fmla="*/ 9144000 w 9144000"/>
              <a:gd name="connsiteY2" fmla="*/ 3783806 h 4024344"/>
              <a:gd name="connsiteX3" fmla="*/ 954881 w 9144000"/>
              <a:gd name="connsiteY3" fmla="*/ 3779044 h 4024344"/>
              <a:gd name="connsiteX4" fmla="*/ 826293 w 9144000"/>
              <a:gd name="connsiteY4" fmla="*/ 4024313 h 4024344"/>
              <a:gd name="connsiteX5" fmla="*/ 692944 w 9144000"/>
              <a:gd name="connsiteY5" fmla="*/ 3781425 h 4024344"/>
              <a:gd name="connsiteX6" fmla="*/ 0 w 9144000"/>
              <a:gd name="connsiteY6" fmla="*/ 3783806 h 4024344"/>
              <a:gd name="connsiteX7" fmla="*/ 0 w 9144000"/>
              <a:gd name="connsiteY7" fmla="*/ 0 h 4024344"/>
              <a:gd name="connsiteX0" fmla="*/ 0 w 9144000"/>
              <a:gd name="connsiteY0" fmla="*/ 0 h 4024665"/>
              <a:gd name="connsiteX1" fmla="*/ 9144000 w 9144000"/>
              <a:gd name="connsiteY1" fmla="*/ 0 h 4024665"/>
              <a:gd name="connsiteX2" fmla="*/ 9144000 w 9144000"/>
              <a:gd name="connsiteY2" fmla="*/ 3783806 h 4024665"/>
              <a:gd name="connsiteX3" fmla="*/ 954881 w 9144000"/>
              <a:gd name="connsiteY3" fmla="*/ 3779044 h 4024665"/>
              <a:gd name="connsiteX4" fmla="*/ 826293 w 9144000"/>
              <a:gd name="connsiteY4" fmla="*/ 4024313 h 4024665"/>
              <a:gd name="connsiteX5" fmla="*/ 692944 w 9144000"/>
              <a:gd name="connsiteY5" fmla="*/ 3781425 h 4024665"/>
              <a:gd name="connsiteX6" fmla="*/ 0 w 9144000"/>
              <a:gd name="connsiteY6" fmla="*/ 3783806 h 4024665"/>
              <a:gd name="connsiteX7" fmla="*/ 0 w 9144000"/>
              <a:gd name="connsiteY7" fmla="*/ 0 h 4024665"/>
              <a:gd name="connsiteX0" fmla="*/ 0 w 9144000"/>
              <a:gd name="connsiteY0" fmla="*/ 0 h 4024519"/>
              <a:gd name="connsiteX1" fmla="*/ 9144000 w 9144000"/>
              <a:gd name="connsiteY1" fmla="*/ 0 h 4024519"/>
              <a:gd name="connsiteX2" fmla="*/ 9144000 w 9144000"/>
              <a:gd name="connsiteY2" fmla="*/ 3783806 h 4024519"/>
              <a:gd name="connsiteX3" fmla="*/ 954881 w 9144000"/>
              <a:gd name="connsiteY3" fmla="*/ 3779044 h 4024519"/>
              <a:gd name="connsiteX4" fmla="*/ 826293 w 9144000"/>
              <a:gd name="connsiteY4" fmla="*/ 4024313 h 4024519"/>
              <a:gd name="connsiteX5" fmla="*/ 692944 w 9144000"/>
              <a:gd name="connsiteY5" fmla="*/ 3781425 h 4024519"/>
              <a:gd name="connsiteX6" fmla="*/ 0 w 9144000"/>
              <a:gd name="connsiteY6" fmla="*/ 3783806 h 4024519"/>
              <a:gd name="connsiteX7" fmla="*/ 0 w 9144000"/>
              <a:gd name="connsiteY7" fmla="*/ 0 h 4024519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64406 w 9144000"/>
              <a:gd name="connsiteY3" fmla="*/ 3781426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64406 w 9144000"/>
              <a:gd name="connsiteY3" fmla="*/ 3781426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8131"/>
              <a:gd name="connsiteX1" fmla="*/ 9144000 w 9144000"/>
              <a:gd name="connsiteY1" fmla="*/ 0 h 4028131"/>
              <a:gd name="connsiteX2" fmla="*/ 9144000 w 9144000"/>
              <a:gd name="connsiteY2" fmla="*/ 3783806 h 4028131"/>
              <a:gd name="connsiteX3" fmla="*/ 964406 w 9144000"/>
              <a:gd name="connsiteY3" fmla="*/ 3781426 h 4028131"/>
              <a:gd name="connsiteX4" fmla="*/ 826293 w 9144000"/>
              <a:gd name="connsiteY4" fmla="*/ 4024313 h 4028131"/>
              <a:gd name="connsiteX5" fmla="*/ 692944 w 9144000"/>
              <a:gd name="connsiteY5" fmla="*/ 3781425 h 4028131"/>
              <a:gd name="connsiteX6" fmla="*/ 0 w 9144000"/>
              <a:gd name="connsiteY6" fmla="*/ 3783806 h 4028131"/>
              <a:gd name="connsiteX7" fmla="*/ 0 w 9144000"/>
              <a:gd name="connsiteY7" fmla="*/ 0 h 4028131"/>
              <a:gd name="connsiteX0" fmla="*/ 0 w 9144000"/>
              <a:gd name="connsiteY0" fmla="*/ 0 h 4024412"/>
              <a:gd name="connsiteX1" fmla="*/ 9144000 w 9144000"/>
              <a:gd name="connsiteY1" fmla="*/ 0 h 4024412"/>
              <a:gd name="connsiteX2" fmla="*/ 9144000 w 9144000"/>
              <a:gd name="connsiteY2" fmla="*/ 3783806 h 4024412"/>
              <a:gd name="connsiteX3" fmla="*/ 964406 w 9144000"/>
              <a:gd name="connsiteY3" fmla="*/ 3781426 h 4024412"/>
              <a:gd name="connsiteX4" fmla="*/ 826293 w 9144000"/>
              <a:gd name="connsiteY4" fmla="*/ 4024313 h 4024412"/>
              <a:gd name="connsiteX5" fmla="*/ 692944 w 9144000"/>
              <a:gd name="connsiteY5" fmla="*/ 3781425 h 4024412"/>
              <a:gd name="connsiteX6" fmla="*/ 0 w 9144000"/>
              <a:gd name="connsiteY6" fmla="*/ 3783806 h 4024412"/>
              <a:gd name="connsiteX7" fmla="*/ 0 w 9144000"/>
              <a:gd name="connsiteY7" fmla="*/ 0 h 4024412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64406 w 9144000"/>
              <a:gd name="connsiteY3" fmla="*/ 3781426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64406 w 9144000"/>
              <a:gd name="connsiteY3" fmla="*/ 3781426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64406 w 9144000"/>
              <a:gd name="connsiteY3" fmla="*/ 3781426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64406 w 9144000"/>
              <a:gd name="connsiteY3" fmla="*/ 3781426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64406 w 9144000"/>
              <a:gd name="connsiteY3" fmla="*/ 3781426 h 4024313"/>
              <a:gd name="connsiteX4" fmla="*/ 826293 w 9144000"/>
              <a:gd name="connsiteY4" fmla="*/ 4024313 h 4024313"/>
              <a:gd name="connsiteX5" fmla="*/ 666750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6"/>
              <a:gd name="connsiteX1" fmla="*/ 9144000 w 9144000"/>
              <a:gd name="connsiteY1" fmla="*/ 0 h 4024316"/>
              <a:gd name="connsiteX2" fmla="*/ 9144000 w 9144000"/>
              <a:gd name="connsiteY2" fmla="*/ 3783806 h 4024316"/>
              <a:gd name="connsiteX3" fmla="*/ 945356 w 9144000"/>
              <a:gd name="connsiteY3" fmla="*/ 3786189 h 4024316"/>
              <a:gd name="connsiteX4" fmla="*/ 826293 w 9144000"/>
              <a:gd name="connsiteY4" fmla="*/ 4024313 h 4024316"/>
              <a:gd name="connsiteX5" fmla="*/ 666750 w 9144000"/>
              <a:gd name="connsiteY5" fmla="*/ 3781425 h 4024316"/>
              <a:gd name="connsiteX6" fmla="*/ 0 w 9144000"/>
              <a:gd name="connsiteY6" fmla="*/ 3783806 h 4024316"/>
              <a:gd name="connsiteX7" fmla="*/ 0 w 9144000"/>
              <a:gd name="connsiteY7" fmla="*/ 0 h 4024316"/>
              <a:gd name="connsiteX0" fmla="*/ 0 w 9144000"/>
              <a:gd name="connsiteY0" fmla="*/ 0 h 4029078"/>
              <a:gd name="connsiteX1" fmla="*/ 9144000 w 9144000"/>
              <a:gd name="connsiteY1" fmla="*/ 0 h 4029078"/>
              <a:gd name="connsiteX2" fmla="*/ 9144000 w 9144000"/>
              <a:gd name="connsiteY2" fmla="*/ 3783806 h 4029078"/>
              <a:gd name="connsiteX3" fmla="*/ 945356 w 9144000"/>
              <a:gd name="connsiteY3" fmla="*/ 3786189 h 4029078"/>
              <a:gd name="connsiteX4" fmla="*/ 809624 w 9144000"/>
              <a:gd name="connsiteY4" fmla="*/ 4029075 h 4029078"/>
              <a:gd name="connsiteX5" fmla="*/ 666750 w 9144000"/>
              <a:gd name="connsiteY5" fmla="*/ 3781425 h 4029078"/>
              <a:gd name="connsiteX6" fmla="*/ 0 w 9144000"/>
              <a:gd name="connsiteY6" fmla="*/ 3783806 h 4029078"/>
              <a:gd name="connsiteX7" fmla="*/ 0 w 9144000"/>
              <a:gd name="connsiteY7" fmla="*/ 0 h 4029078"/>
              <a:gd name="connsiteX0" fmla="*/ 0 w 9144000"/>
              <a:gd name="connsiteY0" fmla="*/ 0 h 4029106"/>
              <a:gd name="connsiteX1" fmla="*/ 9144000 w 9144000"/>
              <a:gd name="connsiteY1" fmla="*/ 0 h 4029106"/>
              <a:gd name="connsiteX2" fmla="*/ 9144000 w 9144000"/>
              <a:gd name="connsiteY2" fmla="*/ 3783806 h 4029106"/>
              <a:gd name="connsiteX3" fmla="*/ 945356 w 9144000"/>
              <a:gd name="connsiteY3" fmla="*/ 3786189 h 4029106"/>
              <a:gd name="connsiteX4" fmla="*/ 809624 w 9144000"/>
              <a:gd name="connsiteY4" fmla="*/ 4029075 h 4029106"/>
              <a:gd name="connsiteX5" fmla="*/ 666750 w 9144000"/>
              <a:gd name="connsiteY5" fmla="*/ 3781425 h 4029106"/>
              <a:gd name="connsiteX6" fmla="*/ 0 w 9144000"/>
              <a:gd name="connsiteY6" fmla="*/ 3783806 h 4029106"/>
              <a:gd name="connsiteX7" fmla="*/ 0 w 9144000"/>
              <a:gd name="connsiteY7" fmla="*/ 0 h 4029106"/>
              <a:gd name="connsiteX0" fmla="*/ 0 w 9144000"/>
              <a:gd name="connsiteY0" fmla="*/ 0 h 4029106"/>
              <a:gd name="connsiteX1" fmla="*/ 9144000 w 9144000"/>
              <a:gd name="connsiteY1" fmla="*/ 0 h 4029106"/>
              <a:gd name="connsiteX2" fmla="*/ 9144000 w 9144000"/>
              <a:gd name="connsiteY2" fmla="*/ 3783806 h 4029106"/>
              <a:gd name="connsiteX3" fmla="*/ 945356 w 9144000"/>
              <a:gd name="connsiteY3" fmla="*/ 3786189 h 4029106"/>
              <a:gd name="connsiteX4" fmla="*/ 809624 w 9144000"/>
              <a:gd name="connsiteY4" fmla="*/ 4029075 h 4029106"/>
              <a:gd name="connsiteX5" fmla="*/ 666750 w 9144000"/>
              <a:gd name="connsiteY5" fmla="*/ 3781425 h 4029106"/>
              <a:gd name="connsiteX6" fmla="*/ 0 w 9144000"/>
              <a:gd name="connsiteY6" fmla="*/ 3783806 h 4029106"/>
              <a:gd name="connsiteX7" fmla="*/ 0 w 9144000"/>
              <a:gd name="connsiteY7" fmla="*/ 0 h 4029106"/>
              <a:gd name="connsiteX0" fmla="*/ 0 w 9144000"/>
              <a:gd name="connsiteY0" fmla="*/ 0 h 4039816"/>
              <a:gd name="connsiteX1" fmla="*/ 9144000 w 9144000"/>
              <a:gd name="connsiteY1" fmla="*/ 0 h 4039816"/>
              <a:gd name="connsiteX2" fmla="*/ 9144000 w 9144000"/>
              <a:gd name="connsiteY2" fmla="*/ 3783806 h 4039816"/>
              <a:gd name="connsiteX3" fmla="*/ 945356 w 9144000"/>
              <a:gd name="connsiteY3" fmla="*/ 3786189 h 4039816"/>
              <a:gd name="connsiteX4" fmla="*/ 854869 w 9144000"/>
              <a:gd name="connsiteY4" fmla="*/ 3974305 h 4039816"/>
              <a:gd name="connsiteX5" fmla="*/ 809624 w 9144000"/>
              <a:gd name="connsiteY5" fmla="*/ 4029075 h 4039816"/>
              <a:gd name="connsiteX6" fmla="*/ 666750 w 9144000"/>
              <a:gd name="connsiteY6" fmla="*/ 3781425 h 4039816"/>
              <a:gd name="connsiteX7" fmla="*/ 0 w 9144000"/>
              <a:gd name="connsiteY7" fmla="*/ 3783806 h 4039816"/>
              <a:gd name="connsiteX8" fmla="*/ 0 w 9144000"/>
              <a:gd name="connsiteY8" fmla="*/ 0 h 4039816"/>
              <a:gd name="connsiteX0" fmla="*/ 0 w 9144000"/>
              <a:gd name="connsiteY0" fmla="*/ 0 h 4029309"/>
              <a:gd name="connsiteX1" fmla="*/ 9144000 w 9144000"/>
              <a:gd name="connsiteY1" fmla="*/ 0 h 4029309"/>
              <a:gd name="connsiteX2" fmla="*/ 9144000 w 9144000"/>
              <a:gd name="connsiteY2" fmla="*/ 3783806 h 4029309"/>
              <a:gd name="connsiteX3" fmla="*/ 945356 w 9144000"/>
              <a:gd name="connsiteY3" fmla="*/ 3786189 h 4029309"/>
              <a:gd name="connsiteX4" fmla="*/ 854869 w 9144000"/>
              <a:gd name="connsiteY4" fmla="*/ 3974305 h 4029309"/>
              <a:gd name="connsiteX5" fmla="*/ 809624 w 9144000"/>
              <a:gd name="connsiteY5" fmla="*/ 4029075 h 4029309"/>
              <a:gd name="connsiteX6" fmla="*/ 766763 w 9144000"/>
              <a:gd name="connsiteY6" fmla="*/ 3983830 h 4029309"/>
              <a:gd name="connsiteX7" fmla="*/ 666750 w 9144000"/>
              <a:gd name="connsiteY7" fmla="*/ 3781425 h 4029309"/>
              <a:gd name="connsiteX8" fmla="*/ 0 w 9144000"/>
              <a:gd name="connsiteY8" fmla="*/ 3783806 h 4029309"/>
              <a:gd name="connsiteX9" fmla="*/ 0 w 9144000"/>
              <a:gd name="connsiteY9" fmla="*/ 0 h 4029309"/>
              <a:gd name="connsiteX0" fmla="*/ 0 w 9144000"/>
              <a:gd name="connsiteY0" fmla="*/ 0 h 4029309"/>
              <a:gd name="connsiteX1" fmla="*/ 9144000 w 9144000"/>
              <a:gd name="connsiteY1" fmla="*/ 0 h 4029309"/>
              <a:gd name="connsiteX2" fmla="*/ 9144000 w 9144000"/>
              <a:gd name="connsiteY2" fmla="*/ 3783806 h 4029309"/>
              <a:gd name="connsiteX3" fmla="*/ 945356 w 9144000"/>
              <a:gd name="connsiteY3" fmla="*/ 3786189 h 4029309"/>
              <a:gd name="connsiteX4" fmla="*/ 854869 w 9144000"/>
              <a:gd name="connsiteY4" fmla="*/ 3974305 h 4029309"/>
              <a:gd name="connsiteX5" fmla="*/ 809624 w 9144000"/>
              <a:gd name="connsiteY5" fmla="*/ 4029075 h 4029309"/>
              <a:gd name="connsiteX6" fmla="*/ 766763 w 9144000"/>
              <a:gd name="connsiteY6" fmla="*/ 3983830 h 4029309"/>
              <a:gd name="connsiteX7" fmla="*/ 666750 w 9144000"/>
              <a:gd name="connsiteY7" fmla="*/ 3781425 h 4029309"/>
              <a:gd name="connsiteX8" fmla="*/ 0 w 9144000"/>
              <a:gd name="connsiteY8" fmla="*/ 3783806 h 4029309"/>
              <a:gd name="connsiteX9" fmla="*/ 0 w 9144000"/>
              <a:gd name="connsiteY9" fmla="*/ 0 h 4029309"/>
              <a:gd name="connsiteX0" fmla="*/ 0 w 9144000"/>
              <a:gd name="connsiteY0" fmla="*/ 0 h 4029309"/>
              <a:gd name="connsiteX1" fmla="*/ 9144000 w 9144000"/>
              <a:gd name="connsiteY1" fmla="*/ 0 h 4029309"/>
              <a:gd name="connsiteX2" fmla="*/ 9144000 w 9144000"/>
              <a:gd name="connsiteY2" fmla="*/ 3783806 h 4029309"/>
              <a:gd name="connsiteX3" fmla="*/ 945356 w 9144000"/>
              <a:gd name="connsiteY3" fmla="*/ 3786189 h 4029309"/>
              <a:gd name="connsiteX4" fmla="*/ 850106 w 9144000"/>
              <a:gd name="connsiteY4" fmla="*/ 3974305 h 4029309"/>
              <a:gd name="connsiteX5" fmla="*/ 809624 w 9144000"/>
              <a:gd name="connsiteY5" fmla="*/ 4029075 h 4029309"/>
              <a:gd name="connsiteX6" fmla="*/ 766763 w 9144000"/>
              <a:gd name="connsiteY6" fmla="*/ 3983830 h 4029309"/>
              <a:gd name="connsiteX7" fmla="*/ 666750 w 9144000"/>
              <a:gd name="connsiteY7" fmla="*/ 3781425 h 4029309"/>
              <a:gd name="connsiteX8" fmla="*/ 0 w 9144000"/>
              <a:gd name="connsiteY8" fmla="*/ 3783806 h 4029309"/>
              <a:gd name="connsiteX9" fmla="*/ 0 w 9144000"/>
              <a:gd name="connsiteY9" fmla="*/ 0 h 4029309"/>
              <a:gd name="connsiteX0" fmla="*/ 0 w 9144000"/>
              <a:gd name="connsiteY0" fmla="*/ 0 h 4029309"/>
              <a:gd name="connsiteX1" fmla="*/ 9144000 w 9144000"/>
              <a:gd name="connsiteY1" fmla="*/ 0 h 4029309"/>
              <a:gd name="connsiteX2" fmla="*/ 9144000 w 9144000"/>
              <a:gd name="connsiteY2" fmla="*/ 3783806 h 4029309"/>
              <a:gd name="connsiteX3" fmla="*/ 945356 w 9144000"/>
              <a:gd name="connsiteY3" fmla="*/ 3786189 h 4029309"/>
              <a:gd name="connsiteX4" fmla="*/ 850106 w 9144000"/>
              <a:gd name="connsiteY4" fmla="*/ 3974305 h 4029309"/>
              <a:gd name="connsiteX5" fmla="*/ 809624 w 9144000"/>
              <a:gd name="connsiteY5" fmla="*/ 4029075 h 4029309"/>
              <a:gd name="connsiteX6" fmla="*/ 766763 w 9144000"/>
              <a:gd name="connsiteY6" fmla="*/ 3983830 h 4029309"/>
              <a:gd name="connsiteX7" fmla="*/ 666750 w 9144000"/>
              <a:gd name="connsiteY7" fmla="*/ 3781425 h 4029309"/>
              <a:gd name="connsiteX8" fmla="*/ 0 w 9144000"/>
              <a:gd name="connsiteY8" fmla="*/ 3783806 h 4029309"/>
              <a:gd name="connsiteX9" fmla="*/ 0 w 9144000"/>
              <a:gd name="connsiteY9" fmla="*/ 0 h 4029309"/>
              <a:gd name="connsiteX0" fmla="*/ 0 w 9144000"/>
              <a:gd name="connsiteY0" fmla="*/ 0 h 4029309"/>
              <a:gd name="connsiteX1" fmla="*/ 9144000 w 9144000"/>
              <a:gd name="connsiteY1" fmla="*/ 0 h 4029309"/>
              <a:gd name="connsiteX2" fmla="*/ 9144000 w 9144000"/>
              <a:gd name="connsiteY2" fmla="*/ 3783806 h 4029309"/>
              <a:gd name="connsiteX3" fmla="*/ 945356 w 9144000"/>
              <a:gd name="connsiteY3" fmla="*/ 3786189 h 4029309"/>
              <a:gd name="connsiteX4" fmla="*/ 850106 w 9144000"/>
              <a:gd name="connsiteY4" fmla="*/ 3974305 h 4029309"/>
              <a:gd name="connsiteX5" fmla="*/ 809624 w 9144000"/>
              <a:gd name="connsiteY5" fmla="*/ 4029075 h 4029309"/>
              <a:gd name="connsiteX6" fmla="*/ 766763 w 9144000"/>
              <a:gd name="connsiteY6" fmla="*/ 3983830 h 4029309"/>
              <a:gd name="connsiteX7" fmla="*/ 666750 w 9144000"/>
              <a:gd name="connsiteY7" fmla="*/ 3781425 h 4029309"/>
              <a:gd name="connsiteX8" fmla="*/ 0 w 9144000"/>
              <a:gd name="connsiteY8" fmla="*/ 3783806 h 4029309"/>
              <a:gd name="connsiteX9" fmla="*/ 0 w 9144000"/>
              <a:gd name="connsiteY9" fmla="*/ 0 h 4029309"/>
              <a:gd name="connsiteX0" fmla="*/ 0 w 9144000"/>
              <a:gd name="connsiteY0" fmla="*/ 0 h 4029309"/>
              <a:gd name="connsiteX1" fmla="*/ 9144000 w 9144000"/>
              <a:gd name="connsiteY1" fmla="*/ 0 h 4029309"/>
              <a:gd name="connsiteX2" fmla="*/ 9144000 w 9144000"/>
              <a:gd name="connsiteY2" fmla="*/ 3783806 h 4029309"/>
              <a:gd name="connsiteX3" fmla="*/ 945356 w 9144000"/>
              <a:gd name="connsiteY3" fmla="*/ 3786189 h 4029309"/>
              <a:gd name="connsiteX4" fmla="*/ 850106 w 9144000"/>
              <a:gd name="connsiteY4" fmla="*/ 3974305 h 4029309"/>
              <a:gd name="connsiteX5" fmla="*/ 809624 w 9144000"/>
              <a:gd name="connsiteY5" fmla="*/ 4029075 h 4029309"/>
              <a:gd name="connsiteX6" fmla="*/ 766763 w 9144000"/>
              <a:gd name="connsiteY6" fmla="*/ 3983830 h 4029309"/>
              <a:gd name="connsiteX7" fmla="*/ 666750 w 9144000"/>
              <a:gd name="connsiteY7" fmla="*/ 3781425 h 4029309"/>
              <a:gd name="connsiteX8" fmla="*/ 0 w 9144000"/>
              <a:gd name="connsiteY8" fmla="*/ 3783806 h 4029309"/>
              <a:gd name="connsiteX9" fmla="*/ 0 w 9144000"/>
              <a:gd name="connsiteY9" fmla="*/ 0 h 4029309"/>
              <a:gd name="connsiteX0" fmla="*/ 0 w 9144000"/>
              <a:gd name="connsiteY0" fmla="*/ 0 h 4088634"/>
              <a:gd name="connsiteX1" fmla="*/ 9144000 w 9144000"/>
              <a:gd name="connsiteY1" fmla="*/ 0 h 4088634"/>
              <a:gd name="connsiteX2" fmla="*/ 9144000 w 9144000"/>
              <a:gd name="connsiteY2" fmla="*/ 3783806 h 4088634"/>
              <a:gd name="connsiteX3" fmla="*/ 945356 w 9144000"/>
              <a:gd name="connsiteY3" fmla="*/ 3786189 h 4088634"/>
              <a:gd name="connsiteX4" fmla="*/ 850106 w 9144000"/>
              <a:gd name="connsiteY4" fmla="*/ 3974305 h 4088634"/>
              <a:gd name="connsiteX5" fmla="*/ 809624 w 9144000"/>
              <a:gd name="connsiteY5" fmla="*/ 4088606 h 4088634"/>
              <a:gd name="connsiteX6" fmla="*/ 766763 w 9144000"/>
              <a:gd name="connsiteY6" fmla="*/ 3983830 h 4088634"/>
              <a:gd name="connsiteX7" fmla="*/ 666750 w 9144000"/>
              <a:gd name="connsiteY7" fmla="*/ 3781425 h 4088634"/>
              <a:gd name="connsiteX8" fmla="*/ 0 w 9144000"/>
              <a:gd name="connsiteY8" fmla="*/ 3783806 h 4088634"/>
              <a:gd name="connsiteX9" fmla="*/ 0 w 9144000"/>
              <a:gd name="connsiteY9" fmla="*/ 0 h 4088634"/>
              <a:gd name="connsiteX0" fmla="*/ 0 w 9144000"/>
              <a:gd name="connsiteY0" fmla="*/ 0 h 4098155"/>
              <a:gd name="connsiteX1" fmla="*/ 9144000 w 9144000"/>
              <a:gd name="connsiteY1" fmla="*/ 0 h 4098155"/>
              <a:gd name="connsiteX2" fmla="*/ 9144000 w 9144000"/>
              <a:gd name="connsiteY2" fmla="*/ 3783806 h 4098155"/>
              <a:gd name="connsiteX3" fmla="*/ 945356 w 9144000"/>
              <a:gd name="connsiteY3" fmla="*/ 3786189 h 4098155"/>
              <a:gd name="connsiteX4" fmla="*/ 850106 w 9144000"/>
              <a:gd name="connsiteY4" fmla="*/ 3974305 h 4098155"/>
              <a:gd name="connsiteX5" fmla="*/ 814386 w 9144000"/>
              <a:gd name="connsiteY5" fmla="*/ 4098131 h 4098155"/>
              <a:gd name="connsiteX6" fmla="*/ 766763 w 9144000"/>
              <a:gd name="connsiteY6" fmla="*/ 3983830 h 4098155"/>
              <a:gd name="connsiteX7" fmla="*/ 666750 w 9144000"/>
              <a:gd name="connsiteY7" fmla="*/ 3781425 h 4098155"/>
              <a:gd name="connsiteX8" fmla="*/ 0 w 9144000"/>
              <a:gd name="connsiteY8" fmla="*/ 3783806 h 4098155"/>
              <a:gd name="connsiteX9" fmla="*/ 0 w 9144000"/>
              <a:gd name="connsiteY9" fmla="*/ 0 h 4098155"/>
              <a:gd name="connsiteX0" fmla="*/ 0 w 9144000"/>
              <a:gd name="connsiteY0" fmla="*/ 0 h 4098155"/>
              <a:gd name="connsiteX1" fmla="*/ 9144000 w 9144000"/>
              <a:gd name="connsiteY1" fmla="*/ 0 h 4098155"/>
              <a:gd name="connsiteX2" fmla="*/ 9144000 w 9144000"/>
              <a:gd name="connsiteY2" fmla="*/ 3783806 h 4098155"/>
              <a:gd name="connsiteX3" fmla="*/ 945356 w 9144000"/>
              <a:gd name="connsiteY3" fmla="*/ 3786189 h 4098155"/>
              <a:gd name="connsiteX4" fmla="*/ 850106 w 9144000"/>
              <a:gd name="connsiteY4" fmla="*/ 3974305 h 4098155"/>
              <a:gd name="connsiteX5" fmla="*/ 802480 w 9144000"/>
              <a:gd name="connsiteY5" fmla="*/ 4098131 h 4098155"/>
              <a:gd name="connsiteX6" fmla="*/ 766763 w 9144000"/>
              <a:gd name="connsiteY6" fmla="*/ 3983830 h 4098155"/>
              <a:gd name="connsiteX7" fmla="*/ 666750 w 9144000"/>
              <a:gd name="connsiteY7" fmla="*/ 3781425 h 4098155"/>
              <a:gd name="connsiteX8" fmla="*/ 0 w 9144000"/>
              <a:gd name="connsiteY8" fmla="*/ 3783806 h 4098155"/>
              <a:gd name="connsiteX9" fmla="*/ 0 w 9144000"/>
              <a:gd name="connsiteY9" fmla="*/ 0 h 4098155"/>
              <a:gd name="connsiteX0" fmla="*/ 0 w 9144000"/>
              <a:gd name="connsiteY0" fmla="*/ 0 h 4099570"/>
              <a:gd name="connsiteX1" fmla="*/ 9144000 w 9144000"/>
              <a:gd name="connsiteY1" fmla="*/ 0 h 4099570"/>
              <a:gd name="connsiteX2" fmla="*/ 9144000 w 9144000"/>
              <a:gd name="connsiteY2" fmla="*/ 3783806 h 4099570"/>
              <a:gd name="connsiteX3" fmla="*/ 945356 w 9144000"/>
              <a:gd name="connsiteY3" fmla="*/ 3786189 h 4099570"/>
              <a:gd name="connsiteX4" fmla="*/ 850106 w 9144000"/>
              <a:gd name="connsiteY4" fmla="*/ 3974305 h 4099570"/>
              <a:gd name="connsiteX5" fmla="*/ 802480 w 9144000"/>
              <a:gd name="connsiteY5" fmla="*/ 4098131 h 4099570"/>
              <a:gd name="connsiteX6" fmla="*/ 766763 w 9144000"/>
              <a:gd name="connsiteY6" fmla="*/ 3983830 h 4099570"/>
              <a:gd name="connsiteX7" fmla="*/ 666750 w 9144000"/>
              <a:gd name="connsiteY7" fmla="*/ 3781425 h 4099570"/>
              <a:gd name="connsiteX8" fmla="*/ 0 w 9144000"/>
              <a:gd name="connsiteY8" fmla="*/ 3783806 h 4099570"/>
              <a:gd name="connsiteX9" fmla="*/ 0 w 9144000"/>
              <a:gd name="connsiteY9" fmla="*/ 0 h 4099570"/>
              <a:gd name="connsiteX0" fmla="*/ 0 w 9144000"/>
              <a:gd name="connsiteY0" fmla="*/ 0 h 4098135"/>
              <a:gd name="connsiteX1" fmla="*/ 9144000 w 9144000"/>
              <a:gd name="connsiteY1" fmla="*/ 0 h 4098135"/>
              <a:gd name="connsiteX2" fmla="*/ 9144000 w 9144000"/>
              <a:gd name="connsiteY2" fmla="*/ 3783806 h 4098135"/>
              <a:gd name="connsiteX3" fmla="*/ 945356 w 9144000"/>
              <a:gd name="connsiteY3" fmla="*/ 3786189 h 4098135"/>
              <a:gd name="connsiteX4" fmla="*/ 850106 w 9144000"/>
              <a:gd name="connsiteY4" fmla="*/ 3974305 h 4098135"/>
              <a:gd name="connsiteX5" fmla="*/ 802480 w 9144000"/>
              <a:gd name="connsiteY5" fmla="*/ 4098131 h 4098135"/>
              <a:gd name="connsiteX6" fmla="*/ 766763 w 9144000"/>
              <a:gd name="connsiteY6" fmla="*/ 3983830 h 4098135"/>
              <a:gd name="connsiteX7" fmla="*/ 666750 w 9144000"/>
              <a:gd name="connsiteY7" fmla="*/ 3781425 h 4098135"/>
              <a:gd name="connsiteX8" fmla="*/ 0 w 9144000"/>
              <a:gd name="connsiteY8" fmla="*/ 3783806 h 4098135"/>
              <a:gd name="connsiteX9" fmla="*/ 0 w 9144000"/>
              <a:gd name="connsiteY9" fmla="*/ 0 h 4098135"/>
              <a:gd name="connsiteX0" fmla="*/ 0 w 9144000"/>
              <a:gd name="connsiteY0" fmla="*/ 0 h 4100517"/>
              <a:gd name="connsiteX1" fmla="*/ 9144000 w 9144000"/>
              <a:gd name="connsiteY1" fmla="*/ 0 h 4100517"/>
              <a:gd name="connsiteX2" fmla="*/ 9144000 w 9144000"/>
              <a:gd name="connsiteY2" fmla="*/ 3783806 h 4100517"/>
              <a:gd name="connsiteX3" fmla="*/ 945356 w 9144000"/>
              <a:gd name="connsiteY3" fmla="*/ 3786189 h 4100517"/>
              <a:gd name="connsiteX4" fmla="*/ 850106 w 9144000"/>
              <a:gd name="connsiteY4" fmla="*/ 3974305 h 4100517"/>
              <a:gd name="connsiteX5" fmla="*/ 816767 w 9144000"/>
              <a:gd name="connsiteY5" fmla="*/ 4100513 h 4100517"/>
              <a:gd name="connsiteX6" fmla="*/ 766763 w 9144000"/>
              <a:gd name="connsiteY6" fmla="*/ 3983830 h 4100517"/>
              <a:gd name="connsiteX7" fmla="*/ 666750 w 9144000"/>
              <a:gd name="connsiteY7" fmla="*/ 3781425 h 4100517"/>
              <a:gd name="connsiteX8" fmla="*/ 0 w 9144000"/>
              <a:gd name="connsiteY8" fmla="*/ 3783806 h 4100517"/>
              <a:gd name="connsiteX9" fmla="*/ 0 w 9144000"/>
              <a:gd name="connsiteY9" fmla="*/ 0 h 4100517"/>
              <a:gd name="connsiteX0" fmla="*/ 0 w 9144000"/>
              <a:gd name="connsiteY0" fmla="*/ 0 h 4021977"/>
              <a:gd name="connsiteX1" fmla="*/ 9144000 w 9144000"/>
              <a:gd name="connsiteY1" fmla="*/ 0 h 4021977"/>
              <a:gd name="connsiteX2" fmla="*/ 9144000 w 9144000"/>
              <a:gd name="connsiteY2" fmla="*/ 3783806 h 4021977"/>
              <a:gd name="connsiteX3" fmla="*/ 945356 w 9144000"/>
              <a:gd name="connsiteY3" fmla="*/ 3786189 h 4021977"/>
              <a:gd name="connsiteX4" fmla="*/ 850106 w 9144000"/>
              <a:gd name="connsiteY4" fmla="*/ 3974305 h 4021977"/>
              <a:gd name="connsiteX5" fmla="*/ 807242 w 9144000"/>
              <a:gd name="connsiteY5" fmla="*/ 4021931 h 4021977"/>
              <a:gd name="connsiteX6" fmla="*/ 766763 w 9144000"/>
              <a:gd name="connsiteY6" fmla="*/ 3983830 h 4021977"/>
              <a:gd name="connsiteX7" fmla="*/ 666750 w 9144000"/>
              <a:gd name="connsiteY7" fmla="*/ 3781425 h 4021977"/>
              <a:gd name="connsiteX8" fmla="*/ 0 w 9144000"/>
              <a:gd name="connsiteY8" fmla="*/ 3783806 h 4021977"/>
              <a:gd name="connsiteX9" fmla="*/ 0 w 9144000"/>
              <a:gd name="connsiteY9" fmla="*/ 0 h 4021977"/>
              <a:gd name="connsiteX0" fmla="*/ 0 w 9144000"/>
              <a:gd name="connsiteY0" fmla="*/ 0 h 4022430"/>
              <a:gd name="connsiteX1" fmla="*/ 9144000 w 9144000"/>
              <a:gd name="connsiteY1" fmla="*/ 0 h 4022430"/>
              <a:gd name="connsiteX2" fmla="*/ 9144000 w 9144000"/>
              <a:gd name="connsiteY2" fmla="*/ 3783806 h 4022430"/>
              <a:gd name="connsiteX3" fmla="*/ 945356 w 9144000"/>
              <a:gd name="connsiteY3" fmla="*/ 3786189 h 4022430"/>
              <a:gd name="connsiteX4" fmla="*/ 850106 w 9144000"/>
              <a:gd name="connsiteY4" fmla="*/ 3974305 h 4022430"/>
              <a:gd name="connsiteX5" fmla="*/ 807242 w 9144000"/>
              <a:gd name="connsiteY5" fmla="*/ 4021931 h 4022430"/>
              <a:gd name="connsiteX6" fmla="*/ 766763 w 9144000"/>
              <a:gd name="connsiteY6" fmla="*/ 3983830 h 4022430"/>
              <a:gd name="connsiteX7" fmla="*/ 666750 w 9144000"/>
              <a:gd name="connsiteY7" fmla="*/ 3781425 h 4022430"/>
              <a:gd name="connsiteX8" fmla="*/ 0 w 9144000"/>
              <a:gd name="connsiteY8" fmla="*/ 3783806 h 4022430"/>
              <a:gd name="connsiteX9" fmla="*/ 0 w 9144000"/>
              <a:gd name="connsiteY9" fmla="*/ 0 h 4022430"/>
              <a:gd name="connsiteX0" fmla="*/ 0 w 9144000"/>
              <a:gd name="connsiteY0" fmla="*/ 0 h 4022430"/>
              <a:gd name="connsiteX1" fmla="*/ 9144000 w 9144000"/>
              <a:gd name="connsiteY1" fmla="*/ 0 h 4022430"/>
              <a:gd name="connsiteX2" fmla="*/ 9144000 w 9144000"/>
              <a:gd name="connsiteY2" fmla="*/ 3783806 h 4022430"/>
              <a:gd name="connsiteX3" fmla="*/ 945356 w 9144000"/>
              <a:gd name="connsiteY3" fmla="*/ 3786189 h 4022430"/>
              <a:gd name="connsiteX4" fmla="*/ 850106 w 9144000"/>
              <a:gd name="connsiteY4" fmla="*/ 3974305 h 4022430"/>
              <a:gd name="connsiteX5" fmla="*/ 807242 w 9144000"/>
              <a:gd name="connsiteY5" fmla="*/ 4021931 h 4022430"/>
              <a:gd name="connsiteX6" fmla="*/ 766763 w 9144000"/>
              <a:gd name="connsiteY6" fmla="*/ 3983830 h 4022430"/>
              <a:gd name="connsiteX7" fmla="*/ 666750 w 9144000"/>
              <a:gd name="connsiteY7" fmla="*/ 3781425 h 4022430"/>
              <a:gd name="connsiteX8" fmla="*/ 0 w 9144000"/>
              <a:gd name="connsiteY8" fmla="*/ 3783806 h 4022430"/>
              <a:gd name="connsiteX9" fmla="*/ 0 w 9144000"/>
              <a:gd name="connsiteY9" fmla="*/ 0 h 4022430"/>
              <a:gd name="connsiteX0" fmla="*/ 0 w 9144000"/>
              <a:gd name="connsiteY0" fmla="*/ 0 h 4024744"/>
              <a:gd name="connsiteX1" fmla="*/ 9144000 w 9144000"/>
              <a:gd name="connsiteY1" fmla="*/ 0 h 4024744"/>
              <a:gd name="connsiteX2" fmla="*/ 9144000 w 9144000"/>
              <a:gd name="connsiteY2" fmla="*/ 3783806 h 4024744"/>
              <a:gd name="connsiteX3" fmla="*/ 945356 w 9144000"/>
              <a:gd name="connsiteY3" fmla="*/ 3786189 h 4024744"/>
              <a:gd name="connsiteX4" fmla="*/ 850106 w 9144000"/>
              <a:gd name="connsiteY4" fmla="*/ 3974305 h 4024744"/>
              <a:gd name="connsiteX5" fmla="*/ 804860 w 9144000"/>
              <a:gd name="connsiteY5" fmla="*/ 4024313 h 4024744"/>
              <a:gd name="connsiteX6" fmla="*/ 766763 w 9144000"/>
              <a:gd name="connsiteY6" fmla="*/ 3983830 h 4024744"/>
              <a:gd name="connsiteX7" fmla="*/ 666750 w 9144000"/>
              <a:gd name="connsiteY7" fmla="*/ 3781425 h 4024744"/>
              <a:gd name="connsiteX8" fmla="*/ 0 w 9144000"/>
              <a:gd name="connsiteY8" fmla="*/ 3783806 h 4024744"/>
              <a:gd name="connsiteX9" fmla="*/ 0 w 9144000"/>
              <a:gd name="connsiteY9" fmla="*/ 0 h 4024744"/>
              <a:gd name="connsiteX0" fmla="*/ 0 w 9144000"/>
              <a:gd name="connsiteY0" fmla="*/ 0 h 4024342"/>
              <a:gd name="connsiteX1" fmla="*/ 9144000 w 9144000"/>
              <a:gd name="connsiteY1" fmla="*/ 0 h 4024342"/>
              <a:gd name="connsiteX2" fmla="*/ 9144000 w 9144000"/>
              <a:gd name="connsiteY2" fmla="*/ 3783806 h 4024342"/>
              <a:gd name="connsiteX3" fmla="*/ 945356 w 9144000"/>
              <a:gd name="connsiteY3" fmla="*/ 3786189 h 4024342"/>
              <a:gd name="connsiteX4" fmla="*/ 850106 w 9144000"/>
              <a:gd name="connsiteY4" fmla="*/ 3974305 h 4024342"/>
              <a:gd name="connsiteX5" fmla="*/ 804860 w 9144000"/>
              <a:gd name="connsiteY5" fmla="*/ 4024313 h 4024342"/>
              <a:gd name="connsiteX6" fmla="*/ 766763 w 9144000"/>
              <a:gd name="connsiteY6" fmla="*/ 3983830 h 4024342"/>
              <a:gd name="connsiteX7" fmla="*/ 666750 w 9144000"/>
              <a:gd name="connsiteY7" fmla="*/ 3781425 h 4024342"/>
              <a:gd name="connsiteX8" fmla="*/ 0 w 9144000"/>
              <a:gd name="connsiteY8" fmla="*/ 3783806 h 4024342"/>
              <a:gd name="connsiteX9" fmla="*/ 0 w 9144000"/>
              <a:gd name="connsiteY9" fmla="*/ 0 h 4024342"/>
              <a:gd name="connsiteX0" fmla="*/ 0 w 9144000"/>
              <a:gd name="connsiteY0" fmla="*/ 0 h 4024342"/>
              <a:gd name="connsiteX1" fmla="*/ 9144000 w 9144000"/>
              <a:gd name="connsiteY1" fmla="*/ 0 h 4024342"/>
              <a:gd name="connsiteX2" fmla="*/ 9144000 w 9144000"/>
              <a:gd name="connsiteY2" fmla="*/ 3783806 h 4024342"/>
              <a:gd name="connsiteX3" fmla="*/ 945356 w 9144000"/>
              <a:gd name="connsiteY3" fmla="*/ 3786189 h 4024342"/>
              <a:gd name="connsiteX4" fmla="*/ 850106 w 9144000"/>
              <a:gd name="connsiteY4" fmla="*/ 3974305 h 4024342"/>
              <a:gd name="connsiteX5" fmla="*/ 804860 w 9144000"/>
              <a:gd name="connsiteY5" fmla="*/ 4024313 h 4024342"/>
              <a:gd name="connsiteX6" fmla="*/ 766763 w 9144000"/>
              <a:gd name="connsiteY6" fmla="*/ 3983830 h 4024342"/>
              <a:gd name="connsiteX7" fmla="*/ 666750 w 9144000"/>
              <a:gd name="connsiteY7" fmla="*/ 3781425 h 4024342"/>
              <a:gd name="connsiteX8" fmla="*/ 0 w 9144000"/>
              <a:gd name="connsiteY8" fmla="*/ 3783806 h 4024342"/>
              <a:gd name="connsiteX9" fmla="*/ 0 w 9144000"/>
              <a:gd name="connsiteY9" fmla="*/ 0 h 4024342"/>
              <a:gd name="connsiteX0" fmla="*/ 0 w 9144000"/>
              <a:gd name="connsiteY0" fmla="*/ 0 h 4024784"/>
              <a:gd name="connsiteX1" fmla="*/ 9144000 w 9144000"/>
              <a:gd name="connsiteY1" fmla="*/ 0 h 4024784"/>
              <a:gd name="connsiteX2" fmla="*/ 9144000 w 9144000"/>
              <a:gd name="connsiteY2" fmla="*/ 3783806 h 4024784"/>
              <a:gd name="connsiteX3" fmla="*/ 945356 w 9144000"/>
              <a:gd name="connsiteY3" fmla="*/ 3786189 h 4024784"/>
              <a:gd name="connsiteX4" fmla="*/ 850106 w 9144000"/>
              <a:gd name="connsiteY4" fmla="*/ 3974305 h 4024784"/>
              <a:gd name="connsiteX5" fmla="*/ 804860 w 9144000"/>
              <a:gd name="connsiteY5" fmla="*/ 4024313 h 4024784"/>
              <a:gd name="connsiteX6" fmla="*/ 766763 w 9144000"/>
              <a:gd name="connsiteY6" fmla="*/ 3983830 h 4024784"/>
              <a:gd name="connsiteX7" fmla="*/ 666750 w 9144000"/>
              <a:gd name="connsiteY7" fmla="*/ 3781425 h 4024784"/>
              <a:gd name="connsiteX8" fmla="*/ 0 w 9144000"/>
              <a:gd name="connsiteY8" fmla="*/ 3783806 h 4024784"/>
              <a:gd name="connsiteX9" fmla="*/ 0 w 9144000"/>
              <a:gd name="connsiteY9" fmla="*/ 0 h 4024784"/>
              <a:gd name="connsiteX0" fmla="*/ 0 w 9144000"/>
              <a:gd name="connsiteY0" fmla="*/ 0 h 4024784"/>
              <a:gd name="connsiteX1" fmla="*/ 9144000 w 9144000"/>
              <a:gd name="connsiteY1" fmla="*/ 0 h 4024784"/>
              <a:gd name="connsiteX2" fmla="*/ 9144000 w 9144000"/>
              <a:gd name="connsiteY2" fmla="*/ 3783806 h 4024784"/>
              <a:gd name="connsiteX3" fmla="*/ 942975 w 9144000"/>
              <a:gd name="connsiteY3" fmla="*/ 3788570 h 4024784"/>
              <a:gd name="connsiteX4" fmla="*/ 850106 w 9144000"/>
              <a:gd name="connsiteY4" fmla="*/ 3974305 h 4024784"/>
              <a:gd name="connsiteX5" fmla="*/ 804860 w 9144000"/>
              <a:gd name="connsiteY5" fmla="*/ 4024313 h 4024784"/>
              <a:gd name="connsiteX6" fmla="*/ 766763 w 9144000"/>
              <a:gd name="connsiteY6" fmla="*/ 3983830 h 4024784"/>
              <a:gd name="connsiteX7" fmla="*/ 666750 w 9144000"/>
              <a:gd name="connsiteY7" fmla="*/ 3781425 h 4024784"/>
              <a:gd name="connsiteX8" fmla="*/ 0 w 9144000"/>
              <a:gd name="connsiteY8" fmla="*/ 3783806 h 4024784"/>
              <a:gd name="connsiteX9" fmla="*/ 0 w 9144000"/>
              <a:gd name="connsiteY9" fmla="*/ 0 h 4024784"/>
              <a:gd name="connsiteX0" fmla="*/ 0 w 9144000"/>
              <a:gd name="connsiteY0" fmla="*/ 0 h 4024870"/>
              <a:gd name="connsiteX1" fmla="*/ 9144000 w 9144000"/>
              <a:gd name="connsiteY1" fmla="*/ 0 h 4024870"/>
              <a:gd name="connsiteX2" fmla="*/ 9144000 w 9144000"/>
              <a:gd name="connsiteY2" fmla="*/ 3783806 h 4024870"/>
              <a:gd name="connsiteX3" fmla="*/ 942975 w 9144000"/>
              <a:gd name="connsiteY3" fmla="*/ 3788570 h 4024870"/>
              <a:gd name="connsiteX4" fmla="*/ 850106 w 9144000"/>
              <a:gd name="connsiteY4" fmla="*/ 3971924 h 4024870"/>
              <a:gd name="connsiteX5" fmla="*/ 804860 w 9144000"/>
              <a:gd name="connsiteY5" fmla="*/ 4024313 h 4024870"/>
              <a:gd name="connsiteX6" fmla="*/ 766763 w 9144000"/>
              <a:gd name="connsiteY6" fmla="*/ 3983830 h 4024870"/>
              <a:gd name="connsiteX7" fmla="*/ 666750 w 9144000"/>
              <a:gd name="connsiteY7" fmla="*/ 3781425 h 4024870"/>
              <a:gd name="connsiteX8" fmla="*/ 0 w 9144000"/>
              <a:gd name="connsiteY8" fmla="*/ 3783806 h 4024870"/>
              <a:gd name="connsiteX9" fmla="*/ 0 w 9144000"/>
              <a:gd name="connsiteY9" fmla="*/ 0 h 4024870"/>
              <a:gd name="connsiteX0" fmla="*/ 0 w 9144000"/>
              <a:gd name="connsiteY0" fmla="*/ 0 h 4024870"/>
              <a:gd name="connsiteX1" fmla="*/ 9144000 w 9144000"/>
              <a:gd name="connsiteY1" fmla="*/ 0 h 4024870"/>
              <a:gd name="connsiteX2" fmla="*/ 9144000 w 9144000"/>
              <a:gd name="connsiteY2" fmla="*/ 3783806 h 4024870"/>
              <a:gd name="connsiteX3" fmla="*/ 940594 w 9144000"/>
              <a:gd name="connsiteY3" fmla="*/ 3786188 h 4024870"/>
              <a:gd name="connsiteX4" fmla="*/ 850106 w 9144000"/>
              <a:gd name="connsiteY4" fmla="*/ 3971924 h 4024870"/>
              <a:gd name="connsiteX5" fmla="*/ 804860 w 9144000"/>
              <a:gd name="connsiteY5" fmla="*/ 4024313 h 4024870"/>
              <a:gd name="connsiteX6" fmla="*/ 766763 w 9144000"/>
              <a:gd name="connsiteY6" fmla="*/ 3983830 h 4024870"/>
              <a:gd name="connsiteX7" fmla="*/ 666750 w 9144000"/>
              <a:gd name="connsiteY7" fmla="*/ 3781425 h 4024870"/>
              <a:gd name="connsiteX8" fmla="*/ 0 w 9144000"/>
              <a:gd name="connsiteY8" fmla="*/ 3783806 h 4024870"/>
              <a:gd name="connsiteX9" fmla="*/ 0 w 9144000"/>
              <a:gd name="connsiteY9" fmla="*/ 0 h 4024870"/>
              <a:gd name="connsiteX0" fmla="*/ 0 w 9144000"/>
              <a:gd name="connsiteY0" fmla="*/ 0 h 4024870"/>
              <a:gd name="connsiteX1" fmla="*/ 9144000 w 9144000"/>
              <a:gd name="connsiteY1" fmla="*/ 0 h 4024870"/>
              <a:gd name="connsiteX2" fmla="*/ 9144000 w 9144000"/>
              <a:gd name="connsiteY2" fmla="*/ 3783806 h 4024870"/>
              <a:gd name="connsiteX3" fmla="*/ 940594 w 9144000"/>
              <a:gd name="connsiteY3" fmla="*/ 3786188 h 4024870"/>
              <a:gd name="connsiteX4" fmla="*/ 850106 w 9144000"/>
              <a:gd name="connsiteY4" fmla="*/ 3971924 h 4024870"/>
              <a:gd name="connsiteX5" fmla="*/ 804860 w 9144000"/>
              <a:gd name="connsiteY5" fmla="*/ 4024313 h 4024870"/>
              <a:gd name="connsiteX6" fmla="*/ 766763 w 9144000"/>
              <a:gd name="connsiteY6" fmla="*/ 3983830 h 4024870"/>
              <a:gd name="connsiteX7" fmla="*/ 669131 w 9144000"/>
              <a:gd name="connsiteY7" fmla="*/ 3786188 h 4024870"/>
              <a:gd name="connsiteX8" fmla="*/ 0 w 9144000"/>
              <a:gd name="connsiteY8" fmla="*/ 3783806 h 4024870"/>
              <a:gd name="connsiteX9" fmla="*/ 0 w 9144000"/>
              <a:gd name="connsiteY9" fmla="*/ 0 h 4024870"/>
              <a:gd name="connsiteX0" fmla="*/ 0 w 9144000"/>
              <a:gd name="connsiteY0" fmla="*/ 0 h 4024870"/>
              <a:gd name="connsiteX1" fmla="*/ 9144000 w 9144000"/>
              <a:gd name="connsiteY1" fmla="*/ 0 h 4024870"/>
              <a:gd name="connsiteX2" fmla="*/ 9144000 w 9144000"/>
              <a:gd name="connsiteY2" fmla="*/ 3790950 h 4024870"/>
              <a:gd name="connsiteX3" fmla="*/ 940594 w 9144000"/>
              <a:gd name="connsiteY3" fmla="*/ 3786188 h 4024870"/>
              <a:gd name="connsiteX4" fmla="*/ 850106 w 9144000"/>
              <a:gd name="connsiteY4" fmla="*/ 3971924 h 4024870"/>
              <a:gd name="connsiteX5" fmla="*/ 804860 w 9144000"/>
              <a:gd name="connsiteY5" fmla="*/ 4024313 h 4024870"/>
              <a:gd name="connsiteX6" fmla="*/ 766763 w 9144000"/>
              <a:gd name="connsiteY6" fmla="*/ 3983830 h 4024870"/>
              <a:gd name="connsiteX7" fmla="*/ 669131 w 9144000"/>
              <a:gd name="connsiteY7" fmla="*/ 3786188 h 4024870"/>
              <a:gd name="connsiteX8" fmla="*/ 0 w 9144000"/>
              <a:gd name="connsiteY8" fmla="*/ 3783806 h 4024870"/>
              <a:gd name="connsiteX9" fmla="*/ 0 w 9144000"/>
              <a:gd name="connsiteY9" fmla="*/ 0 h 4024870"/>
              <a:gd name="connsiteX0" fmla="*/ 0 w 9144000"/>
              <a:gd name="connsiteY0" fmla="*/ 0 h 4079133"/>
              <a:gd name="connsiteX1" fmla="*/ 9144000 w 9144000"/>
              <a:gd name="connsiteY1" fmla="*/ 0 h 4079133"/>
              <a:gd name="connsiteX2" fmla="*/ 9144000 w 9144000"/>
              <a:gd name="connsiteY2" fmla="*/ 3790950 h 4079133"/>
              <a:gd name="connsiteX3" fmla="*/ 940594 w 9144000"/>
              <a:gd name="connsiteY3" fmla="*/ 3786188 h 4079133"/>
              <a:gd name="connsiteX4" fmla="*/ 850106 w 9144000"/>
              <a:gd name="connsiteY4" fmla="*/ 3971924 h 4079133"/>
              <a:gd name="connsiteX5" fmla="*/ 804860 w 9144000"/>
              <a:gd name="connsiteY5" fmla="*/ 4079082 h 4079133"/>
              <a:gd name="connsiteX6" fmla="*/ 766763 w 9144000"/>
              <a:gd name="connsiteY6" fmla="*/ 3983830 h 4079133"/>
              <a:gd name="connsiteX7" fmla="*/ 669131 w 9144000"/>
              <a:gd name="connsiteY7" fmla="*/ 3786188 h 4079133"/>
              <a:gd name="connsiteX8" fmla="*/ 0 w 9144000"/>
              <a:gd name="connsiteY8" fmla="*/ 3783806 h 4079133"/>
              <a:gd name="connsiteX9" fmla="*/ 0 w 9144000"/>
              <a:gd name="connsiteY9" fmla="*/ 0 h 4079133"/>
              <a:gd name="connsiteX0" fmla="*/ 0 w 9144000"/>
              <a:gd name="connsiteY0" fmla="*/ 0 h 4079133"/>
              <a:gd name="connsiteX1" fmla="*/ 9144000 w 9144000"/>
              <a:gd name="connsiteY1" fmla="*/ 0 h 4079133"/>
              <a:gd name="connsiteX2" fmla="*/ 9144000 w 9144000"/>
              <a:gd name="connsiteY2" fmla="*/ 3790950 h 4079133"/>
              <a:gd name="connsiteX3" fmla="*/ 940594 w 9144000"/>
              <a:gd name="connsiteY3" fmla="*/ 3786188 h 4079133"/>
              <a:gd name="connsiteX4" fmla="*/ 850106 w 9144000"/>
              <a:gd name="connsiteY4" fmla="*/ 3971924 h 4079133"/>
              <a:gd name="connsiteX5" fmla="*/ 804860 w 9144000"/>
              <a:gd name="connsiteY5" fmla="*/ 4079082 h 4079133"/>
              <a:gd name="connsiteX6" fmla="*/ 766763 w 9144000"/>
              <a:gd name="connsiteY6" fmla="*/ 3983830 h 4079133"/>
              <a:gd name="connsiteX7" fmla="*/ 669131 w 9144000"/>
              <a:gd name="connsiteY7" fmla="*/ 3786188 h 4079133"/>
              <a:gd name="connsiteX8" fmla="*/ 0 w 9144000"/>
              <a:gd name="connsiteY8" fmla="*/ 3783806 h 4079133"/>
              <a:gd name="connsiteX9" fmla="*/ 0 w 9144000"/>
              <a:gd name="connsiteY9" fmla="*/ 0 h 4079133"/>
              <a:gd name="connsiteX0" fmla="*/ 0 w 9144000"/>
              <a:gd name="connsiteY0" fmla="*/ 0 h 4022693"/>
              <a:gd name="connsiteX1" fmla="*/ 9144000 w 9144000"/>
              <a:gd name="connsiteY1" fmla="*/ 0 h 4022693"/>
              <a:gd name="connsiteX2" fmla="*/ 9144000 w 9144000"/>
              <a:gd name="connsiteY2" fmla="*/ 3790950 h 4022693"/>
              <a:gd name="connsiteX3" fmla="*/ 940594 w 9144000"/>
              <a:gd name="connsiteY3" fmla="*/ 3786188 h 4022693"/>
              <a:gd name="connsiteX4" fmla="*/ 850106 w 9144000"/>
              <a:gd name="connsiteY4" fmla="*/ 3971924 h 4022693"/>
              <a:gd name="connsiteX5" fmla="*/ 800097 w 9144000"/>
              <a:gd name="connsiteY5" fmla="*/ 4021932 h 4022693"/>
              <a:gd name="connsiteX6" fmla="*/ 766763 w 9144000"/>
              <a:gd name="connsiteY6" fmla="*/ 3983830 h 4022693"/>
              <a:gd name="connsiteX7" fmla="*/ 669131 w 9144000"/>
              <a:gd name="connsiteY7" fmla="*/ 3786188 h 4022693"/>
              <a:gd name="connsiteX8" fmla="*/ 0 w 9144000"/>
              <a:gd name="connsiteY8" fmla="*/ 3783806 h 4022693"/>
              <a:gd name="connsiteX9" fmla="*/ 0 w 9144000"/>
              <a:gd name="connsiteY9" fmla="*/ 0 h 4022693"/>
              <a:gd name="connsiteX0" fmla="*/ 0 w 9144000"/>
              <a:gd name="connsiteY0" fmla="*/ 0 h 4022693"/>
              <a:gd name="connsiteX1" fmla="*/ 9144000 w 9144000"/>
              <a:gd name="connsiteY1" fmla="*/ 0 h 4022693"/>
              <a:gd name="connsiteX2" fmla="*/ 9144000 w 9144000"/>
              <a:gd name="connsiteY2" fmla="*/ 3790950 h 4022693"/>
              <a:gd name="connsiteX3" fmla="*/ 940594 w 9144000"/>
              <a:gd name="connsiteY3" fmla="*/ 3786188 h 4022693"/>
              <a:gd name="connsiteX4" fmla="*/ 850106 w 9144000"/>
              <a:gd name="connsiteY4" fmla="*/ 3971924 h 4022693"/>
              <a:gd name="connsiteX5" fmla="*/ 800097 w 9144000"/>
              <a:gd name="connsiteY5" fmla="*/ 4021932 h 4022693"/>
              <a:gd name="connsiteX6" fmla="*/ 766763 w 9144000"/>
              <a:gd name="connsiteY6" fmla="*/ 3983830 h 4022693"/>
              <a:gd name="connsiteX7" fmla="*/ 669131 w 9144000"/>
              <a:gd name="connsiteY7" fmla="*/ 3786188 h 4022693"/>
              <a:gd name="connsiteX8" fmla="*/ 0 w 9144000"/>
              <a:gd name="connsiteY8" fmla="*/ 3783806 h 4022693"/>
              <a:gd name="connsiteX9" fmla="*/ 0 w 9144000"/>
              <a:gd name="connsiteY9" fmla="*/ 0 h 4022693"/>
              <a:gd name="connsiteX0" fmla="*/ 0 w 9144000"/>
              <a:gd name="connsiteY0" fmla="*/ 0 h 4022693"/>
              <a:gd name="connsiteX1" fmla="*/ 9144000 w 9144000"/>
              <a:gd name="connsiteY1" fmla="*/ 0 h 4022693"/>
              <a:gd name="connsiteX2" fmla="*/ 9144000 w 9144000"/>
              <a:gd name="connsiteY2" fmla="*/ 3790950 h 4022693"/>
              <a:gd name="connsiteX3" fmla="*/ 940594 w 9144000"/>
              <a:gd name="connsiteY3" fmla="*/ 3786188 h 4022693"/>
              <a:gd name="connsiteX4" fmla="*/ 850106 w 9144000"/>
              <a:gd name="connsiteY4" fmla="*/ 3971924 h 4022693"/>
              <a:gd name="connsiteX5" fmla="*/ 800097 w 9144000"/>
              <a:gd name="connsiteY5" fmla="*/ 4021932 h 4022693"/>
              <a:gd name="connsiteX6" fmla="*/ 766763 w 9144000"/>
              <a:gd name="connsiteY6" fmla="*/ 3983830 h 4022693"/>
              <a:gd name="connsiteX7" fmla="*/ 669131 w 9144000"/>
              <a:gd name="connsiteY7" fmla="*/ 3786188 h 4022693"/>
              <a:gd name="connsiteX8" fmla="*/ 0 w 9144000"/>
              <a:gd name="connsiteY8" fmla="*/ 3783806 h 4022693"/>
              <a:gd name="connsiteX9" fmla="*/ 0 w 9144000"/>
              <a:gd name="connsiteY9" fmla="*/ 0 h 4022693"/>
              <a:gd name="connsiteX0" fmla="*/ 0 w 9144000"/>
              <a:gd name="connsiteY0" fmla="*/ 0 h 4022693"/>
              <a:gd name="connsiteX1" fmla="*/ 9144000 w 9144000"/>
              <a:gd name="connsiteY1" fmla="*/ 0 h 4022693"/>
              <a:gd name="connsiteX2" fmla="*/ 9144000 w 9144000"/>
              <a:gd name="connsiteY2" fmla="*/ 3790950 h 4022693"/>
              <a:gd name="connsiteX3" fmla="*/ 940594 w 9144000"/>
              <a:gd name="connsiteY3" fmla="*/ 3786188 h 4022693"/>
              <a:gd name="connsiteX4" fmla="*/ 850106 w 9144000"/>
              <a:gd name="connsiteY4" fmla="*/ 3971924 h 4022693"/>
              <a:gd name="connsiteX5" fmla="*/ 804860 w 9144000"/>
              <a:gd name="connsiteY5" fmla="*/ 4021932 h 4022693"/>
              <a:gd name="connsiteX6" fmla="*/ 766763 w 9144000"/>
              <a:gd name="connsiteY6" fmla="*/ 3983830 h 4022693"/>
              <a:gd name="connsiteX7" fmla="*/ 669131 w 9144000"/>
              <a:gd name="connsiteY7" fmla="*/ 3786188 h 4022693"/>
              <a:gd name="connsiteX8" fmla="*/ 0 w 9144000"/>
              <a:gd name="connsiteY8" fmla="*/ 3783806 h 4022693"/>
              <a:gd name="connsiteX9" fmla="*/ 0 w 9144000"/>
              <a:gd name="connsiteY9" fmla="*/ 0 h 4022693"/>
              <a:gd name="connsiteX0" fmla="*/ 0 w 9144000"/>
              <a:gd name="connsiteY0" fmla="*/ 0 h 4021943"/>
              <a:gd name="connsiteX1" fmla="*/ 9144000 w 9144000"/>
              <a:gd name="connsiteY1" fmla="*/ 0 h 4021943"/>
              <a:gd name="connsiteX2" fmla="*/ 9144000 w 9144000"/>
              <a:gd name="connsiteY2" fmla="*/ 3790950 h 4021943"/>
              <a:gd name="connsiteX3" fmla="*/ 940594 w 9144000"/>
              <a:gd name="connsiteY3" fmla="*/ 3786188 h 4021943"/>
              <a:gd name="connsiteX4" fmla="*/ 850106 w 9144000"/>
              <a:gd name="connsiteY4" fmla="*/ 3971924 h 4021943"/>
              <a:gd name="connsiteX5" fmla="*/ 804860 w 9144000"/>
              <a:gd name="connsiteY5" fmla="*/ 4021932 h 4021943"/>
              <a:gd name="connsiteX6" fmla="*/ 766763 w 9144000"/>
              <a:gd name="connsiteY6" fmla="*/ 3983830 h 4021943"/>
              <a:gd name="connsiteX7" fmla="*/ 669131 w 9144000"/>
              <a:gd name="connsiteY7" fmla="*/ 3786188 h 4021943"/>
              <a:gd name="connsiteX8" fmla="*/ 0 w 9144000"/>
              <a:gd name="connsiteY8" fmla="*/ 3783806 h 4021943"/>
              <a:gd name="connsiteX9" fmla="*/ 0 w 9144000"/>
              <a:gd name="connsiteY9" fmla="*/ 0 h 4021943"/>
              <a:gd name="connsiteX0" fmla="*/ 0 w 9144000"/>
              <a:gd name="connsiteY0" fmla="*/ 0 h 4021943"/>
              <a:gd name="connsiteX1" fmla="*/ 9144000 w 9144000"/>
              <a:gd name="connsiteY1" fmla="*/ 0 h 4021943"/>
              <a:gd name="connsiteX2" fmla="*/ 9144000 w 9144000"/>
              <a:gd name="connsiteY2" fmla="*/ 3790950 h 4021943"/>
              <a:gd name="connsiteX3" fmla="*/ 940594 w 9144000"/>
              <a:gd name="connsiteY3" fmla="*/ 3786188 h 4021943"/>
              <a:gd name="connsiteX4" fmla="*/ 850106 w 9144000"/>
              <a:gd name="connsiteY4" fmla="*/ 3971924 h 4021943"/>
              <a:gd name="connsiteX5" fmla="*/ 804860 w 9144000"/>
              <a:gd name="connsiteY5" fmla="*/ 4021932 h 4021943"/>
              <a:gd name="connsiteX6" fmla="*/ 766763 w 9144000"/>
              <a:gd name="connsiteY6" fmla="*/ 3983830 h 4021943"/>
              <a:gd name="connsiteX7" fmla="*/ 669131 w 9144000"/>
              <a:gd name="connsiteY7" fmla="*/ 3786188 h 4021943"/>
              <a:gd name="connsiteX8" fmla="*/ 0 w 9144000"/>
              <a:gd name="connsiteY8" fmla="*/ 3783806 h 4021943"/>
              <a:gd name="connsiteX9" fmla="*/ 0 w 9144000"/>
              <a:gd name="connsiteY9" fmla="*/ 0 h 4021943"/>
              <a:gd name="connsiteX0" fmla="*/ 0 w 9144000"/>
              <a:gd name="connsiteY0" fmla="*/ 0 h 4021932"/>
              <a:gd name="connsiteX1" fmla="*/ 9144000 w 9144000"/>
              <a:gd name="connsiteY1" fmla="*/ 0 h 4021932"/>
              <a:gd name="connsiteX2" fmla="*/ 9144000 w 9144000"/>
              <a:gd name="connsiteY2" fmla="*/ 3790950 h 4021932"/>
              <a:gd name="connsiteX3" fmla="*/ 940594 w 9144000"/>
              <a:gd name="connsiteY3" fmla="*/ 3786188 h 4021932"/>
              <a:gd name="connsiteX4" fmla="*/ 850106 w 9144000"/>
              <a:gd name="connsiteY4" fmla="*/ 3971924 h 4021932"/>
              <a:gd name="connsiteX5" fmla="*/ 804860 w 9144000"/>
              <a:gd name="connsiteY5" fmla="*/ 4021932 h 4021932"/>
              <a:gd name="connsiteX6" fmla="*/ 762000 w 9144000"/>
              <a:gd name="connsiteY6" fmla="*/ 3971923 h 4021932"/>
              <a:gd name="connsiteX7" fmla="*/ 669131 w 9144000"/>
              <a:gd name="connsiteY7" fmla="*/ 3786188 h 4021932"/>
              <a:gd name="connsiteX8" fmla="*/ 0 w 9144000"/>
              <a:gd name="connsiteY8" fmla="*/ 3783806 h 4021932"/>
              <a:gd name="connsiteX9" fmla="*/ 0 w 9144000"/>
              <a:gd name="connsiteY9" fmla="*/ 0 h 4021932"/>
              <a:gd name="connsiteX0" fmla="*/ 0 w 9144000"/>
              <a:gd name="connsiteY0" fmla="*/ 0 h 4021932"/>
              <a:gd name="connsiteX1" fmla="*/ 9144000 w 9144000"/>
              <a:gd name="connsiteY1" fmla="*/ 0 h 4021932"/>
              <a:gd name="connsiteX2" fmla="*/ 9144000 w 9144000"/>
              <a:gd name="connsiteY2" fmla="*/ 3790950 h 4021932"/>
              <a:gd name="connsiteX3" fmla="*/ 940594 w 9144000"/>
              <a:gd name="connsiteY3" fmla="*/ 3786188 h 4021932"/>
              <a:gd name="connsiteX4" fmla="*/ 850106 w 9144000"/>
              <a:gd name="connsiteY4" fmla="*/ 3971924 h 4021932"/>
              <a:gd name="connsiteX5" fmla="*/ 804860 w 9144000"/>
              <a:gd name="connsiteY5" fmla="*/ 4021932 h 4021932"/>
              <a:gd name="connsiteX6" fmla="*/ 762000 w 9144000"/>
              <a:gd name="connsiteY6" fmla="*/ 3971923 h 4021932"/>
              <a:gd name="connsiteX7" fmla="*/ 669131 w 9144000"/>
              <a:gd name="connsiteY7" fmla="*/ 3786188 h 4021932"/>
              <a:gd name="connsiteX8" fmla="*/ 0 w 9144000"/>
              <a:gd name="connsiteY8" fmla="*/ 3783806 h 4021932"/>
              <a:gd name="connsiteX9" fmla="*/ 0 w 9144000"/>
              <a:gd name="connsiteY9" fmla="*/ 0 h 402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021932">
                <a:moveTo>
                  <a:pt x="0" y="0"/>
                </a:moveTo>
                <a:lnTo>
                  <a:pt x="9144000" y="0"/>
                </a:lnTo>
                <a:lnTo>
                  <a:pt x="9144000" y="3790950"/>
                </a:lnTo>
                <a:lnTo>
                  <a:pt x="940594" y="3786188"/>
                </a:lnTo>
                <a:cubicBezTo>
                  <a:pt x="897334" y="3870326"/>
                  <a:pt x="872728" y="3931443"/>
                  <a:pt x="850106" y="3971924"/>
                </a:cubicBezTo>
                <a:cubicBezTo>
                  <a:pt x="827484" y="4012405"/>
                  <a:pt x="819544" y="4021932"/>
                  <a:pt x="804860" y="4021932"/>
                </a:cubicBezTo>
                <a:cubicBezTo>
                  <a:pt x="790176" y="4021932"/>
                  <a:pt x="778668" y="4001292"/>
                  <a:pt x="762000" y="3971923"/>
                </a:cubicBezTo>
                <a:cubicBezTo>
                  <a:pt x="738188" y="3930648"/>
                  <a:pt x="711200" y="3876675"/>
                  <a:pt x="669131" y="3786188"/>
                </a:cubicBezTo>
                <a:lnTo>
                  <a:pt x="0" y="3783806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97655" y="4091570"/>
            <a:ext cx="3274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+mj-lt"/>
              </a:rPr>
              <a:t>THANK</a:t>
            </a:r>
            <a:r>
              <a:rPr lang="en-US" sz="3000" b="1" baseline="0" dirty="0">
                <a:solidFill>
                  <a:srgbClr val="FFFFFF"/>
                </a:solidFill>
                <a:latin typeface="+mj-lt"/>
              </a:rPr>
              <a:t> YOU</a:t>
            </a:r>
            <a:endParaRPr lang="en-US" sz="30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76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2560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786384"/>
            <a:ext cx="8229600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8016"/>
            <a:ext cx="8229599" cy="3014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7" y="4850808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Department of General Surgery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843276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7919867" y="4622419"/>
            <a:ext cx="766764" cy="334835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4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6" r:id="rId8"/>
    <p:sldLayoutId id="2147483684" r:id="rId9"/>
    <p:sldLayoutId id="2147483687" r:id="rId10"/>
  </p:sldLayoutIdLst>
  <p:hf hdr="0" dt="0"/>
  <p:txStyles>
    <p:titleStyle>
      <a:lvl1pPr algn="l" defTabSz="342900" rtl="0" eaLnBrk="1" latinLnBrk="0" hangingPunct="1">
        <a:lnSpc>
          <a:spcPct val="85000"/>
        </a:lnSpc>
        <a:spcBef>
          <a:spcPct val="0"/>
        </a:spcBef>
        <a:buNone/>
        <a:defRPr lang="en-US" sz="2400" b="1" i="0" kern="1200" cap="none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3429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1775" algn="l" defTabSz="3429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28600" algn="l" defTabSz="3429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3429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3429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2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orient="horz" pos="492" userDrawn="1">
          <p15:clr>
            <a:srgbClr val="F26B43"/>
          </p15:clr>
        </p15:guide>
        <p15:guide id="4" pos="288" userDrawn="1">
          <p15:clr>
            <a:srgbClr val="F26B43"/>
          </p15:clr>
        </p15:guide>
        <p15:guide id="5" orient="horz" pos="2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8F0DB-D52A-40E6-B2AC-238795F9D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630" b="10111"/>
          <a:stretch/>
        </p:blipFill>
        <p:spPr>
          <a:xfrm>
            <a:off x="0" y="3278473"/>
            <a:ext cx="9144000" cy="1865028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42CCC2E1-1CA9-4E4F-9057-BA394CA5F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92" y="1373113"/>
            <a:ext cx="8006007" cy="815416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4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Comparison of Outcomes After Robotic Ventral Hernia Repair in Obese vs Non-obese Patients</a:t>
            </a:r>
          </a:p>
        </p:txBody>
      </p:sp>
      <p:sp>
        <p:nvSpPr>
          <p:cNvPr id="11" name="Subtitle 20">
            <a:extLst>
              <a:ext uri="{FF2B5EF4-FFF2-40B4-BE49-F238E27FC236}">
                <a16:creationId xmlns:a16="http://schemas.microsoft.com/office/drawing/2014/main" id="{EF8C2C8D-949D-D44C-A592-ECF510F9B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91" y="2571750"/>
            <a:ext cx="8006007" cy="4924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Nicole López-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Cañizares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MD</a:t>
            </a:r>
            <a:r>
              <a:rPr lang="en-US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Cristhian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Valor MD</a:t>
            </a:r>
            <a:r>
              <a:rPr lang="en-US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Flavio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Malcher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MD, MSc, FACS</a:t>
            </a:r>
            <a:r>
              <a:rPr lang="en-US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/>
            </a:br>
            <a:r>
              <a:rPr lang="en-US" dirty="0"/>
              <a:t>Department of Surgery, NYU Langone Hospital</a:t>
            </a:r>
          </a:p>
        </p:txBody>
      </p:sp>
    </p:spTree>
    <p:extLst>
      <p:ext uri="{BB962C8B-B14F-4D97-AF65-F5344CB8AC3E}">
        <p14:creationId xmlns:p14="http://schemas.microsoft.com/office/powerpoint/2010/main" val="296265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4132-6142-8020-146B-8AC58CD1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88163-8C6F-20D9-B760-39967B98A4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269779"/>
            <a:ext cx="8229602" cy="3027426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Postoperative complications were observed in 10.4% of cases across all BMI groups with a statistically significant association with higher BMI (P&lt;0.001)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b="0" i="0" u="none" strike="noStrike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omplications were minor and most were managed conservatively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b="0" i="0" u="none" strike="noStrike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RVHR has a similar safety profile (ex LOS, QOL, pain, SSI/SSO requiring intervention) for obese and non-obese patients as well as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reassuring QoL and Pain scores with no </a:t>
            </a: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 at 6 months across all BMIs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b="0" i="0" u="none" strike="noStrike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0524A-0F25-47AA-198E-58CFBE907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7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4132-6142-8020-146B-8AC58CD1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88163-8C6F-20D9-B760-39967B98A4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272541"/>
            <a:ext cx="8229602" cy="3027426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 suggests that obese individuals can safely undergo this procedure with a significant improvement in pain and QOL, despite higher incidence of 30 day complications</a:t>
            </a:r>
          </a:p>
          <a:p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hope our research will encourage more patients and surgeons to consider this MI as a treatment option for VHR</a:t>
            </a:r>
          </a:p>
          <a:p>
            <a:endParaRPr lang="en-US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en-US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endParaRPr lang="en-US" b="0" i="0" u="none" strike="noStrike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0524A-0F25-47AA-198E-58CFBE907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6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6375-DD16-EC7A-B0A4-6E33B87AE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Limitations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E535F-7315-D1A0-22E6-234F4AF78A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419" dirty="0"/>
              <a:t>Retrospective study</a:t>
            </a:r>
          </a:p>
          <a:p>
            <a:r>
              <a:rPr lang="es-419" dirty="0"/>
              <a:t>Surgeon inputed data </a:t>
            </a:r>
          </a:p>
          <a:p>
            <a:r>
              <a:rPr lang="es-419" dirty="0"/>
              <a:t>Lenght of follow up</a:t>
            </a:r>
          </a:p>
          <a:p>
            <a:r>
              <a:rPr lang="es-419" dirty="0"/>
              <a:t>Not matched data</a:t>
            </a:r>
          </a:p>
          <a:p>
            <a:endParaRPr lang="es-419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37F28-8146-D97E-FAB3-C062A18A2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704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8BEE6-EBBF-6B99-8D97-20F734D3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DISCLOSURES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79CC7-0004-5B90-F8B2-1223F0C614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419" dirty="0"/>
              <a:t>FM: Intuitive, BD, Medtronic, Integra, Allergan, Deep Blue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6AF48-D852-DBD4-0EC9-ED5CC50D1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5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763CA-6637-79BE-B2E6-4B192BD7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926C6-305C-29C4-44D4-F8671CA678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069984"/>
            <a:ext cx="8229601" cy="3027426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 </a:t>
            </a:r>
            <a:endParaRPr lang="en-US" sz="160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Obesity is considered a major risk factor for the complications and recurrence after ventral hernia repair (VHR), being viewed as a contraindication to open ventral hernia repair. (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Owei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L., et al.)</a:t>
            </a:r>
          </a:p>
          <a:p>
            <a:pPr>
              <a:spcBef>
                <a:spcPts val="0"/>
              </a:spcBef>
              <a:buSzPct val="100000"/>
            </a:pPr>
            <a:endParaRPr lang="en-US" sz="160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There is a paucity of literature for obese individuals who undergo a minimally invasive VHR.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There are a few publications that support robotic VHR in these patients (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K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udsi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et al,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Malcher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et al).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16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  <a:buSzPct val="100000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We hypothesize that the robotics repairs will have a similar outcomes regardless of patient’s BMI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01791-32D0-8BD4-1C19-0DC364120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5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630F-7C91-1680-7D70-B8244486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6E2D7-D804-A7B5-D770-941496DF6A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418884"/>
            <a:ext cx="8229601" cy="3027426"/>
          </a:xfrm>
        </p:spPr>
        <p:txBody>
          <a:bodyPr/>
          <a:lstStyle/>
          <a:p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the Abdominal Core Health Quality Collaborative (ACHQC) registry we extracted the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between the date range of </a:t>
            </a: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January 2013 and December 2022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criteria: </a:t>
            </a:r>
            <a:r>
              <a:rPr lang="en-US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years old, </a:t>
            </a: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robotic ventral hernia repair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 criteria: </a:t>
            </a: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BMI &lt; 18.5, &lt; 18 years old, and open or laparoscopic repair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total of 8140 patients </a:t>
            </a: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were included</a:t>
            </a:r>
          </a:p>
          <a:p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Patients were divided into four groups based on their BMI at the time of surgery: </a:t>
            </a:r>
            <a:b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non-obese (BMI </a:t>
            </a:r>
            <a:r>
              <a:rPr lang="en-US" b="0" i="0" u="sng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29.99) 				- obesity class I (BMI </a:t>
            </a:r>
            <a:r>
              <a:rPr lang="en-US" b="0" i="0" u="sng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30-34.9)</a:t>
            </a:r>
            <a:b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obesity class II (BMI </a:t>
            </a:r>
            <a:r>
              <a:rPr lang="en-US" b="0" i="0" u="sng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35-39.9)	      - obesity class III (BMI </a:t>
            </a:r>
            <a:r>
              <a:rPr lang="en-US" b="0" i="0" u="sng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49373-AD94-E1CD-2A00-D84101DE3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3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630F-7C91-1680-7D70-B8244486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6E2D7-D804-A7B5-D770-941496DF6A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411914"/>
            <a:ext cx="8229601" cy="169393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nivariate analysis and logistic regression analysis were performed to compare short term outcomes across the different BMI categories</a:t>
            </a:r>
          </a:p>
          <a:p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Primary endpoints included: rate of complications, length of hospital stay (LOS), narcotic/analgesic usage, emergency readmission within 30 days after discharge, and pain scores</a:t>
            </a:r>
          </a:p>
          <a:p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hernia-related quality-of-life survey (</a:t>
            </a:r>
            <a:r>
              <a:rPr lang="en-US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HerQLes</a:t>
            </a: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was used to conduct pre- and postoperative hernia-specific quality-of-life assessments. </a:t>
            </a:r>
          </a:p>
          <a:p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PROMIS Pain 3A survey was also used to measure patients' pain over the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seven postoperative days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49373-AD94-E1CD-2A00-D84101DE3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8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16D7-DF6A-0870-ADED-5F891A0E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59" y="4896648"/>
            <a:ext cx="8229602" cy="313932"/>
          </a:xfrm>
        </p:spPr>
        <p:txBody>
          <a:bodyPr/>
          <a:lstStyle/>
          <a:p>
            <a:pPr algn="ctr"/>
            <a:r>
              <a:rPr lang="en-US" sz="12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1. Patient Demographics (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BMI= body mass index, ASA= the American society of anesthesiologist, HT= hypertension, CAD=coronary artery disease, COPD= chronic obstructive pulmonary disease, DM= diabetes mellitus, SD= standard deviation, IQR= interquartile range</a:t>
            </a:r>
            <a:br>
              <a:rPr lang="en-US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 value= 0.001</a:t>
            </a:r>
            <a:b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1200" b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799681-DEE9-C061-F6A6-7B7B57EDB5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91" r="23883" b="54264"/>
          <a:stretch/>
        </p:blipFill>
        <p:spPr>
          <a:xfrm>
            <a:off x="584559" y="866498"/>
            <a:ext cx="7696634" cy="288000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C23E3-000E-0BDC-28C4-37070D0E9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B8BB5FB0-9232-5C07-9608-7CCC1BD65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301" r="24251" b="6224"/>
          <a:stretch/>
        </p:blipFill>
        <p:spPr>
          <a:xfrm>
            <a:off x="631134" y="3775184"/>
            <a:ext cx="7653131" cy="5487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47CD1FC-6663-0B18-39CE-6FE7B9E0DD59}"/>
              </a:ext>
            </a:extLst>
          </p:cNvPr>
          <p:cNvSpPr txBox="1">
            <a:spLocks/>
          </p:cNvSpPr>
          <p:nvPr/>
        </p:nvSpPr>
        <p:spPr>
          <a:xfrm>
            <a:off x="457199" y="552567"/>
            <a:ext cx="8229602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400" b="1" i="0" kern="1200" cap="none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                                  n=8,140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1E762-5B60-DF83-0929-460ADB4ED5F6}"/>
              </a:ext>
            </a:extLst>
          </p:cNvPr>
          <p:cNvSpPr/>
          <p:nvPr/>
        </p:nvSpPr>
        <p:spPr>
          <a:xfrm>
            <a:off x="745434" y="3458265"/>
            <a:ext cx="7535759" cy="261702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2D5124-F38B-04D0-73C9-3EC579B545AF}"/>
              </a:ext>
            </a:extLst>
          </p:cNvPr>
          <p:cNvSpPr/>
          <p:nvPr/>
        </p:nvSpPr>
        <p:spPr>
          <a:xfrm>
            <a:off x="745433" y="2624796"/>
            <a:ext cx="7535759" cy="131299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5267C8-D12E-F6B9-3659-08A0F48DDF3C}"/>
              </a:ext>
            </a:extLst>
          </p:cNvPr>
          <p:cNvSpPr/>
          <p:nvPr/>
        </p:nvSpPr>
        <p:spPr>
          <a:xfrm>
            <a:off x="7883236" y="919871"/>
            <a:ext cx="803565" cy="316089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(14%) 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2D5CC-0F8F-45D5-6590-DEDDA03A8384}"/>
              </a:ext>
            </a:extLst>
          </p:cNvPr>
          <p:cNvSpPr/>
          <p:nvPr/>
        </p:nvSpPr>
        <p:spPr>
          <a:xfrm>
            <a:off x="6680236" y="940754"/>
            <a:ext cx="827093" cy="316089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(18%)</a:t>
            </a:r>
            <a:endParaRPr lang="en-US" sz="1600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C4A754-97D4-3E90-0F6B-FA140C691B92}"/>
              </a:ext>
            </a:extLst>
          </p:cNvPr>
          <p:cNvSpPr/>
          <p:nvPr/>
        </p:nvSpPr>
        <p:spPr>
          <a:xfrm>
            <a:off x="5570248" y="919870"/>
            <a:ext cx="827093" cy="316089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(31%)</a:t>
            </a:r>
            <a:endParaRPr lang="en-US" sz="1600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85A99C-B6ED-01EE-97BE-58491C9D7799}"/>
              </a:ext>
            </a:extLst>
          </p:cNvPr>
          <p:cNvSpPr/>
          <p:nvPr/>
        </p:nvSpPr>
        <p:spPr>
          <a:xfrm>
            <a:off x="4432876" y="935109"/>
            <a:ext cx="827093" cy="316089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(37%)</a:t>
            </a:r>
            <a:endParaRPr lang="en-US" sz="1600" dirty="0">
              <a:ln>
                <a:noFill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5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82ED-18A6-02F0-3EBB-A96DBA49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2611"/>
            <a:ext cx="8229602" cy="313932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1A9B903-BCEE-D6D3-9A15-39A2A3E5F5A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80633701"/>
              </p:ext>
            </p:extLst>
          </p:nvPr>
        </p:nvGraphicFramePr>
        <p:xfrm>
          <a:off x="844123" y="1013128"/>
          <a:ext cx="7623842" cy="3129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318">
                  <a:extLst>
                    <a:ext uri="{9D8B030D-6E8A-4147-A177-3AD203B41FA5}">
                      <a16:colId xmlns:a16="http://schemas.microsoft.com/office/drawing/2014/main" val="2774113786"/>
                    </a:ext>
                  </a:extLst>
                </a:gridCol>
                <a:gridCol w="1495095">
                  <a:extLst>
                    <a:ext uri="{9D8B030D-6E8A-4147-A177-3AD203B41FA5}">
                      <a16:colId xmlns:a16="http://schemas.microsoft.com/office/drawing/2014/main" val="474057427"/>
                    </a:ext>
                  </a:extLst>
                </a:gridCol>
                <a:gridCol w="1449442">
                  <a:extLst>
                    <a:ext uri="{9D8B030D-6E8A-4147-A177-3AD203B41FA5}">
                      <a16:colId xmlns:a16="http://schemas.microsoft.com/office/drawing/2014/main" val="1164060019"/>
                    </a:ext>
                  </a:extLst>
                </a:gridCol>
                <a:gridCol w="1780417">
                  <a:extLst>
                    <a:ext uri="{9D8B030D-6E8A-4147-A177-3AD203B41FA5}">
                      <a16:colId xmlns:a16="http://schemas.microsoft.com/office/drawing/2014/main" val="950785761"/>
                    </a:ext>
                  </a:extLst>
                </a:gridCol>
                <a:gridCol w="941570">
                  <a:extLst>
                    <a:ext uri="{9D8B030D-6E8A-4147-A177-3AD203B41FA5}">
                      <a16:colId xmlns:a16="http://schemas.microsoft.com/office/drawing/2014/main" val="2454556084"/>
                    </a:ext>
                  </a:extLst>
                </a:gridCol>
              </a:tblGrid>
              <a:tr h="402184"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Complication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BMI </a:t>
                      </a:r>
                      <a:r>
                        <a:rPr lang="en-US" sz="1250" u="sng" dirty="0"/>
                        <a:t>&lt;</a:t>
                      </a:r>
                      <a:r>
                        <a:rPr lang="en-US" sz="1250" dirty="0"/>
                        <a:t> 29.99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BMI </a:t>
                      </a:r>
                      <a:r>
                        <a:rPr lang="en-US" sz="1250" u="sng" dirty="0"/>
                        <a:t>&gt;</a:t>
                      </a:r>
                      <a:r>
                        <a:rPr lang="en-US" sz="1250" dirty="0"/>
                        <a:t> 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Combined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P value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4955426"/>
                  </a:ext>
                </a:extLst>
              </a:tr>
              <a:tr h="402184"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Overall Complication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251/3027 (8.3%)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596/5140 (11.7%)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847/8140 (10.4%)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0.001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1555680"/>
                  </a:ext>
                </a:extLst>
              </a:tr>
              <a:tr h="402184"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Seroma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103/3027 (1.26%)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354/5140 (4.34%)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457/8140 (5.6%)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0.001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0245431"/>
                  </a:ext>
                </a:extLst>
              </a:tr>
              <a:tr h="402184"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SSI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13/3027 (0.43%)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42/5113 (0.82%)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55/8140 (0.68%)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0.03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0371675"/>
                  </a:ext>
                </a:extLst>
              </a:tr>
              <a:tr h="402184"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SSO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141/3027 (4.7%)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430/5113 (8.4%)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571/8140 (7%)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0.001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275533"/>
                  </a:ext>
                </a:extLst>
              </a:tr>
              <a:tr h="669390"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SSI/SSO requiring intervention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32/3027 (1.1%)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81/5113 (1.6%)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113/8140 (1.4%)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0.05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8463066"/>
                  </a:ext>
                </a:extLst>
              </a:tr>
              <a:tr h="448903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30-day readmissions</a:t>
                      </a:r>
                      <a:endParaRPr lang="en-US" sz="125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96/3027 (3.2%)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140/5113 (2.7%)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236/8140 (2.9%)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dirty="0"/>
                        <a:t>0.26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619751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BF271-4EE2-272D-2554-AE2D80163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88B8D-A4DA-45EB-8E79-1060B02CD9D5}"/>
              </a:ext>
            </a:extLst>
          </p:cNvPr>
          <p:cNvSpPr txBox="1">
            <a:spLocks/>
          </p:cNvSpPr>
          <p:nvPr/>
        </p:nvSpPr>
        <p:spPr>
          <a:xfrm>
            <a:off x="1700211" y="4916769"/>
            <a:ext cx="5743578" cy="1426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400" b="1" i="0" kern="1200" cap="none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2. 30-day rate of most common complications in obese and non-obese patients undergoing robotic VHR </a:t>
            </a:r>
            <a:b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200" dirty="0"/>
              <a:t>N = 8140 </a:t>
            </a:r>
          </a:p>
          <a:p>
            <a:pPr algn="ctr"/>
            <a:endParaRPr lang="en-US" sz="1200" b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7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6A414-CC4D-3C6D-CAF4-06F47FAB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8201B-FBF5-0F09-DA37-F45788B1D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690BDA-EB99-EFB9-1BB0-E53494344D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61993" t="1840" b="2642"/>
          <a:stretch/>
        </p:blipFill>
        <p:spPr>
          <a:xfrm rot="16200000">
            <a:off x="3642811" y="-2218447"/>
            <a:ext cx="2049277" cy="86868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674200-C52C-DBA8-8570-DA9ECB5549E2}"/>
              </a:ext>
            </a:extLst>
          </p:cNvPr>
          <p:cNvSpPr txBox="1"/>
          <p:nvPr/>
        </p:nvSpPr>
        <p:spPr>
          <a:xfrm>
            <a:off x="1517056" y="3940029"/>
            <a:ext cx="630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4. Calculated odds ratio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postoperative complications after undergoing RVHR based on patient comorbidities and known risk factors 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2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CBCA0-028C-D4DC-88BE-CFBDECAC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35E12-1FC9-AF08-3631-D56907ABD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60D5E787-AF4C-991C-64FD-D16B6803D1E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b="33166"/>
          <a:stretch/>
        </p:blipFill>
        <p:spPr>
          <a:xfrm>
            <a:off x="11528" y="1035620"/>
            <a:ext cx="9028532" cy="1301180"/>
          </a:xfr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AB9FF8E-CC41-7A8A-D719-5A1C45C8E55F}"/>
              </a:ext>
            </a:extLst>
          </p:cNvPr>
          <p:cNvSpPr txBox="1">
            <a:spLocks/>
          </p:cNvSpPr>
          <p:nvPr/>
        </p:nvSpPr>
        <p:spPr>
          <a:xfrm>
            <a:off x="1700211" y="4823709"/>
            <a:ext cx="5743578" cy="1426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9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400" b="1" i="0" kern="1200" cap="none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3. </a:t>
            </a:r>
            <a:r>
              <a:rPr lang="en-US" sz="1200" b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HerQLes</a:t>
            </a:r>
            <a:r>
              <a:rPr lang="en-US" sz="12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PROMIS Pain 3A T-Scores at baseline, 30 days, and 6 months postoperatively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02B8E-ED20-0E45-9BF4-AE01A111A3CC}"/>
              </a:ext>
            </a:extLst>
          </p:cNvPr>
          <p:cNvSpPr txBox="1"/>
          <p:nvPr/>
        </p:nvSpPr>
        <p:spPr>
          <a:xfrm>
            <a:off x="207794" y="3753937"/>
            <a:ext cx="86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No difference in QOL or pain score at 6 months</a:t>
            </a:r>
          </a:p>
        </p:txBody>
      </p:sp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21950458-D3E7-0DDF-8970-DCA067AE8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449"/>
          <a:stretch/>
        </p:blipFill>
        <p:spPr>
          <a:xfrm>
            <a:off x="64668" y="3029197"/>
            <a:ext cx="9028532" cy="653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102CC5-90D1-AD58-1212-DA4E87C2CC81}"/>
              </a:ext>
            </a:extLst>
          </p:cNvPr>
          <p:cNvSpPr txBox="1"/>
          <p:nvPr/>
        </p:nvSpPr>
        <p:spPr>
          <a:xfrm>
            <a:off x="2415973" y="2432147"/>
            <a:ext cx="4847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Improvement:       67%		 69%		95%		135%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DDC9B9-910A-7E40-A4BC-92F2343408DE}"/>
              </a:ext>
            </a:extLst>
          </p:cNvPr>
          <p:cNvSpPr txBox="1"/>
          <p:nvPr/>
        </p:nvSpPr>
        <p:spPr>
          <a:xfrm>
            <a:off x="2415973" y="3653717"/>
            <a:ext cx="4748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Reduction:       22%		10%		27%		22% </a:t>
            </a:r>
          </a:p>
          <a:p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2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NYU Langone Health Theme 1 Purple Cover White Interior">
  <a:themeElements>
    <a:clrScheme name="NYU Langone Vibrant Office Colors">
      <a:dk1>
        <a:srgbClr val="53565A"/>
      </a:dk1>
      <a:lt1>
        <a:srgbClr val="FFFFFF"/>
      </a:lt1>
      <a:dk2>
        <a:srgbClr val="580F8B"/>
      </a:dk2>
      <a:lt2>
        <a:srgbClr val="D9D9D6"/>
      </a:lt2>
      <a:accent1>
        <a:srgbClr val="580F8B"/>
      </a:accent1>
      <a:accent2>
        <a:srgbClr val="E0A526"/>
      </a:accent2>
      <a:accent3>
        <a:srgbClr val="489FDF"/>
      </a:accent3>
      <a:accent4>
        <a:srgbClr val="E5554F"/>
      </a:accent4>
      <a:accent5>
        <a:srgbClr val="40C1AC"/>
      </a:accent5>
      <a:accent6>
        <a:srgbClr val="9BB8D3"/>
      </a:accent6>
      <a:hlink>
        <a:srgbClr val="0000FF"/>
      </a:hlink>
      <a:folHlink>
        <a:srgbClr val="00EBFF"/>
      </a:folHlink>
    </a:clrScheme>
    <a:fontScheme name="NYU Langone Offic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>
            <a:ln>
              <a:noFill/>
            </a:ln>
            <a:solidFill>
              <a:schemeClr val="accent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9" id="{603220F1-3477-264D-A5C4-944B6C8361D1}" vid="{D3FEF756-BC4C-EF42-A084-459B398DAC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NYULH_Theme1_PurpleCoverWhiteInterior_16x9 template PPT</Template>
  <TotalTime>6140</TotalTime>
  <Words>906</Words>
  <Application>Microsoft Macintosh PowerPoint</Application>
  <PresentationFormat>On-screen Show (16:9)</PresentationFormat>
  <Paragraphs>115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Söhne</vt:lpstr>
      <vt:lpstr>Times New Roman</vt:lpstr>
      <vt:lpstr>NYU Langone Health Theme 1 Purple Cover White Interior</vt:lpstr>
      <vt:lpstr>Comparison of Outcomes After Robotic Ventral Hernia Repair in Obese vs Non-obese Patients</vt:lpstr>
      <vt:lpstr>DISCLOSURES </vt:lpstr>
      <vt:lpstr>Background</vt:lpstr>
      <vt:lpstr>Methods</vt:lpstr>
      <vt:lpstr>Methods</vt:lpstr>
      <vt:lpstr>Table 1. Patient Demographics (BMI= body mass index, ASA= the American society of anesthesiologist, HT= hypertension, CAD=coronary artery disease, COPD= chronic obstructive pulmonary disease, DM= diabetes mellitus, SD= standard deviation, IQR= interquartile range p value= 0.001 </vt:lpstr>
      <vt:lpstr>Results</vt:lpstr>
      <vt:lpstr>Results</vt:lpstr>
      <vt:lpstr>Results</vt:lpstr>
      <vt:lpstr>Discussion</vt:lpstr>
      <vt:lpstr>Conclusion</vt:lpstr>
      <vt:lpstr>Limitations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area</dc:title>
  <dc:creator>Ude Welcome, Akuezunkpa</dc:creator>
  <cp:lastModifiedBy>Ashley A Lopez</cp:lastModifiedBy>
  <cp:revision>26</cp:revision>
  <dcterms:created xsi:type="dcterms:W3CDTF">2022-04-25T14:45:47Z</dcterms:created>
  <dcterms:modified xsi:type="dcterms:W3CDTF">2023-03-05T15:48:21Z</dcterms:modified>
</cp:coreProperties>
</file>