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8" r:id="rId10"/>
    <p:sldId id="269" r:id="rId11"/>
    <p:sldId id="267" r:id="rId12"/>
    <p:sldId id="266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C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45BC8B-60A3-43F9-8A8E-5998187843A4}" v="903" dt="2023-03-03T17:30:49.3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84262" autoAdjust="0"/>
  </p:normalViewPr>
  <p:slideViewPr>
    <p:cSldViewPr snapToGrid="0">
      <p:cViewPr varScale="1">
        <p:scale>
          <a:sx n="93" d="100"/>
          <a:sy n="93" d="100"/>
        </p:scale>
        <p:origin x="12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y Haskins" userId="e429176184339f60" providerId="LiveId" clId="{EE45BC8B-60A3-43F9-8A8E-5998187843A4}"/>
    <pc:docChg chg="undo redo custSel addSld delSld modSld sldOrd">
      <pc:chgData name="Ivy Haskins" userId="e429176184339f60" providerId="LiveId" clId="{EE45BC8B-60A3-43F9-8A8E-5998187843A4}" dt="2023-03-03T17:30:49.374" v="4317" actId="20577"/>
      <pc:docMkLst>
        <pc:docMk/>
      </pc:docMkLst>
      <pc:sldChg chg="modSp mod">
        <pc:chgData name="Ivy Haskins" userId="e429176184339f60" providerId="LiveId" clId="{EE45BC8B-60A3-43F9-8A8E-5998187843A4}" dt="2023-02-26T15:38:25.001" v="1014" actId="20577"/>
        <pc:sldMkLst>
          <pc:docMk/>
          <pc:sldMk cId="3909872097" sldId="256"/>
        </pc:sldMkLst>
        <pc:spChg chg="mod">
          <ac:chgData name="Ivy Haskins" userId="e429176184339f60" providerId="LiveId" clId="{EE45BC8B-60A3-43F9-8A8E-5998187843A4}" dt="2023-02-26T15:38:25.001" v="1014" actId="20577"/>
          <ac:spMkLst>
            <pc:docMk/>
            <pc:sldMk cId="3909872097" sldId="256"/>
            <ac:spMk id="2" creationId="{1BD83738-4BE4-CEE0-D1FF-2BD451BB500F}"/>
          </ac:spMkLst>
        </pc:spChg>
      </pc:sldChg>
      <pc:sldChg chg="addSp delSp modSp mod setBg">
        <pc:chgData name="Ivy Haskins" userId="e429176184339f60" providerId="LiveId" clId="{EE45BC8B-60A3-43F9-8A8E-5998187843A4}" dt="2023-03-03T17:26:38.437" v="4213" actId="20577"/>
        <pc:sldMkLst>
          <pc:docMk/>
          <pc:sldMk cId="3975549084" sldId="257"/>
        </pc:sldMkLst>
        <pc:spChg chg="mod">
          <ac:chgData name="Ivy Haskins" userId="e429176184339f60" providerId="LiveId" clId="{EE45BC8B-60A3-43F9-8A8E-5998187843A4}" dt="2023-02-26T17:18:11.652" v="4141" actId="2711"/>
          <ac:spMkLst>
            <pc:docMk/>
            <pc:sldMk cId="3975549084" sldId="257"/>
            <ac:spMk id="2" creationId="{9AF5393B-21B7-87CF-4298-2E5BABFAB798}"/>
          </ac:spMkLst>
        </pc:spChg>
        <pc:spChg chg="add del">
          <ac:chgData name="Ivy Haskins" userId="e429176184339f60" providerId="LiveId" clId="{EE45BC8B-60A3-43F9-8A8E-5998187843A4}" dt="2023-02-26T15:02:33.622" v="572" actId="26606"/>
          <ac:spMkLst>
            <pc:docMk/>
            <pc:sldMk cId="3975549084" sldId="257"/>
            <ac:spMk id="1030" creationId="{2C61293E-6EBE-43EF-A52C-9BEBFD7679D4}"/>
          </ac:spMkLst>
        </pc:spChg>
        <pc:spChg chg="add del">
          <ac:chgData name="Ivy Haskins" userId="e429176184339f60" providerId="LiveId" clId="{EE45BC8B-60A3-43F9-8A8E-5998187843A4}" dt="2023-02-26T15:02:33.622" v="572" actId="26606"/>
          <ac:spMkLst>
            <pc:docMk/>
            <pc:sldMk cId="3975549084" sldId="257"/>
            <ac:spMk id="1035" creationId="{21540236-BFD5-4A9D-8840-4703E7F76825}"/>
          </ac:spMkLst>
        </pc:spChg>
        <pc:spChg chg="add del">
          <ac:chgData name="Ivy Haskins" userId="e429176184339f60" providerId="LiveId" clId="{EE45BC8B-60A3-43F9-8A8E-5998187843A4}" dt="2023-02-26T17:03:29.537" v="3772" actId="26606"/>
          <ac:spMkLst>
            <pc:docMk/>
            <pc:sldMk cId="3975549084" sldId="257"/>
            <ac:spMk id="1037" creationId="{45D37F4E-DDB4-456B-97E0-9937730A039F}"/>
          </ac:spMkLst>
        </pc:spChg>
        <pc:spChg chg="add del">
          <ac:chgData name="Ivy Haskins" userId="e429176184339f60" providerId="LiveId" clId="{EE45BC8B-60A3-43F9-8A8E-5998187843A4}" dt="2023-02-26T15:01:51.700" v="568" actId="26606"/>
          <ac:spMkLst>
            <pc:docMk/>
            <pc:sldMk cId="3975549084" sldId="257"/>
            <ac:spMk id="1038" creationId="{743AA782-23D1-4521-8CAD-47662984AA08}"/>
          </ac:spMkLst>
        </pc:spChg>
        <pc:spChg chg="add del">
          <ac:chgData name="Ivy Haskins" userId="e429176184339f60" providerId="LiveId" clId="{EE45BC8B-60A3-43F9-8A8E-5998187843A4}" dt="2023-02-26T17:03:29.537" v="3772" actId="26606"/>
          <ac:spMkLst>
            <pc:docMk/>
            <pc:sldMk cId="3975549084" sldId="257"/>
            <ac:spMk id="1039" creationId="{B2DD41CD-8F47-4F56-AD12-4E2FF7696987}"/>
          </ac:spMkLst>
        </pc:spChg>
        <pc:spChg chg="add del">
          <ac:chgData name="Ivy Haskins" userId="e429176184339f60" providerId="LiveId" clId="{EE45BC8B-60A3-43F9-8A8E-5998187843A4}" dt="2023-02-26T15:01:51.700" v="568" actId="26606"/>
          <ac:spMkLst>
            <pc:docMk/>
            <pc:sldMk cId="3975549084" sldId="257"/>
            <ac:spMk id="1040" creationId="{650D18FE-0824-4A46-B22C-A86B52E5780A}"/>
          </ac:spMkLst>
        </pc:spChg>
        <pc:spChg chg="add del">
          <ac:chgData name="Ivy Haskins" userId="e429176184339f60" providerId="LiveId" clId="{EE45BC8B-60A3-43F9-8A8E-5998187843A4}" dt="2023-02-26T17:03:24.109" v="3769" actId="26606"/>
          <ac:spMkLst>
            <pc:docMk/>
            <pc:sldMk cId="3975549084" sldId="257"/>
            <ac:spMk id="1044" creationId="{743AA782-23D1-4521-8CAD-47662984AA08}"/>
          </ac:spMkLst>
        </pc:spChg>
        <pc:spChg chg="add del">
          <ac:chgData name="Ivy Haskins" userId="e429176184339f60" providerId="LiveId" clId="{EE45BC8B-60A3-43F9-8A8E-5998187843A4}" dt="2023-02-26T17:03:24.109" v="3769" actId="26606"/>
          <ac:spMkLst>
            <pc:docMk/>
            <pc:sldMk cId="3975549084" sldId="257"/>
            <ac:spMk id="1046" creationId="{71877DBC-BB60-40F0-AC93-2ACDBAAE60CE}"/>
          </ac:spMkLst>
        </pc:spChg>
        <pc:spChg chg="add del">
          <ac:chgData name="Ivy Haskins" userId="e429176184339f60" providerId="LiveId" clId="{EE45BC8B-60A3-43F9-8A8E-5998187843A4}" dt="2023-02-26T17:03:29.518" v="3771" actId="26606"/>
          <ac:spMkLst>
            <pc:docMk/>
            <pc:sldMk cId="3975549084" sldId="257"/>
            <ac:spMk id="1048" creationId="{C7B97305-E151-42DC-94BA-BF01D95D343A}"/>
          </ac:spMkLst>
        </pc:spChg>
        <pc:spChg chg="add del">
          <ac:chgData name="Ivy Haskins" userId="e429176184339f60" providerId="LiveId" clId="{EE45BC8B-60A3-43F9-8A8E-5998187843A4}" dt="2023-02-26T17:18:00.775" v="4140" actId="26606"/>
          <ac:spMkLst>
            <pc:docMk/>
            <pc:sldMk cId="3975549084" sldId="257"/>
            <ac:spMk id="1050" creationId="{A6D37EE4-EA1B-46EE-A54B-5233C63C9695}"/>
          </ac:spMkLst>
        </pc:spChg>
        <pc:spChg chg="add del">
          <ac:chgData name="Ivy Haskins" userId="e429176184339f60" providerId="LiveId" clId="{EE45BC8B-60A3-43F9-8A8E-5998187843A4}" dt="2023-02-26T17:18:00.775" v="4140" actId="26606"/>
          <ac:spMkLst>
            <pc:docMk/>
            <pc:sldMk cId="3975549084" sldId="257"/>
            <ac:spMk id="1051" creationId="{927D5270-6648-4CC1-8F78-48BE299CAC25}"/>
          </ac:spMkLst>
        </pc:spChg>
        <pc:spChg chg="add del">
          <ac:chgData name="Ivy Haskins" userId="e429176184339f60" providerId="LiveId" clId="{EE45BC8B-60A3-43F9-8A8E-5998187843A4}" dt="2023-02-26T17:18:00.756" v="4139" actId="26606"/>
          <ac:spMkLst>
            <pc:docMk/>
            <pc:sldMk cId="3975549084" sldId="257"/>
            <ac:spMk id="1053" creationId="{A6D37EE4-EA1B-46EE-A54B-5233C63C9695}"/>
          </ac:spMkLst>
        </pc:spChg>
        <pc:spChg chg="add del">
          <ac:chgData name="Ivy Haskins" userId="e429176184339f60" providerId="LiveId" clId="{EE45BC8B-60A3-43F9-8A8E-5998187843A4}" dt="2023-02-26T17:18:00.756" v="4139" actId="26606"/>
          <ac:spMkLst>
            <pc:docMk/>
            <pc:sldMk cId="3975549084" sldId="257"/>
            <ac:spMk id="1054" creationId="{927D5270-6648-4CC1-8F78-48BE299CAC25}"/>
          </ac:spMkLst>
        </pc:spChg>
        <pc:spChg chg="add del">
          <ac:chgData name="Ivy Haskins" userId="e429176184339f60" providerId="LiveId" clId="{EE45BC8B-60A3-43F9-8A8E-5998187843A4}" dt="2023-02-26T17:17:17.715" v="4135" actId="26606"/>
          <ac:spMkLst>
            <pc:docMk/>
            <pc:sldMk cId="3975549084" sldId="257"/>
            <ac:spMk id="1056" creationId="{F13C74B1-5B17-4795-BED0-7140497B445A}"/>
          </ac:spMkLst>
        </pc:spChg>
        <pc:spChg chg="add">
          <ac:chgData name="Ivy Haskins" userId="e429176184339f60" providerId="LiveId" clId="{EE45BC8B-60A3-43F9-8A8E-5998187843A4}" dt="2023-02-26T17:18:00.775" v="4140" actId="26606"/>
          <ac:spMkLst>
            <pc:docMk/>
            <pc:sldMk cId="3975549084" sldId="257"/>
            <ac:spMk id="1057" creationId="{45D37F4E-DDB4-456B-97E0-9937730A039F}"/>
          </ac:spMkLst>
        </pc:spChg>
        <pc:spChg chg="add del">
          <ac:chgData name="Ivy Haskins" userId="e429176184339f60" providerId="LiveId" clId="{EE45BC8B-60A3-43F9-8A8E-5998187843A4}" dt="2023-02-26T17:17:17.715" v="4135" actId="26606"/>
          <ac:spMkLst>
            <pc:docMk/>
            <pc:sldMk cId="3975549084" sldId="257"/>
            <ac:spMk id="1058" creationId="{D4974D33-8DC5-464E-8C6D-BE58F0669C17}"/>
          </ac:spMkLst>
        </pc:spChg>
        <pc:spChg chg="add">
          <ac:chgData name="Ivy Haskins" userId="e429176184339f60" providerId="LiveId" clId="{EE45BC8B-60A3-43F9-8A8E-5998187843A4}" dt="2023-02-26T17:18:00.775" v="4140" actId="26606"/>
          <ac:spMkLst>
            <pc:docMk/>
            <pc:sldMk cId="3975549084" sldId="257"/>
            <ac:spMk id="1059" creationId="{B2DD41CD-8F47-4F56-AD12-4E2FF7696987}"/>
          </ac:spMkLst>
        </pc:spChg>
        <pc:spChg chg="add del">
          <ac:chgData name="Ivy Haskins" userId="e429176184339f60" providerId="LiveId" clId="{EE45BC8B-60A3-43F9-8A8E-5998187843A4}" dt="2023-02-26T17:17:39.881" v="4137" actId="26606"/>
          <ac:spMkLst>
            <pc:docMk/>
            <pc:sldMk cId="3975549084" sldId="257"/>
            <ac:spMk id="1060" creationId="{743AA782-23D1-4521-8CAD-47662984AA08}"/>
          </ac:spMkLst>
        </pc:spChg>
        <pc:spChg chg="add del">
          <ac:chgData name="Ivy Haskins" userId="e429176184339f60" providerId="LiveId" clId="{EE45BC8B-60A3-43F9-8A8E-5998187843A4}" dt="2023-02-26T17:17:39.881" v="4137" actId="26606"/>
          <ac:spMkLst>
            <pc:docMk/>
            <pc:sldMk cId="3975549084" sldId="257"/>
            <ac:spMk id="1061" creationId="{71877DBC-BB60-40F0-AC93-2ACDBAAE60CE}"/>
          </ac:spMkLst>
        </pc:spChg>
        <pc:graphicFrameChg chg="mod ord modGraphic">
          <ac:chgData name="Ivy Haskins" userId="e429176184339f60" providerId="LiveId" clId="{EE45BC8B-60A3-43F9-8A8E-5998187843A4}" dt="2023-03-03T17:26:38.437" v="4213" actId="20577"/>
          <ac:graphicFrameMkLst>
            <pc:docMk/>
            <pc:sldMk cId="3975549084" sldId="257"/>
            <ac:graphicFrameMk id="1028" creationId="{57EBB174-ADBE-246D-8C7C-7E88C5E422F7}"/>
          </ac:graphicFrameMkLst>
        </pc:graphicFrameChg>
        <pc:picChg chg="mod">
          <ac:chgData name="Ivy Haskins" userId="e429176184339f60" providerId="LiveId" clId="{EE45BC8B-60A3-43F9-8A8E-5998187843A4}" dt="2023-02-26T17:18:00.775" v="4140" actId="26606"/>
          <ac:picMkLst>
            <pc:docMk/>
            <pc:sldMk cId="3975549084" sldId="257"/>
            <ac:picMk id="1026" creationId="{DB2AB5D2-EA50-E29C-C46C-D4395B8A9939}"/>
          </ac:picMkLst>
        </pc:picChg>
        <pc:cxnChg chg="add del">
          <ac:chgData name="Ivy Haskins" userId="e429176184339f60" providerId="LiveId" clId="{EE45BC8B-60A3-43F9-8A8E-5998187843A4}" dt="2023-02-26T15:01:54.545" v="570" actId="26606"/>
          <ac:cxnSpMkLst>
            <pc:docMk/>
            <pc:sldMk cId="3975549084" sldId="257"/>
            <ac:cxnSpMk id="1033" creationId="{A7F400EE-A8A5-48AF-B4D6-291B52C6F0B0}"/>
          </ac:cxnSpMkLst>
        </pc:cxnChg>
      </pc:sldChg>
      <pc:sldChg chg="addSp delSp modSp mod modAnim delDesignElem chgLayout">
        <pc:chgData name="Ivy Haskins" userId="e429176184339f60" providerId="LiveId" clId="{EE45BC8B-60A3-43F9-8A8E-5998187843A4}" dt="2023-03-03T17:28:15.782" v="4298"/>
        <pc:sldMkLst>
          <pc:docMk/>
          <pc:sldMk cId="3468242810" sldId="258"/>
        </pc:sldMkLst>
        <pc:spChg chg="mod ord">
          <ac:chgData name="Ivy Haskins" userId="e429176184339f60" providerId="LiveId" clId="{EE45BC8B-60A3-43F9-8A8E-5998187843A4}" dt="2023-02-26T14:57:10.968" v="232" actId="700"/>
          <ac:spMkLst>
            <pc:docMk/>
            <pc:sldMk cId="3468242810" sldId="258"/>
            <ac:spMk id="2" creationId="{EBE4B8F2-CDEA-0235-BF89-9B75FECD223D}"/>
          </ac:spMkLst>
        </pc:spChg>
        <pc:spChg chg="add mod">
          <ac:chgData name="Ivy Haskins" userId="e429176184339f60" providerId="LiveId" clId="{EE45BC8B-60A3-43F9-8A8E-5998187843A4}" dt="2023-03-03T17:28:09.403" v="4297" actId="1076"/>
          <ac:spMkLst>
            <pc:docMk/>
            <pc:sldMk cId="3468242810" sldId="258"/>
            <ac:spMk id="3" creationId="{D5B170B0-30B5-EBB3-EAE5-2082D11D3918}"/>
          </ac:spMkLst>
        </pc:spChg>
        <pc:spChg chg="mod">
          <ac:chgData name="Ivy Haskins" userId="e429176184339f60" providerId="LiveId" clId="{EE45BC8B-60A3-43F9-8A8E-5998187843A4}" dt="2023-02-26T17:05:31.921" v="3779" actId="13822"/>
          <ac:spMkLst>
            <pc:docMk/>
            <pc:sldMk cId="3468242810" sldId="258"/>
            <ac:spMk id="6" creationId="{8482DFC7-C88E-B64B-DE54-192F032A507E}"/>
          </ac:spMkLst>
        </pc:spChg>
        <pc:spChg chg="add del">
          <ac:chgData name="Ivy Haskins" userId="e429176184339f60" providerId="LiveId" clId="{EE45BC8B-60A3-43F9-8A8E-5998187843A4}" dt="2023-02-26T14:57:10.968" v="232" actId="700"/>
          <ac:spMkLst>
            <pc:docMk/>
            <pc:sldMk cId="3468242810" sldId="258"/>
            <ac:spMk id="10" creationId="{777A147A-9ED8-46B4-8660-1B3C2AA880B5}"/>
          </ac:spMkLst>
        </pc:spChg>
        <pc:spChg chg="mod">
          <ac:chgData name="Ivy Haskins" userId="e429176184339f60" providerId="LiveId" clId="{EE45BC8B-60A3-43F9-8A8E-5998187843A4}" dt="2023-02-26T15:34:16.610" v="792" actId="1036"/>
          <ac:spMkLst>
            <pc:docMk/>
            <pc:sldMk cId="3468242810" sldId="258"/>
            <ac:spMk id="11" creationId="{28F18D05-821B-2ED4-96A8-912474B1164F}"/>
          </ac:spMkLst>
        </pc:spChg>
        <pc:spChg chg="add del">
          <ac:chgData name="Ivy Haskins" userId="e429176184339f60" providerId="LiveId" clId="{EE45BC8B-60A3-43F9-8A8E-5998187843A4}" dt="2023-02-26T14:57:10.968" v="232" actId="700"/>
          <ac:spMkLst>
            <pc:docMk/>
            <pc:sldMk cId="3468242810" sldId="258"/>
            <ac:spMk id="12" creationId="{5D6C15A0-C087-4593-8414-2B4EC1CDC3DE}"/>
          </ac:spMkLst>
        </pc:spChg>
        <pc:spChg chg="mod">
          <ac:chgData name="Ivy Haskins" userId="e429176184339f60" providerId="LiveId" clId="{EE45BC8B-60A3-43F9-8A8E-5998187843A4}" dt="2023-02-26T17:05:36.003" v="3780" actId="13822"/>
          <ac:spMkLst>
            <pc:docMk/>
            <pc:sldMk cId="3468242810" sldId="258"/>
            <ac:spMk id="17" creationId="{5D79622C-3D11-FF38-2D33-D5A19FE9B587}"/>
          </ac:spMkLst>
        </pc:spChg>
        <pc:spChg chg="mod">
          <ac:chgData name="Ivy Haskins" userId="e429176184339f60" providerId="LiveId" clId="{EE45BC8B-60A3-43F9-8A8E-5998187843A4}" dt="2023-02-26T15:34:16.610" v="792" actId="1036"/>
          <ac:spMkLst>
            <pc:docMk/>
            <pc:sldMk cId="3468242810" sldId="258"/>
            <ac:spMk id="18" creationId="{DB9F7142-E428-D315-3840-EFE1230D2529}"/>
          </ac:spMkLst>
        </pc:spChg>
        <pc:spChg chg="mod">
          <ac:chgData name="Ivy Haskins" userId="e429176184339f60" providerId="LiveId" clId="{EE45BC8B-60A3-43F9-8A8E-5998187843A4}" dt="2023-02-26T17:05:50.502" v="3783" actId="13822"/>
          <ac:spMkLst>
            <pc:docMk/>
            <pc:sldMk cId="3468242810" sldId="258"/>
            <ac:spMk id="19" creationId="{AA5523DD-8C84-BC13-448D-9333FDA1B76B}"/>
          </ac:spMkLst>
        </pc:spChg>
        <pc:spChg chg="mod">
          <ac:chgData name="Ivy Haskins" userId="e429176184339f60" providerId="LiveId" clId="{EE45BC8B-60A3-43F9-8A8E-5998187843A4}" dt="2023-02-26T17:05:42.197" v="3782" actId="13822"/>
          <ac:spMkLst>
            <pc:docMk/>
            <pc:sldMk cId="3468242810" sldId="258"/>
            <ac:spMk id="20" creationId="{93201DFD-5E24-626F-4974-212FBEBA826F}"/>
          </ac:spMkLst>
        </pc:spChg>
        <pc:spChg chg="add del mod ord">
          <ac:chgData name="Ivy Haskins" userId="e429176184339f60" providerId="LiveId" clId="{EE45BC8B-60A3-43F9-8A8E-5998187843A4}" dt="2023-02-26T14:57:10.968" v="232" actId="700"/>
          <ac:spMkLst>
            <pc:docMk/>
            <pc:sldMk cId="3468242810" sldId="258"/>
            <ac:spMk id="26" creationId="{A50596CC-2EBA-9B89-FE81-FDAE91852333}"/>
          </ac:spMkLst>
        </pc:spChg>
        <pc:spChg chg="add mod">
          <ac:chgData name="Ivy Haskins" userId="e429176184339f60" providerId="LiveId" clId="{EE45BC8B-60A3-43F9-8A8E-5998187843A4}" dt="2023-03-03T17:28:00.620" v="4287" actId="20577"/>
          <ac:spMkLst>
            <pc:docMk/>
            <pc:sldMk cId="3468242810" sldId="258"/>
            <ac:spMk id="27" creationId="{0A14024A-6B99-268A-0576-068AABD05CE0}"/>
          </ac:spMkLst>
        </pc:spChg>
        <pc:picChg chg="mod">
          <ac:chgData name="Ivy Haskins" userId="e429176184339f60" providerId="LiveId" clId="{EE45BC8B-60A3-43F9-8A8E-5998187843A4}" dt="2023-02-26T17:04:38.617" v="3777" actId="208"/>
          <ac:picMkLst>
            <pc:docMk/>
            <pc:sldMk cId="3468242810" sldId="258"/>
            <ac:picMk id="22" creationId="{E12026CE-72F2-C0FE-4753-3D487E43F497}"/>
          </ac:picMkLst>
        </pc:picChg>
        <pc:picChg chg="mod">
          <ac:chgData name="Ivy Haskins" userId="e429176184339f60" providerId="LiveId" clId="{EE45BC8B-60A3-43F9-8A8E-5998187843A4}" dt="2023-02-26T17:04:38.617" v="3777" actId="208"/>
          <ac:picMkLst>
            <pc:docMk/>
            <pc:sldMk cId="3468242810" sldId="258"/>
            <ac:picMk id="24" creationId="{B741A608-CFCF-4DBB-194F-80A6859F5CE0}"/>
          </ac:picMkLst>
        </pc:picChg>
        <pc:cxnChg chg="mod">
          <ac:chgData name="Ivy Haskins" userId="e429176184339f60" providerId="LiveId" clId="{EE45BC8B-60A3-43F9-8A8E-5998187843A4}" dt="2023-02-26T17:04:28.712" v="3776" actId="208"/>
          <ac:cxnSpMkLst>
            <pc:docMk/>
            <pc:sldMk cId="3468242810" sldId="258"/>
            <ac:cxnSpMk id="14" creationId="{6D245FD9-9D1C-82A1-E5CD-F164E93D747A}"/>
          </ac:cxnSpMkLst>
        </pc:cxnChg>
        <pc:cxnChg chg="mod">
          <ac:chgData name="Ivy Haskins" userId="e429176184339f60" providerId="LiveId" clId="{EE45BC8B-60A3-43F9-8A8E-5998187843A4}" dt="2023-02-26T17:04:28.712" v="3776" actId="208"/>
          <ac:cxnSpMkLst>
            <pc:docMk/>
            <pc:sldMk cId="3468242810" sldId="258"/>
            <ac:cxnSpMk id="16" creationId="{8C74012A-796E-3E09-74A3-16B2EA5E0F31}"/>
          </ac:cxnSpMkLst>
        </pc:cxnChg>
      </pc:sldChg>
      <pc:sldChg chg="addSp delSp modSp new mod setBg">
        <pc:chgData name="Ivy Haskins" userId="e429176184339f60" providerId="LiveId" clId="{EE45BC8B-60A3-43F9-8A8E-5998187843A4}" dt="2023-03-03T17:26:52.769" v="4217" actId="20577"/>
        <pc:sldMkLst>
          <pc:docMk/>
          <pc:sldMk cId="2917175916" sldId="259"/>
        </pc:sldMkLst>
        <pc:spChg chg="mod">
          <ac:chgData name="Ivy Haskins" userId="e429176184339f60" providerId="LiveId" clId="{EE45BC8B-60A3-43F9-8A8E-5998187843A4}" dt="2023-02-26T15:00:27.601" v="561" actId="26606"/>
          <ac:spMkLst>
            <pc:docMk/>
            <pc:sldMk cId="2917175916" sldId="259"/>
            <ac:spMk id="2" creationId="{03A302ED-8648-AC73-F20A-F30A033F6591}"/>
          </ac:spMkLst>
        </pc:spChg>
        <pc:spChg chg="add del mod">
          <ac:chgData name="Ivy Haskins" userId="e429176184339f60" providerId="LiveId" clId="{EE45BC8B-60A3-43F9-8A8E-5998187843A4}" dt="2023-03-03T17:26:52.769" v="4217" actId="20577"/>
          <ac:spMkLst>
            <pc:docMk/>
            <pc:sldMk cId="2917175916" sldId="259"/>
            <ac:spMk id="3" creationId="{7C896561-95A8-7D02-0631-70DEBBD0D9A0}"/>
          </ac:spMkLst>
        </pc:spChg>
        <pc:spChg chg="add">
          <ac:chgData name="Ivy Haskins" userId="e429176184339f60" providerId="LiveId" clId="{EE45BC8B-60A3-43F9-8A8E-5998187843A4}" dt="2023-02-26T15:00:27.601" v="561" actId="26606"/>
          <ac:spMkLst>
            <pc:docMk/>
            <pc:sldMk cId="2917175916" sldId="259"/>
            <ac:spMk id="8" creationId="{100EDD19-6802-4EC3-95CE-CFFAB042CFD6}"/>
          </ac:spMkLst>
        </pc:spChg>
        <pc:spChg chg="add">
          <ac:chgData name="Ivy Haskins" userId="e429176184339f60" providerId="LiveId" clId="{EE45BC8B-60A3-43F9-8A8E-5998187843A4}" dt="2023-02-26T15:00:27.601" v="561" actId="26606"/>
          <ac:spMkLst>
            <pc:docMk/>
            <pc:sldMk cId="2917175916" sldId="259"/>
            <ac:spMk id="10" creationId="{DB17E863-922E-4C26-BD64-E8FD41D28661}"/>
          </ac:spMkLst>
        </pc:spChg>
        <pc:graphicFrameChg chg="add del">
          <ac:chgData name="Ivy Haskins" userId="e429176184339f60" providerId="LiveId" clId="{EE45BC8B-60A3-43F9-8A8E-5998187843A4}" dt="2023-02-26T15:00:21.677" v="560" actId="26606"/>
          <ac:graphicFrameMkLst>
            <pc:docMk/>
            <pc:sldMk cId="2917175916" sldId="259"/>
            <ac:graphicFrameMk id="5" creationId="{54DEC4C2-EFDB-46C4-01FE-D859B0DA884C}"/>
          </ac:graphicFrameMkLst>
        </pc:graphicFrameChg>
      </pc:sldChg>
      <pc:sldChg chg="addSp delSp modSp new mod modClrScheme chgLayout">
        <pc:chgData name="Ivy Haskins" userId="e429176184339f60" providerId="LiveId" clId="{EE45BC8B-60A3-43F9-8A8E-5998187843A4}" dt="2023-02-26T17:08:37.957" v="3981" actId="255"/>
        <pc:sldMkLst>
          <pc:docMk/>
          <pc:sldMk cId="3521686569" sldId="260"/>
        </pc:sldMkLst>
        <pc:spChg chg="mod ord">
          <ac:chgData name="Ivy Haskins" userId="e429176184339f60" providerId="LiveId" clId="{EE45BC8B-60A3-43F9-8A8E-5998187843A4}" dt="2023-02-26T15:07:41.143" v="585" actId="700"/>
          <ac:spMkLst>
            <pc:docMk/>
            <pc:sldMk cId="3521686569" sldId="260"/>
            <ac:spMk id="2" creationId="{F75BBCB4-182A-BD00-8964-9322430E7EBF}"/>
          </ac:spMkLst>
        </pc:spChg>
        <pc:spChg chg="del mod ord">
          <ac:chgData name="Ivy Haskins" userId="e429176184339f60" providerId="LiveId" clId="{EE45BC8B-60A3-43F9-8A8E-5998187843A4}" dt="2023-02-26T15:07:35.214" v="584" actId="700"/>
          <ac:spMkLst>
            <pc:docMk/>
            <pc:sldMk cId="3521686569" sldId="260"/>
            <ac:spMk id="3" creationId="{902716F6-F071-BB66-C4B4-CC02D02FB1D6}"/>
          </ac:spMkLst>
        </pc:spChg>
        <pc:spChg chg="add del mod ord">
          <ac:chgData name="Ivy Haskins" userId="e429176184339f60" providerId="LiveId" clId="{EE45BC8B-60A3-43F9-8A8E-5998187843A4}" dt="2023-02-26T15:07:41.143" v="585" actId="700"/>
          <ac:spMkLst>
            <pc:docMk/>
            <pc:sldMk cId="3521686569" sldId="260"/>
            <ac:spMk id="4" creationId="{F518A725-D31B-05AC-7152-4125BB02A5D1}"/>
          </ac:spMkLst>
        </pc:spChg>
        <pc:spChg chg="add del mod ord">
          <ac:chgData name="Ivy Haskins" userId="e429176184339f60" providerId="LiveId" clId="{EE45BC8B-60A3-43F9-8A8E-5998187843A4}" dt="2023-02-26T15:07:41.143" v="585" actId="700"/>
          <ac:spMkLst>
            <pc:docMk/>
            <pc:sldMk cId="3521686569" sldId="260"/>
            <ac:spMk id="5" creationId="{AE9A1220-D3FD-63B5-4645-74D7FD4B7416}"/>
          </ac:spMkLst>
        </pc:spChg>
        <pc:spChg chg="add mod ord">
          <ac:chgData name="Ivy Haskins" userId="e429176184339f60" providerId="LiveId" clId="{EE45BC8B-60A3-43F9-8A8E-5998187843A4}" dt="2023-02-26T15:07:48.396" v="604" actId="20577"/>
          <ac:spMkLst>
            <pc:docMk/>
            <pc:sldMk cId="3521686569" sldId="260"/>
            <ac:spMk id="6" creationId="{0D21E2ED-CBE2-84EC-F2E0-247C43586245}"/>
          </ac:spMkLst>
        </pc:spChg>
        <pc:spChg chg="add del mod ord">
          <ac:chgData name="Ivy Haskins" userId="e429176184339f60" providerId="LiveId" clId="{EE45BC8B-60A3-43F9-8A8E-5998187843A4}" dt="2023-02-26T17:06:25.638" v="3786" actId="26606"/>
          <ac:spMkLst>
            <pc:docMk/>
            <pc:sldMk cId="3521686569" sldId="260"/>
            <ac:spMk id="7" creationId="{8013C7C5-6731-3C04-69AD-813559D25559}"/>
          </ac:spMkLst>
        </pc:spChg>
        <pc:spChg chg="add mod ord">
          <ac:chgData name="Ivy Haskins" userId="e429176184339f60" providerId="LiveId" clId="{EE45BC8B-60A3-43F9-8A8E-5998187843A4}" dt="2023-02-26T15:07:56.790" v="623" actId="20577"/>
          <ac:spMkLst>
            <pc:docMk/>
            <pc:sldMk cId="3521686569" sldId="260"/>
            <ac:spMk id="8" creationId="{F30A3CB8-B2EA-BBD4-F25F-5B67E5D9FF2F}"/>
          </ac:spMkLst>
        </pc:spChg>
        <pc:spChg chg="add del mod ord">
          <ac:chgData name="Ivy Haskins" userId="e429176184339f60" providerId="LiveId" clId="{EE45BC8B-60A3-43F9-8A8E-5998187843A4}" dt="2023-02-26T17:07:55.503" v="3852" actId="478"/>
          <ac:spMkLst>
            <pc:docMk/>
            <pc:sldMk cId="3521686569" sldId="260"/>
            <ac:spMk id="9" creationId="{D0F089B0-56FD-4B31-91F1-2919A3084F7D}"/>
          </ac:spMkLst>
        </pc:spChg>
        <pc:spChg chg="add mod">
          <ac:chgData name="Ivy Haskins" userId="e429176184339f60" providerId="LiveId" clId="{EE45BC8B-60A3-43F9-8A8E-5998187843A4}" dt="2023-02-26T17:07:08.552" v="3789"/>
          <ac:spMkLst>
            <pc:docMk/>
            <pc:sldMk cId="3521686569" sldId="260"/>
            <ac:spMk id="24" creationId="{64014CCE-B507-F670-CCDA-9F7D8D07AFF0}"/>
          </ac:spMkLst>
        </pc:spChg>
        <pc:spChg chg="add mod">
          <ac:chgData name="Ivy Haskins" userId="e429176184339f60" providerId="LiveId" clId="{EE45BC8B-60A3-43F9-8A8E-5998187843A4}" dt="2023-02-26T17:08:37.957" v="3981" actId="255"/>
          <ac:spMkLst>
            <pc:docMk/>
            <pc:sldMk cId="3521686569" sldId="260"/>
            <ac:spMk id="25" creationId="{3E98E888-D68E-38FF-9EA7-5CAB602CF1A5}"/>
          </ac:spMkLst>
        </pc:spChg>
        <pc:spChg chg="add mod">
          <ac:chgData name="Ivy Haskins" userId="e429176184339f60" providerId="LiveId" clId="{EE45BC8B-60A3-43F9-8A8E-5998187843A4}" dt="2023-02-26T17:07:08.552" v="3789"/>
          <ac:spMkLst>
            <pc:docMk/>
            <pc:sldMk cId="3521686569" sldId="260"/>
            <ac:spMk id="26" creationId="{3FC4429F-ED4A-DFDD-58C7-93433935682D}"/>
          </ac:spMkLst>
        </pc:spChg>
        <pc:spChg chg="add mod">
          <ac:chgData name="Ivy Haskins" userId="e429176184339f60" providerId="LiveId" clId="{EE45BC8B-60A3-43F9-8A8E-5998187843A4}" dt="2023-02-26T17:07:46.170" v="3847" actId="20577"/>
          <ac:spMkLst>
            <pc:docMk/>
            <pc:sldMk cId="3521686569" sldId="260"/>
            <ac:spMk id="27" creationId="{CCC6D98B-620C-1E79-401D-BFA35B2FFF32}"/>
          </ac:spMkLst>
        </pc:spChg>
        <pc:spChg chg="add mod">
          <ac:chgData name="Ivy Haskins" userId="e429176184339f60" providerId="LiveId" clId="{EE45BC8B-60A3-43F9-8A8E-5998187843A4}" dt="2023-02-26T17:07:08.552" v="3789"/>
          <ac:spMkLst>
            <pc:docMk/>
            <pc:sldMk cId="3521686569" sldId="260"/>
            <ac:spMk id="28" creationId="{13554158-2031-DA0B-707C-A5F66930FC3B}"/>
          </ac:spMkLst>
        </pc:spChg>
        <pc:spChg chg="add mod">
          <ac:chgData name="Ivy Haskins" userId="e429176184339f60" providerId="LiveId" clId="{EE45BC8B-60A3-43F9-8A8E-5998187843A4}" dt="2023-02-26T17:08:33.454" v="3980" actId="255"/>
          <ac:spMkLst>
            <pc:docMk/>
            <pc:sldMk cId="3521686569" sldId="260"/>
            <ac:spMk id="29" creationId="{E958252F-A4D8-55C4-C992-CE88447BD090}"/>
          </ac:spMkLst>
        </pc:spChg>
        <pc:spChg chg="add mod">
          <ac:chgData name="Ivy Haskins" userId="e429176184339f60" providerId="LiveId" clId="{EE45BC8B-60A3-43F9-8A8E-5998187843A4}" dt="2023-02-26T17:07:08.552" v="3789"/>
          <ac:spMkLst>
            <pc:docMk/>
            <pc:sldMk cId="3521686569" sldId="260"/>
            <ac:spMk id="30" creationId="{BD53D818-ACA8-E361-344D-CBEB01388A87}"/>
          </ac:spMkLst>
        </pc:spChg>
        <pc:spChg chg="add mod">
          <ac:chgData name="Ivy Haskins" userId="e429176184339f60" providerId="LiveId" clId="{EE45BC8B-60A3-43F9-8A8E-5998187843A4}" dt="2023-02-26T17:07:30.832" v="3803" actId="20577"/>
          <ac:spMkLst>
            <pc:docMk/>
            <pc:sldMk cId="3521686569" sldId="260"/>
            <ac:spMk id="31" creationId="{F8A8C845-4837-740F-F2BE-0F05FF51757F}"/>
          </ac:spMkLst>
        </pc:spChg>
        <pc:spChg chg="add mod">
          <ac:chgData name="Ivy Haskins" userId="e429176184339f60" providerId="LiveId" clId="{EE45BC8B-60A3-43F9-8A8E-5998187843A4}" dt="2023-02-26T17:07:08.552" v="3789"/>
          <ac:spMkLst>
            <pc:docMk/>
            <pc:sldMk cId="3521686569" sldId="260"/>
            <ac:spMk id="32" creationId="{F4F45809-206A-AA98-8B7A-4358089B10BA}"/>
          </ac:spMkLst>
        </pc:spChg>
        <pc:spChg chg="add mod">
          <ac:chgData name="Ivy Haskins" userId="e429176184339f60" providerId="LiveId" clId="{EE45BC8B-60A3-43F9-8A8E-5998187843A4}" dt="2023-02-26T17:07:25.882" v="3799" actId="20577"/>
          <ac:spMkLst>
            <pc:docMk/>
            <pc:sldMk cId="3521686569" sldId="260"/>
            <ac:spMk id="33" creationId="{9578AE4E-8EE5-88D3-712A-3F00D8F04351}"/>
          </ac:spMkLst>
        </pc:spChg>
        <pc:spChg chg="add del mod">
          <ac:chgData name="Ivy Haskins" userId="e429176184339f60" providerId="LiveId" clId="{EE45BC8B-60A3-43F9-8A8E-5998187843A4}" dt="2023-02-26T17:07:58.714" v="3853" actId="478"/>
          <ac:spMkLst>
            <pc:docMk/>
            <pc:sldMk cId="3521686569" sldId="260"/>
            <ac:spMk id="35" creationId="{0B316A8C-8EB4-0AF7-40EA-5348FBF0D498}"/>
          </ac:spMkLst>
        </pc:spChg>
        <pc:grpChg chg="add mod">
          <ac:chgData name="Ivy Haskins" userId="e429176184339f60" providerId="LiveId" clId="{EE45BC8B-60A3-43F9-8A8E-5998187843A4}" dt="2023-02-26T17:08:16.612" v="3979" actId="1036"/>
          <ac:grpSpMkLst>
            <pc:docMk/>
            <pc:sldMk cId="3521686569" sldId="260"/>
            <ac:grpSpMk id="10" creationId="{2AC30BE1-88BB-49D1-6464-FAA2805849F7}"/>
          </ac:grpSpMkLst>
        </pc:grpChg>
        <pc:grpChg chg="add mod">
          <ac:chgData name="Ivy Haskins" userId="e429176184339f60" providerId="LiveId" clId="{EE45BC8B-60A3-43F9-8A8E-5998187843A4}" dt="2023-02-26T17:08:16.612" v="3979" actId="1036"/>
          <ac:grpSpMkLst>
            <pc:docMk/>
            <pc:sldMk cId="3521686569" sldId="260"/>
            <ac:grpSpMk id="19" creationId="{FD73696E-0E5B-343E-75B4-149FB3CE7412}"/>
          </ac:grpSpMkLst>
        </pc:grpChg>
        <pc:grpChg chg="add mod">
          <ac:chgData name="Ivy Haskins" userId="e429176184339f60" providerId="LiveId" clId="{EE45BC8B-60A3-43F9-8A8E-5998187843A4}" dt="2023-02-26T17:08:16.612" v="3979" actId="1036"/>
          <ac:grpSpMkLst>
            <pc:docMk/>
            <pc:sldMk cId="3521686569" sldId="260"/>
            <ac:grpSpMk id="21" creationId="{B2DD33C5-EE6A-DFA1-30FD-D110E37B6EE5}"/>
          </ac:grpSpMkLst>
        </pc:grpChg>
        <pc:grpChg chg="add mod">
          <ac:chgData name="Ivy Haskins" userId="e429176184339f60" providerId="LiveId" clId="{EE45BC8B-60A3-43F9-8A8E-5998187843A4}" dt="2023-02-26T17:08:16.612" v="3979" actId="1036"/>
          <ac:grpSpMkLst>
            <pc:docMk/>
            <pc:sldMk cId="3521686569" sldId="260"/>
            <ac:grpSpMk id="22" creationId="{F9ECC1D8-B635-C7B6-527B-CB0253604793}"/>
          </ac:grpSpMkLst>
        </pc:grpChg>
        <pc:grpChg chg="add mod">
          <ac:chgData name="Ivy Haskins" userId="e429176184339f60" providerId="LiveId" clId="{EE45BC8B-60A3-43F9-8A8E-5998187843A4}" dt="2023-02-26T17:08:16.612" v="3979" actId="1036"/>
          <ac:grpSpMkLst>
            <pc:docMk/>
            <pc:sldMk cId="3521686569" sldId="260"/>
            <ac:grpSpMk id="23" creationId="{83078A35-F46D-4576-2542-5B171DB2FC06}"/>
          </ac:grpSpMkLst>
        </pc:grpChg>
        <pc:graphicFrameChg chg="add del">
          <ac:chgData name="Ivy Haskins" userId="e429176184339f60" providerId="LiveId" clId="{EE45BC8B-60A3-43F9-8A8E-5998187843A4}" dt="2023-02-26T15:36:11.815" v="1004" actId="26606"/>
          <ac:graphicFrameMkLst>
            <pc:docMk/>
            <pc:sldMk cId="3521686569" sldId="260"/>
            <ac:graphicFrameMk id="11" creationId="{43E5EE09-113F-E44E-8648-D46D76A25D65}"/>
          </ac:graphicFrameMkLst>
        </pc:graphicFrameChg>
        <pc:graphicFrameChg chg="add del">
          <ac:chgData name="Ivy Haskins" userId="e429176184339f60" providerId="LiveId" clId="{EE45BC8B-60A3-43F9-8A8E-5998187843A4}" dt="2023-02-26T15:46:20.740" v="1047" actId="26606"/>
          <ac:graphicFrameMkLst>
            <pc:docMk/>
            <pc:sldMk cId="3521686569" sldId="260"/>
            <ac:graphicFrameMk id="12" creationId="{041D0C5B-1D30-2933-C4E2-BEE464641548}"/>
          </ac:graphicFrameMkLst>
        </pc:graphicFrameChg>
        <pc:graphicFrameChg chg="add del">
          <ac:chgData name="Ivy Haskins" userId="e429176184339f60" providerId="LiveId" clId="{EE45BC8B-60A3-43F9-8A8E-5998187843A4}" dt="2023-02-26T15:36:18.071" v="1006" actId="26606"/>
          <ac:graphicFrameMkLst>
            <pc:docMk/>
            <pc:sldMk cId="3521686569" sldId="260"/>
            <ac:graphicFrameMk id="13" creationId="{A332B1C8-E09B-F6D9-A315-6CE331FCF033}"/>
          </ac:graphicFrameMkLst>
        </pc:graphicFrameChg>
        <pc:graphicFrameChg chg="add del">
          <ac:chgData name="Ivy Haskins" userId="e429176184339f60" providerId="LiveId" clId="{EE45BC8B-60A3-43F9-8A8E-5998187843A4}" dt="2023-02-26T16:04:39.897" v="1561" actId="26606"/>
          <ac:graphicFrameMkLst>
            <pc:docMk/>
            <pc:sldMk cId="3521686569" sldId="260"/>
            <ac:graphicFrameMk id="14" creationId="{7D591C95-32A8-F262-4992-11829F7D3FDB}"/>
          </ac:graphicFrameMkLst>
        </pc:graphicFrameChg>
        <pc:graphicFrameChg chg="add del">
          <ac:chgData name="Ivy Haskins" userId="e429176184339f60" providerId="LiveId" clId="{EE45BC8B-60A3-43F9-8A8E-5998187843A4}" dt="2023-02-26T17:06:25.630" v="3785" actId="26606"/>
          <ac:graphicFrameMkLst>
            <pc:docMk/>
            <pc:sldMk cId="3521686569" sldId="260"/>
            <ac:graphicFrameMk id="15" creationId="{8D573DA0-071D-E7BD-8400-4E362BC22D4F}"/>
          </ac:graphicFrameMkLst>
        </pc:graphicFrameChg>
        <pc:graphicFrameChg chg="add del">
          <ac:chgData name="Ivy Haskins" userId="e429176184339f60" providerId="LiveId" clId="{EE45BC8B-60A3-43F9-8A8E-5998187843A4}" dt="2023-02-26T16:04:43.159" v="1563" actId="26606"/>
          <ac:graphicFrameMkLst>
            <pc:docMk/>
            <pc:sldMk cId="3521686569" sldId="260"/>
            <ac:graphicFrameMk id="16" creationId="{3CE8338C-19EE-AC83-DDBC-CE106222CDFA}"/>
          </ac:graphicFrameMkLst>
        </pc:graphicFrameChg>
        <pc:graphicFrameChg chg="add mod">
          <ac:chgData name="Ivy Haskins" userId="e429176184339f60" providerId="LiveId" clId="{EE45BC8B-60A3-43F9-8A8E-5998187843A4}" dt="2023-02-26T17:06:57.973" v="3788" actId="2711"/>
          <ac:graphicFrameMkLst>
            <pc:docMk/>
            <pc:sldMk cId="3521686569" sldId="260"/>
            <ac:graphicFrameMk id="17" creationId="{BD0C6E42-8E30-46AE-3B70-B9264F9EF996}"/>
          </ac:graphicFrameMkLst>
        </pc:graphicFrameChg>
        <pc:graphicFrameChg chg="add del">
          <ac:chgData name="Ivy Haskins" userId="e429176184339f60" providerId="LiveId" clId="{EE45BC8B-60A3-43F9-8A8E-5998187843A4}" dt="2023-02-26T16:04:45.715" v="1565" actId="26606"/>
          <ac:graphicFrameMkLst>
            <pc:docMk/>
            <pc:sldMk cId="3521686569" sldId="260"/>
            <ac:graphicFrameMk id="18" creationId="{D929074B-94AF-6173-DA73-011DB9F432CF}"/>
          </ac:graphicFrameMkLst>
        </pc:graphicFrameChg>
        <pc:graphicFrameChg chg="add del">
          <ac:chgData name="Ivy Haskins" userId="e429176184339f60" providerId="LiveId" clId="{EE45BC8B-60A3-43F9-8A8E-5998187843A4}" dt="2023-02-26T16:04:48.969" v="1567" actId="26606"/>
          <ac:graphicFrameMkLst>
            <pc:docMk/>
            <pc:sldMk cId="3521686569" sldId="260"/>
            <ac:graphicFrameMk id="20" creationId="{15912D85-E5EE-3B0D-72FC-467B8A3B74E6}"/>
          </ac:graphicFrameMkLst>
        </pc:graphicFrameChg>
      </pc:sldChg>
      <pc:sldChg chg="addSp delSp modSp new mod setBg modClrScheme chgLayout">
        <pc:chgData name="Ivy Haskins" userId="e429176184339f60" providerId="LiveId" clId="{EE45BC8B-60A3-43F9-8A8E-5998187843A4}" dt="2023-03-03T17:29:40.940" v="4316" actId="20577"/>
        <pc:sldMkLst>
          <pc:docMk/>
          <pc:sldMk cId="4253109243" sldId="261"/>
        </pc:sldMkLst>
        <pc:spChg chg="del mod ord">
          <ac:chgData name="Ivy Haskins" userId="e429176184339f60" providerId="LiveId" clId="{EE45BC8B-60A3-43F9-8A8E-5998187843A4}" dt="2023-02-26T15:36:40.727" v="1010" actId="700"/>
          <ac:spMkLst>
            <pc:docMk/>
            <pc:sldMk cId="4253109243" sldId="261"/>
            <ac:spMk id="2" creationId="{856E55E1-BEBA-C6EF-2DB6-0C397B40F857}"/>
          </ac:spMkLst>
        </pc:spChg>
        <pc:spChg chg="del">
          <ac:chgData name="Ivy Haskins" userId="e429176184339f60" providerId="LiveId" clId="{EE45BC8B-60A3-43F9-8A8E-5998187843A4}" dt="2023-02-26T15:36:40.727" v="1010" actId="700"/>
          <ac:spMkLst>
            <pc:docMk/>
            <pc:sldMk cId="4253109243" sldId="261"/>
            <ac:spMk id="3" creationId="{353C76E0-0271-E3D8-4A36-E594A27B20F3}"/>
          </ac:spMkLst>
        </pc:spChg>
        <pc:spChg chg="del mod ord">
          <ac:chgData name="Ivy Haskins" userId="e429176184339f60" providerId="LiveId" clId="{EE45BC8B-60A3-43F9-8A8E-5998187843A4}" dt="2023-02-26T15:36:40.727" v="1010" actId="700"/>
          <ac:spMkLst>
            <pc:docMk/>
            <pc:sldMk cId="4253109243" sldId="261"/>
            <ac:spMk id="4" creationId="{2D8488AE-097F-5553-16DC-A14F8140803A}"/>
          </ac:spMkLst>
        </pc:spChg>
        <pc:spChg chg="del">
          <ac:chgData name="Ivy Haskins" userId="e429176184339f60" providerId="LiveId" clId="{EE45BC8B-60A3-43F9-8A8E-5998187843A4}" dt="2023-02-26T15:36:40.727" v="1010" actId="700"/>
          <ac:spMkLst>
            <pc:docMk/>
            <pc:sldMk cId="4253109243" sldId="261"/>
            <ac:spMk id="5" creationId="{0090CAEE-6874-52F7-754A-F1DEB2CC7610}"/>
          </ac:spMkLst>
        </pc:spChg>
        <pc:spChg chg="del">
          <ac:chgData name="Ivy Haskins" userId="e429176184339f60" providerId="LiveId" clId="{EE45BC8B-60A3-43F9-8A8E-5998187843A4}" dt="2023-02-26T15:36:40.727" v="1010" actId="700"/>
          <ac:spMkLst>
            <pc:docMk/>
            <pc:sldMk cId="4253109243" sldId="261"/>
            <ac:spMk id="6" creationId="{2F665DC0-5E13-52D9-64A9-4305BAF83E7A}"/>
          </ac:spMkLst>
        </pc:spChg>
        <pc:spChg chg="add mod ord">
          <ac:chgData name="Ivy Haskins" userId="e429176184339f60" providerId="LiveId" clId="{EE45BC8B-60A3-43F9-8A8E-5998187843A4}" dt="2023-02-26T17:03:53.536" v="3774" actId="26606"/>
          <ac:spMkLst>
            <pc:docMk/>
            <pc:sldMk cId="4253109243" sldId="261"/>
            <ac:spMk id="7" creationId="{5EFBB645-201F-ACBE-4673-D77D73D4DAFD}"/>
          </ac:spMkLst>
        </pc:spChg>
        <pc:spChg chg="add del mod ord">
          <ac:chgData name="Ivy Haskins" userId="e429176184339f60" providerId="LiveId" clId="{EE45BC8B-60A3-43F9-8A8E-5998187843A4}" dt="2023-02-26T15:49:56.245" v="1245" actId="26606"/>
          <ac:spMkLst>
            <pc:docMk/>
            <pc:sldMk cId="4253109243" sldId="261"/>
            <ac:spMk id="8" creationId="{2F5F4FDE-50DE-F496-5B24-1A7009E1A8B5}"/>
          </ac:spMkLst>
        </pc:spChg>
        <pc:spChg chg="add del">
          <ac:chgData name="Ivy Haskins" userId="e429176184339f60" providerId="LiveId" clId="{EE45BC8B-60A3-43F9-8A8E-5998187843A4}" dt="2023-02-26T15:49:52.633" v="1242" actId="26606"/>
          <ac:spMkLst>
            <pc:docMk/>
            <pc:sldMk cId="4253109243" sldId="261"/>
            <ac:spMk id="14" creationId="{BACC6370-2D7E-4714-9D71-7542949D7D5D}"/>
          </ac:spMkLst>
        </pc:spChg>
        <pc:spChg chg="add del">
          <ac:chgData name="Ivy Haskins" userId="e429176184339f60" providerId="LiveId" clId="{EE45BC8B-60A3-43F9-8A8E-5998187843A4}" dt="2023-02-26T15:49:52.633" v="1242" actId="26606"/>
          <ac:spMkLst>
            <pc:docMk/>
            <pc:sldMk cId="4253109243" sldId="261"/>
            <ac:spMk id="16" creationId="{F68B3F68-107C-434F-AA38-110D5EA91B85}"/>
          </ac:spMkLst>
        </pc:spChg>
        <pc:spChg chg="add del">
          <ac:chgData name="Ivy Haskins" userId="e429176184339f60" providerId="LiveId" clId="{EE45BC8B-60A3-43F9-8A8E-5998187843A4}" dt="2023-02-26T15:49:52.633" v="1242" actId="26606"/>
          <ac:spMkLst>
            <pc:docMk/>
            <pc:sldMk cId="4253109243" sldId="261"/>
            <ac:spMk id="18" creationId="{AAD0DBB9-1A4B-4391-81D4-CB19F9AB918A}"/>
          </ac:spMkLst>
        </pc:spChg>
        <pc:spChg chg="add del">
          <ac:chgData name="Ivy Haskins" userId="e429176184339f60" providerId="LiveId" clId="{EE45BC8B-60A3-43F9-8A8E-5998187843A4}" dt="2023-02-26T15:49:52.633" v="1242" actId="26606"/>
          <ac:spMkLst>
            <pc:docMk/>
            <pc:sldMk cId="4253109243" sldId="261"/>
            <ac:spMk id="20" creationId="{063BBA22-50EA-4C4D-BE05-F1CE4E63AA56}"/>
          </ac:spMkLst>
        </pc:spChg>
        <pc:spChg chg="add del">
          <ac:chgData name="Ivy Haskins" userId="e429176184339f60" providerId="LiveId" clId="{EE45BC8B-60A3-43F9-8A8E-5998187843A4}" dt="2023-02-26T17:03:53.536" v="3774" actId="26606"/>
          <ac:spMkLst>
            <pc:docMk/>
            <pc:sldMk cId="4253109243" sldId="261"/>
            <ac:spMk id="29" creationId="{955A2079-FA98-4876-80F0-72364A7D2EA4}"/>
          </ac:spMkLst>
        </pc:spChg>
        <pc:graphicFrameChg chg="add del">
          <ac:chgData name="Ivy Haskins" userId="e429176184339f60" providerId="LiveId" clId="{EE45BC8B-60A3-43F9-8A8E-5998187843A4}" dt="2023-02-26T15:49:52.633" v="1242" actId="26606"/>
          <ac:graphicFrameMkLst>
            <pc:docMk/>
            <pc:sldMk cId="4253109243" sldId="261"/>
            <ac:graphicFrameMk id="10" creationId="{B6F161FA-DBFD-2050-C853-6AB27EC56FF0}"/>
          </ac:graphicFrameMkLst>
        </pc:graphicFrameChg>
        <pc:graphicFrameChg chg="add del">
          <ac:chgData name="Ivy Haskins" userId="e429176184339f60" providerId="LiveId" clId="{EE45BC8B-60A3-43F9-8A8E-5998187843A4}" dt="2023-02-26T15:49:56.228" v="1244" actId="26606"/>
          <ac:graphicFrameMkLst>
            <pc:docMk/>
            <pc:sldMk cId="4253109243" sldId="261"/>
            <ac:graphicFrameMk id="22" creationId="{538CBF07-EA82-0A05-E466-20171F625B08}"/>
          </ac:graphicFrameMkLst>
        </pc:graphicFrameChg>
        <pc:graphicFrameChg chg="add mod modGraphic">
          <ac:chgData name="Ivy Haskins" userId="e429176184339f60" providerId="LiveId" clId="{EE45BC8B-60A3-43F9-8A8E-5998187843A4}" dt="2023-03-03T17:29:40.940" v="4316" actId="20577"/>
          <ac:graphicFrameMkLst>
            <pc:docMk/>
            <pc:sldMk cId="4253109243" sldId="261"/>
            <ac:graphicFrameMk id="24" creationId="{49E222B0-035A-232E-324D-68725EF7F152}"/>
          </ac:graphicFrameMkLst>
        </pc:graphicFrameChg>
      </pc:sldChg>
      <pc:sldChg chg="modSp new del mod">
        <pc:chgData name="Ivy Haskins" userId="e429176184339f60" providerId="LiveId" clId="{EE45BC8B-60A3-43F9-8A8E-5998187843A4}" dt="2023-02-26T16:03:33.598" v="1506" actId="2696"/>
        <pc:sldMkLst>
          <pc:docMk/>
          <pc:sldMk cId="883862573" sldId="262"/>
        </pc:sldMkLst>
        <pc:spChg chg="mod">
          <ac:chgData name="Ivy Haskins" userId="e429176184339f60" providerId="LiveId" clId="{EE45BC8B-60A3-43F9-8A8E-5998187843A4}" dt="2023-02-26T16:01:45.836" v="1502" actId="20577"/>
          <ac:spMkLst>
            <pc:docMk/>
            <pc:sldMk cId="883862573" sldId="262"/>
            <ac:spMk id="2" creationId="{4AEB502D-0C91-9A13-025F-F625295DAD7E}"/>
          </ac:spMkLst>
        </pc:spChg>
      </pc:sldChg>
      <pc:sldChg chg="delSp modSp add mod ord delAnim">
        <pc:chgData name="Ivy Haskins" userId="e429176184339f60" providerId="LiveId" clId="{EE45BC8B-60A3-43F9-8A8E-5998187843A4}" dt="2023-02-26T17:09:26.822" v="3987" actId="27349"/>
        <pc:sldMkLst>
          <pc:docMk/>
          <pc:sldMk cId="2128127686" sldId="263"/>
        </pc:sldMkLst>
        <pc:spChg chg="mod">
          <ac:chgData name="Ivy Haskins" userId="e429176184339f60" providerId="LiveId" clId="{EE45BC8B-60A3-43F9-8A8E-5998187843A4}" dt="2023-02-26T16:03:40.653" v="1517" actId="20577"/>
          <ac:spMkLst>
            <pc:docMk/>
            <pc:sldMk cId="2128127686" sldId="263"/>
            <ac:spMk id="2" creationId="{EBE4B8F2-CDEA-0235-BF89-9B75FECD223D}"/>
          </ac:spMkLst>
        </pc:spChg>
        <pc:spChg chg="mod">
          <ac:chgData name="Ivy Haskins" userId="e429176184339f60" providerId="LiveId" clId="{EE45BC8B-60A3-43F9-8A8E-5998187843A4}" dt="2023-02-26T17:09:01.821" v="3982" actId="13822"/>
          <ac:spMkLst>
            <pc:docMk/>
            <pc:sldMk cId="2128127686" sldId="263"/>
            <ac:spMk id="6" creationId="{8482DFC7-C88E-B64B-DE54-192F032A507E}"/>
          </ac:spMkLst>
        </pc:spChg>
        <pc:spChg chg="mod">
          <ac:chgData name="Ivy Haskins" userId="e429176184339f60" providerId="LiveId" clId="{EE45BC8B-60A3-43F9-8A8E-5998187843A4}" dt="2023-02-26T16:04:15.312" v="1550" actId="1036"/>
          <ac:spMkLst>
            <pc:docMk/>
            <pc:sldMk cId="2128127686" sldId="263"/>
            <ac:spMk id="11" creationId="{28F18D05-821B-2ED4-96A8-912474B1164F}"/>
          </ac:spMkLst>
        </pc:spChg>
        <pc:spChg chg="mod">
          <ac:chgData name="Ivy Haskins" userId="e429176184339f60" providerId="LiveId" clId="{EE45BC8B-60A3-43F9-8A8E-5998187843A4}" dt="2023-02-26T17:09:05.085" v="3983" actId="13822"/>
          <ac:spMkLst>
            <pc:docMk/>
            <pc:sldMk cId="2128127686" sldId="263"/>
            <ac:spMk id="17" creationId="{5D79622C-3D11-FF38-2D33-D5A19FE9B587}"/>
          </ac:spMkLst>
        </pc:spChg>
        <pc:spChg chg="mod">
          <ac:chgData name="Ivy Haskins" userId="e429176184339f60" providerId="LiveId" clId="{EE45BC8B-60A3-43F9-8A8E-5998187843A4}" dt="2023-02-26T16:04:15.312" v="1550" actId="1036"/>
          <ac:spMkLst>
            <pc:docMk/>
            <pc:sldMk cId="2128127686" sldId="263"/>
            <ac:spMk id="18" creationId="{DB9F7142-E428-D315-3840-EFE1230D2529}"/>
          </ac:spMkLst>
        </pc:spChg>
        <pc:spChg chg="mod">
          <ac:chgData name="Ivy Haskins" userId="e429176184339f60" providerId="LiveId" clId="{EE45BC8B-60A3-43F9-8A8E-5998187843A4}" dt="2023-02-26T17:09:07.548" v="3984" actId="13822"/>
          <ac:spMkLst>
            <pc:docMk/>
            <pc:sldMk cId="2128127686" sldId="263"/>
            <ac:spMk id="19" creationId="{AA5523DD-8C84-BC13-448D-9333FDA1B76B}"/>
          </ac:spMkLst>
        </pc:spChg>
        <pc:spChg chg="mod">
          <ac:chgData name="Ivy Haskins" userId="e429176184339f60" providerId="LiveId" clId="{EE45BC8B-60A3-43F9-8A8E-5998187843A4}" dt="2023-02-26T16:04:15.312" v="1550" actId="1036"/>
          <ac:spMkLst>
            <pc:docMk/>
            <pc:sldMk cId="2128127686" sldId="263"/>
            <ac:spMk id="20" creationId="{93201DFD-5E24-626F-4974-212FBEBA826F}"/>
          </ac:spMkLst>
        </pc:spChg>
        <pc:spChg chg="del">
          <ac:chgData name="Ivy Haskins" userId="e429176184339f60" providerId="LiveId" clId="{EE45BC8B-60A3-43F9-8A8E-5998187843A4}" dt="2023-02-26T16:04:02.560" v="1533" actId="478"/>
          <ac:spMkLst>
            <pc:docMk/>
            <pc:sldMk cId="2128127686" sldId="263"/>
            <ac:spMk id="27" creationId="{0A14024A-6B99-268A-0576-068AABD05CE0}"/>
          </ac:spMkLst>
        </pc:spChg>
        <pc:picChg chg="mod">
          <ac:chgData name="Ivy Haskins" userId="e429176184339f60" providerId="LiveId" clId="{EE45BC8B-60A3-43F9-8A8E-5998187843A4}" dt="2023-02-26T17:09:15.422" v="3985" actId="27349"/>
          <ac:picMkLst>
            <pc:docMk/>
            <pc:sldMk cId="2128127686" sldId="263"/>
            <ac:picMk id="22" creationId="{E12026CE-72F2-C0FE-4753-3D487E43F497}"/>
          </ac:picMkLst>
        </pc:picChg>
        <pc:picChg chg="mod">
          <ac:chgData name="Ivy Haskins" userId="e429176184339f60" providerId="LiveId" clId="{EE45BC8B-60A3-43F9-8A8E-5998187843A4}" dt="2023-02-26T17:09:26.822" v="3987" actId="27349"/>
          <ac:picMkLst>
            <pc:docMk/>
            <pc:sldMk cId="2128127686" sldId="263"/>
            <ac:picMk id="24" creationId="{B741A608-CFCF-4DBB-194F-80A6859F5CE0}"/>
          </ac:picMkLst>
        </pc:picChg>
        <pc:cxnChg chg="mod">
          <ac:chgData name="Ivy Haskins" userId="e429176184339f60" providerId="LiveId" clId="{EE45BC8B-60A3-43F9-8A8E-5998187843A4}" dt="2023-02-26T17:09:22.303" v="3986" actId="13822"/>
          <ac:cxnSpMkLst>
            <pc:docMk/>
            <pc:sldMk cId="2128127686" sldId="263"/>
            <ac:cxnSpMk id="14" creationId="{6D245FD9-9D1C-82A1-E5CD-F164E93D747A}"/>
          </ac:cxnSpMkLst>
        </pc:cxnChg>
        <pc:cxnChg chg="mod">
          <ac:chgData name="Ivy Haskins" userId="e429176184339f60" providerId="LiveId" clId="{EE45BC8B-60A3-43F9-8A8E-5998187843A4}" dt="2023-02-26T17:09:22.303" v="3986" actId="13822"/>
          <ac:cxnSpMkLst>
            <pc:docMk/>
            <pc:sldMk cId="2128127686" sldId="263"/>
            <ac:cxnSpMk id="16" creationId="{8C74012A-796E-3E09-74A3-16B2EA5E0F31}"/>
          </ac:cxnSpMkLst>
        </pc:cxnChg>
      </pc:sldChg>
      <pc:sldChg chg="addSp delSp modSp new mod delAnim modAnim">
        <pc:chgData name="Ivy Haskins" userId="e429176184339f60" providerId="LiveId" clId="{EE45BC8B-60A3-43F9-8A8E-5998187843A4}" dt="2023-02-26T16:34:41.308" v="2499" actId="20577"/>
        <pc:sldMkLst>
          <pc:docMk/>
          <pc:sldMk cId="1939159189" sldId="264"/>
        </pc:sldMkLst>
        <pc:spChg chg="mod">
          <ac:chgData name="Ivy Haskins" userId="e429176184339f60" providerId="LiveId" clId="{EE45BC8B-60A3-43F9-8A8E-5998187843A4}" dt="2023-02-26T16:04:25.929" v="1559" actId="20577"/>
          <ac:spMkLst>
            <pc:docMk/>
            <pc:sldMk cId="1939159189" sldId="264"/>
            <ac:spMk id="2" creationId="{F8F74B0E-51ED-2552-D59F-6944AD435120}"/>
          </ac:spMkLst>
        </pc:spChg>
        <pc:spChg chg="del">
          <ac:chgData name="Ivy Haskins" userId="e429176184339f60" providerId="LiveId" clId="{EE45BC8B-60A3-43F9-8A8E-5998187843A4}" dt="2023-02-26T16:05:12.351" v="1568" actId="3680"/>
          <ac:spMkLst>
            <pc:docMk/>
            <pc:sldMk cId="1939159189" sldId="264"/>
            <ac:spMk id="3" creationId="{43F476B2-90F5-4CE6-C921-6D5CCDC771CA}"/>
          </ac:spMkLst>
        </pc:spChg>
        <pc:spChg chg="add del mod">
          <ac:chgData name="Ivy Haskins" userId="e429176184339f60" providerId="LiveId" clId="{EE45BC8B-60A3-43F9-8A8E-5998187843A4}" dt="2023-02-26T16:16:11.838" v="1979" actId="478"/>
          <ac:spMkLst>
            <pc:docMk/>
            <pc:sldMk cId="1939159189" sldId="264"/>
            <ac:spMk id="5" creationId="{9885817B-97AD-EBFB-758D-537906CFC4E9}"/>
          </ac:spMkLst>
        </pc:spChg>
        <pc:graphicFrameChg chg="add mod ord modGraphic">
          <ac:chgData name="Ivy Haskins" userId="e429176184339f60" providerId="LiveId" clId="{EE45BC8B-60A3-43F9-8A8E-5998187843A4}" dt="2023-02-26T16:34:41.308" v="2499" actId="20577"/>
          <ac:graphicFrameMkLst>
            <pc:docMk/>
            <pc:sldMk cId="1939159189" sldId="264"/>
            <ac:graphicFrameMk id="4" creationId="{6C1D2765-3E7F-C76F-3F24-36FAB55599BC}"/>
          </ac:graphicFrameMkLst>
        </pc:graphicFrameChg>
      </pc:sldChg>
      <pc:sldChg chg="addSp delSp modSp new del mod">
        <pc:chgData name="Ivy Haskins" userId="e429176184339f60" providerId="LiveId" clId="{EE45BC8B-60A3-43F9-8A8E-5998187843A4}" dt="2023-02-26T16:13:01.477" v="1845" actId="47"/>
        <pc:sldMkLst>
          <pc:docMk/>
          <pc:sldMk cId="3475655746" sldId="265"/>
        </pc:sldMkLst>
        <pc:spChg chg="mod">
          <ac:chgData name="Ivy Haskins" userId="e429176184339f60" providerId="LiveId" clId="{EE45BC8B-60A3-43F9-8A8E-5998187843A4}" dt="2023-02-26T16:11:14.442" v="1837" actId="20577"/>
          <ac:spMkLst>
            <pc:docMk/>
            <pc:sldMk cId="3475655746" sldId="265"/>
            <ac:spMk id="2" creationId="{D4E5AC76-1283-20FC-EBE2-C93F1EAD7F45}"/>
          </ac:spMkLst>
        </pc:spChg>
        <pc:spChg chg="del mod">
          <ac:chgData name="Ivy Haskins" userId="e429176184339f60" providerId="LiveId" clId="{EE45BC8B-60A3-43F9-8A8E-5998187843A4}" dt="2023-02-26T16:12:40.886" v="1840" actId="478"/>
          <ac:spMkLst>
            <pc:docMk/>
            <pc:sldMk cId="3475655746" sldId="265"/>
            <ac:spMk id="3" creationId="{0B01FB52-8B75-A400-65AB-4B9355342747}"/>
          </ac:spMkLst>
        </pc:spChg>
        <pc:spChg chg="add del mod">
          <ac:chgData name="Ivy Haskins" userId="e429176184339f60" providerId="LiveId" clId="{EE45BC8B-60A3-43F9-8A8E-5998187843A4}" dt="2023-02-26T16:12:46.393" v="1841" actId="478"/>
          <ac:spMkLst>
            <pc:docMk/>
            <pc:sldMk cId="3475655746" sldId="265"/>
            <ac:spMk id="5" creationId="{6DA69D86-0FBE-39D1-8D4D-96F355C86613}"/>
          </ac:spMkLst>
        </pc:spChg>
        <pc:graphicFrameChg chg="add del">
          <ac:chgData name="Ivy Haskins" userId="e429176184339f60" providerId="LiveId" clId="{EE45BC8B-60A3-43F9-8A8E-5998187843A4}" dt="2023-02-26T16:12:55.909" v="1843" actId="478"/>
          <ac:graphicFrameMkLst>
            <pc:docMk/>
            <pc:sldMk cId="3475655746" sldId="265"/>
            <ac:graphicFrameMk id="6" creationId="{B780B41E-9DFD-88BD-692E-E1E12F12B878}"/>
          </ac:graphicFrameMkLst>
        </pc:graphicFrameChg>
      </pc:sldChg>
      <pc:sldChg chg="delSp modSp add mod delAnim">
        <pc:chgData name="Ivy Haskins" userId="e429176184339f60" providerId="LiveId" clId="{EE45BC8B-60A3-43F9-8A8E-5998187843A4}" dt="2023-02-26T16:15:06.218" v="1977" actId="20577"/>
        <pc:sldMkLst>
          <pc:docMk/>
          <pc:sldMk cId="1150988505" sldId="266"/>
        </pc:sldMkLst>
        <pc:spChg chg="del">
          <ac:chgData name="Ivy Haskins" userId="e429176184339f60" providerId="LiveId" clId="{EE45BC8B-60A3-43F9-8A8E-5998187843A4}" dt="2023-02-26T16:13:03.993" v="1846" actId="478"/>
          <ac:spMkLst>
            <pc:docMk/>
            <pc:sldMk cId="1150988505" sldId="266"/>
            <ac:spMk id="5" creationId="{9885817B-97AD-EBFB-758D-537906CFC4E9}"/>
          </ac:spMkLst>
        </pc:spChg>
        <pc:graphicFrameChg chg="modGraphic">
          <ac:chgData name="Ivy Haskins" userId="e429176184339f60" providerId="LiveId" clId="{EE45BC8B-60A3-43F9-8A8E-5998187843A4}" dt="2023-02-26T16:15:06.218" v="1977" actId="20577"/>
          <ac:graphicFrameMkLst>
            <pc:docMk/>
            <pc:sldMk cId="1150988505" sldId="266"/>
            <ac:graphicFrameMk id="4" creationId="{6C1D2765-3E7F-C76F-3F24-36FAB55599BC}"/>
          </ac:graphicFrameMkLst>
        </pc:graphicFrameChg>
      </pc:sldChg>
      <pc:sldChg chg="add">
        <pc:chgData name="Ivy Haskins" userId="e429176184339f60" providerId="LiveId" clId="{EE45BC8B-60A3-43F9-8A8E-5998187843A4}" dt="2023-02-26T16:16:06.540" v="1978" actId="2890"/>
        <pc:sldMkLst>
          <pc:docMk/>
          <pc:sldMk cId="1767666006" sldId="267"/>
        </pc:sldMkLst>
      </pc:sldChg>
      <pc:sldChg chg="modSp add mod">
        <pc:chgData name="Ivy Haskins" userId="e429176184339f60" providerId="LiveId" clId="{EE45BC8B-60A3-43F9-8A8E-5998187843A4}" dt="2023-02-26T16:38:03.607" v="2816" actId="20577"/>
        <pc:sldMkLst>
          <pc:docMk/>
          <pc:sldMk cId="3628043804" sldId="268"/>
        </pc:sldMkLst>
        <pc:graphicFrameChg chg="mod modGraphic">
          <ac:chgData name="Ivy Haskins" userId="e429176184339f60" providerId="LiveId" clId="{EE45BC8B-60A3-43F9-8A8E-5998187843A4}" dt="2023-02-26T16:38:03.607" v="2816" actId="20577"/>
          <ac:graphicFrameMkLst>
            <pc:docMk/>
            <pc:sldMk cId="3628043804" sldId="268"/>
            <ac:graphicFrameMk id="4" creationId="{6C1D2765-3E7F-C76F-3F24-36FAB55599BC}"/>
          </ac:graphicFrameMkLst>
        </pc:graphicFrameChg>
      </pc:sldChg>
      <pc:sldChg chg="modSp add mod">
        <pc:chgData name="Ivy Haskins" userId="e429176184339f60" providerId="LiveId" clId="{EE45BC8B-60A3-43F9-8A8E-5998187843A4}" dt="2023-02-26T16:54:16.444" v="3646" actId="207"/>
        <pc:sldMkLst>
          <pc:docMk/>
          <pc:sldMk cId="150455982" sldId="269"/>
        </pc:sldMkLst>
        <pc:graphicFrameChg chg="mod modGraphic">
          <ac:chgData name="Ivy Haskins" userId="e429176184339f60" providerId="LiveId" clId="{EE45BC8B-60A3-43F9-8A8E-5998187843A4}" dt="2023-02-26T16:54:16.444" v="3646" actId="207"/>
          <ac:graphicFrameMkLst>
            <pc:docMk/>
            <pc:sldMk cId="150455982" sldId="269"/>
            <ac:graphicFrameMk id="4" creationId="{6C1D2765-3E7F-C76F-3F24-36FAB55599BC}"/>
          </ac:graphicFrameMkLst>
        </pc:graphicFrameChg>
      </pc:sldChg>
      <pc:sldChg chg="addSp delSp modSp new del mod setBg chgLayout">
        <pc:chgData name="Ivy Haskins" userId="e429176184339f60" providerId="LiveId" clId="{EE45BC8B-60A3-43F9-8A8E-5998187843A4}" dt="2023-02-26T17:12:07.700" v="3994" actId="2696"/>
        <pc:sldMkLst>
          <pc:docMk/>
          <pc:sldMk cId="2163213404" sldId="270"/>
        </pc:sldMkLst>
        <pc:spChg chg="mod ord">
          <ac:chgData name="Ivy Haskins" userId="e429176184339f60" providerId="LiveId" clId="{EE45BC8B-60A3-43F9-8A8E-5998187843A4}" dt="2023-02-26T17:11:32.692" v="3992" actId="26606"/>
          <ac:spMkLst>
            <pc:docMk/>
            <pc:sldMk cId="2163213404" sldId="270"/>
            <ac:spMk id="2" creationId="{94C30701-816A-D8E1-11AC-AB29CD8E5AB3}"/>
          </ac:spMkLst>
        </pc:spChg>
        <pc:spChg chg="del mod">
          <ac:chgData name="Ivy Haskins" userId="e429176184339f60" providerId="LiveId" clId="{EE45BC8B-60A3-43F9-8A8E-5998187843A4}" dt="2023-02-26T16:56:15.670" v="3682" actId="931"/>
          <ac:spMkLst>
            <pc:docMk/>
            <pc:sldMk cId="2163213404" sldId="270"/>
            <ac:spMk id="3" creationId="{048A3251-DE0B-0C04-7B49-6991E007C8E6}"/>
          </ac:spMkLst>
        </pc:spChg>
        <pc:spChg chg="add del mod">
          <ac:chgData name="Ivy Haskins" userId="e429176184339f60" providerId="LiveId" clId="{EE45BC8B-60A3-43F9-8A8E-5998187843A4}" dt="2023-02-26T16:58:34.554" v="3697" actId="478"/>
          <ac:spMkLst>
            <pc:docMk/>
            <pc:sldMk cId="2163213404" sldId="270"/>
            <ac:spMk id="8" creationId="{028EEFEF-975C-FB6F-9706-0F62BF008F53}"/>
          </ac:spMkLst>
        </pc:spChg>
        <pc:spChg chg="add del mod">
          <ac:chgData name="Ivy Haskins" userId="e429176184339f60" providerId="LiveId" clId="{EE45BC8B-60A3-43F9-8A8E-5998187843A4}" dt="2023-02-26T16:58:31.084" v="3695" actId="478"/>
          <ac:spMkLst>
            <pc:docMk/>
            <pc:sldMk cId="2163213404" sldId="270"/>
            <ac:spMk id="10" creationId="{F37429F7-786C-1E15-762D-F91A47B29067}"/>
          </ac:spMkLst>
        </pc:spChg>
        <pc:spChg chg="add del mod ord">
          <ac:chgData name="Ivy Haskins" userId="e429176184339f60" providerId="LiveId" clId="{EE45BC8B-60A3-43F9-8A8E-5998187843A4}" dt="2023-02-26T17:00:02.937" v="3753" actId="26606"/>
          <ac:spMkLst>
            <pc:docMk/>
            <pc:sldMk cId="2163213404" sldId="270"/>
            <ac:spMk id="11" creationId="{03D3799B-C3BC-2056-2702-437550ADC6D6}"/>
          </ac:spMkLst>
        </pc:spChg>
        <pc:spChg chg="add mod ord">
          <ac:chgData name="Ivy Haskins" userId="e429176184339f60" providerId="LiveId" clId="{EE45BC8B-60A3-43F9-8A8E-5998187843A4}" dt="2023-02-26T17:11:32.692" v="3992" actId="26606"/>
          <ac:spMkLst>
            <pc:docMk/>
            <pc:sldMk cId="2163213404" sldId="270"/>
            <ac:spMk id="20" creationId="{5C7A6ADC-A6F9-14A2-2D16-9650DA10BD4D}"/>
          </ac:spMkLst>
        </pc:spChg>
        <pc:spChg chg="add del">
          <ac:chgData name="Ivy Haskins" userId="e429176184339f60" providerId="LiveId" clId="{EE45BC8B-60A3-43F9-8A8E-5998187843A4}" dt="2023-02-26T17:11:32.692" v="3992" actId="26606"/>
          <ac:spMkLst>
            <pc:docMk/>
            <pc:sldMk cId="2163213404" sldId="270"/>
            <ac:spMk id="25" creationId="{8F83519B-7BEF-4683-AD95-44C6CEBD9994}"/>
          </ac:spMkLst>
        </pc:spChg>
        <pc:grpChg chg="add del">
          <ac:chgData name="Ivy Haskins" userId="e429176184339f60" providerId="LiveId" clId="{EE45BC8B-60A3-43F9-8A8E-5998187843A4}" dt="2023-02-26T17:11:32.692" v="3992" actId="26606"/>
          <ac:grpSpMkLst>
            <pc:docMk/>
            <pc:sldMk cId="2163213404" sldId="270"/>
            <ac:grpSpMk id="27" creationId="{EBAD34AF-5414-49A5-AB75-F1CA854B3094}"/>
          </ac:grpSpMkLst>
        </pc:grpChg>
        <pc:grpChg chg="add del">
          <ac:chgData name="Ivy Haskins" userId="e429176184339f60" providerId="LiveId" clId="{EE45BC8B-60A3-43F9-8A8E-5998187843A4}" dt="2023-02-26T17:11:32.692" v="3992" actId="26606"/>
          <ac:grpSpMkLst>
            <pc:docMk/>
            <pc:sldMk cId="2163213404" sldId="270"/>
            <ac:grpSpMk id="31" creationId="{7A737E2B-A28F-42F1-A1E9-1CA2DE4A1EBD}"/>
          </ac:grpSpMkLst>
        </pc:grpChg>
        <pc:grpChg chg="add del">
          <ac:chgData name="Ivy Haskins" userId="e429176184339f60" providerId="LiveId" clId="{EE45BC8B-60A3-43F9-8A8E-5998187843A4}" dt="2023-02-26T17:11:32.692" v="3992" actId="26606"/>
          <ac:grpSpMkLst>
            <pc:docMk/>
            <pc:sldMk cId="2163213404" sldId="270"/>
            <ac:grpSpMk id="35" creationId="{5F42AC07-1FE2-483E-851B-FC913421033F}"/>
          </ac:grpSpMkLst>
        </pc:grpChg>
        <pc:grpChg chg="add del">
          <ac:chgData name="Ivy Haskins" userId="e429176184339f60" providerId="LiveId" clId="{EE45BC8B-60A3-43F9-8A8E-5998187843A4}" dt="2023-02-26T17:11:32.692" v="3992" actId="26606"/>
          <ac:grpSpMkLst>
            <pc:docMk/>
            <pc:sldMk cId="2163213404" sldId="270"/>
            <ac:grpSpMk id="39" creationId="{990CD16F-8620-4B36-8D85-DB9DD98696D1}"/>
          </ac:grpSpMkLst>
        </pc:grpChg>
        <pc:graphicFrameChg chg="add del mod">
          <ac:chgData name="Ivy Haskins" userId="e429176184339f60" providerId="LiveId" clId="{EE45BC8B-60A3-43F9-8A8E-5998187843A4}" dt="2023-02-26T17:10:34.706" v="3990" actId="478"/>
          <ac:graphicFrameMkLst>
            <pc:docMk/>
            <pc:sldMk cId="2163213404" sldId="270"/>
            <ac:graphicFrameMk id="13" creationId="{3B0C2CAF-38D8-DD69-CC28-E8736AB59779}"/>
          </ac:graphicFrameMkLst>
        </pc:graphicFrameChg>
        <pc:picChg chg="add del mod">
          <ac:chgData name="Ivy Haskins" userId="e429176184339f60" providerId="LiveId" clId="{EE45BC8B-60A3-43F9-8A8E-5998187843A4}" dt="2023-02-26T16:58:28.684" v="3694" actId="478"/>
          <ac:picMkLst>
            <pc:docMk/>
            <pc:sldMk cId="2163213404" sldId="270"/>
            <ac:picMk id="5" creationId="{ED330ED1-49C9-75AF-1988-B13A7998A0F0}"/>
          </ac:picMkLst>
        </pc:picChg>
        <pc:picChg chg="add del mod">
          <ac:chgData name="Ivy Haskins" userId="e429176184339f60" providerId="LiveId" clId="{EE45BC8B-60A3-43F9-8A8E-5998187843A4}" dt="2023-02-26T16:58:31.885" v="3696" actId="478"/>
          <ac:picMkLst>
            <pc:docMk/>
            <pc:sldMk cId="2163213404" sldId="270"/>
            <ac:picMk id="7" creationId="{8524F638-5AD1-BAA0-09CB-9B4561D14D23}"/>
          </ac:picMkLst>
        </pc:picChg>
        <pc:picChg chg="add mod">
          <ac:chgData name="Ivy Haskins" userId="e429176184339f60" providerId="LiveId" clId="{EE45BC8B-60A3-43F9-8A8E-5998187843A4}" dt="2023-02-26T17:11:32.692" v="3992" actId="26606"/>
          <ac:picMkLst>
            <pc:docMk/>
            <pc:sldMk cId="2163213404" sldId="270"/>
            <ac:picMk id="14" creationId="{A79B5D75-6754-F221-B51B-3FA6A1854155}"/>
          </ac:picMkLst>
        </pc:picChg>
        <pc:picChg chg="add mod">
          <ac:chgData name="Ivy Haskins" userId="e429176184339f60" providerId="LiveId" clId="{EE45BC8B-60A3-43F9-8A8E-5998187843A4}" dt="2023-02-26T17:11:32.692" v="3992" actId="26606"/>
          <ac:picMkLst>
            <pc:docMk/>
            <pc:sldMk cId="2163213404" sldId="270"/>
            <ac:picMk id="16" creationId="{2244E35F-8EC4-F391-A31B-1CF598E41914}"/>
          </ac:picMkLst>
        </pc:picChg>
        <pc:picChg chg="add mod ord">
          <ac:chgData name="Ivy Haskins" userId="e429176184339f60" providerId="LiveId" clId="{EE45BC8B-60A3-43F9-8A8E-5998187843A4}" dt="2023-02-26T17:11:32.692" v="3992" actId="26606"/>
          <ac:picMkLst>
            <pc:docMk/>
            <pc:sldMk cId="2163213404" sldId="270"/>
            <ac:picMk id="18" creationId="{57E5DB56-18BE-150F-6605-57FC858A527F}"/>
          </ac:picMkLst>
        </pc:picChg>
      </pc:sldChg>
      <pc:sldChg chg="modSp mod delDesignElem modNotesTx">
        <pc:chgData name="Ivy Haskins" userId="e429176184339f60" providerId="LiveId" clId="{EE45BC8B-60A3-43F9-8A8E-5998187843A4}" dt="2023-03-03T17:30:49.374" v="4317" actId="20577"/>
        <pc:sldMkLst>
          <pc:docMk/>
          <pc:sldMk cId="2564477990" sldId="276"/>
        </pc:sldMkLst>
        <pc:spChg chg="mod">
          <ac:chgData name="Ivy Haskins" userId="e429176184339f60" providerId="LiveId" clId="{EE45BC8B-60A3-43F9-8A8E-5998187843A4}" dt="2023-02-26T17:12:15.286" v="4005" actId="20577"/>
          <ac:spMkLst>
            <pc:docMk/>
            <pc:sldMk cId="2564477990" sldId="276"/>
            <ac:spMk id="2" creationId="{1D03818B-37F9-BAD7-92D1-B8FA7E1767DF}"/>
          </ac:spMkLst>
        </pc:spChg>
        <pc:graphicFrameChg chg="mod">
          <ac:chgData name="Ivy Haskins" userId="e429176184339f60" providerId="LiveId" clId="{EE45BC8B-60A3-43F9-8A8E-5998187843A4}" dt="2023-03-03T17:30:49.374" v="4317" actId="20577"/>
          <ac:graphicFrameMkLst>
            <pc:docMk/>
            <pc:sldMk cId="2564477990" sldId="276"/>
            <ac:graphicFrameMk id="5" creationId="{0B78D6B1-CB41-F618-4372-915469BF2598}"/>
          </ac:graphicFrameMkLst>
        </pc:graphicFrame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737BF0-5B6C-4BD4-8144-4CD09BD744F9}" type="doc">
      <dgm:prSet loTypeId="urn:microsoft.com/office/officeart/2005/8/layout/list1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DED2A22-57B3-45E4-B62B-E58C3877DED4}">
      <dgm:prSet/>
      <dgm:spPr/>
      <dgm:t>
        <a:bodyPr/>
        <a:lstStyle/>
        <a:p>
          <a:r>
            <a:rPr lang="en-US" dirty="0">
              <a:latin typeface="Book Antiqua" panose="02040602050305030304" pitchFamily="18" charset="0"/>
            </a:rPr>
            <a:t>Preoperative Optimization</a:t>
          </a:r>
        </a:p>
      </dgm:t>
    </dgm:pt>
    <dgm:pt modelId="{BFD5F616-AD0C-4BA7-A759-E2948EAAC7B0}" type="parTrans" cxnId="{9986DE53-101E-4B70-BE77-A1FB21CC34BA}">
      <dgm:prSet/>
      <dgm:spPr/>
      <dgm:t>
        <a:bodyPr/>
        <a:lstStyle/>
        <a:p>
          <a:endParaRPr lang="en-US"/>
        </a:p>
      </dgm:t>
    </dgm:pt>
    <dgm:pt modelId="{1F919684-E9F8-4020-8586-CE72F9C6118F}" type="sibTrans" cxnId="{9986DE53-101E-4B70-BE77-A1FB21CC34BA}">
      <dgm:prSet/>
      <dgm:spPr/>
      <dgm:t>
        <a:bodyPr/>
        <a:lstStyle/>
        <a:p>
          <a:endParaRPr lang="en-US"/>
        </a:p>
      </dgm:t>
    </dgm:pt>
    <dgm:pt modelId="{649DDA19-6306-480B-9FEA-E9E514463FEC}">
      <dgm:prSet/>
      <dgm:spPr/>
      <dgm:t>
        <a:bodyPr/>
        <a:lstStyle/>
        <a:p>
          <a:r>
            <a:rPr lang="en-US" dirty="0">
              <a:latin typeface="Book Antiqua" panose="02040602050305030304" pitchFamily="18" charset="0"/>
            </a:rPr>
            <a:t>Smoking cessation</a:t>
          </a:r>
        </a:p>
      </dgm:t>
    </dgm:pt>
    <dgm:pt modelId="{14E72B2D-2789-4344-9C43-D8E3032ABDF5}" type="parTrans" cxnId="{2D73AA91-811C-4C9C-9E70-472EBEE058C3}">
      <dgm:prSet/>
      <dgm:spPr/>
      <dgm:t>
        <a:bodyPr/>
        <a:lstStyle/>
        <a:p>
          <a:endParaRPr lang="en-US"/>
        </a:p>
      </dgm:t>
    </dgm:pt>
    <dgm:pt modelId="{0419D508-265B-4D05-B3B7-83AED1D968E5}" type="sibTrans" cxnId="{2D73AA91-811C-4C9C-9E70-472EBEE058C3}">
      <dgm:prSet/>
      <dgm:spPr/>
      <dgm:t>
        <a:bodyPr/>
        <a:lstStyle/>
        <a:p>
          <a:endParaRPr lang="en-US"/>
        </a:p>
      </dgm:t>
    </dgm:pt>
    <dgm:pt modelId="{E1E37D7F-6AA8-4923-A3CE-D28C6FF656E7}">
      <dgm:prSet/>
      <dgm:spPr/>
      <dgm:t>
        <a:bodyPr/>
        <a:lstStyle/>
        <a:p>
          <a:r>
            <a:rPr lang="en-US" dirty="0">
              <a:latin typeface="Book Antiqua" panose="02040602050305030304" pitchFamily="18" charset="0"/>
            </a:rPr>
            <a:t>Surface area, proximity of mesh</a:t>
          </a:r>
        </a:p>
      </dgm:t>
    </dgm:pt>
    <dgm:pt modelId="{805B370A-A5FA-4D6A-BDD1-4BFF3FE9862C}" type="parTrans" cxnId="{DCCBA753-7690-40ED-AD29-3CA8B59C013C}">
      <dgm:prSet/>
      <dgm:spPr/>
      <dgm:t>
        <a:bodyPr/>
        <a:lstStyle/>
        <a:p>
          <a:endParaRPr lang="en-US"/>
        </a:p>
      </dgm:t>
    </dgm:pt>
    <dgm:pt modelId="{30A3EB4D-1E08-4403-B394-0585397354C1}" type="sibTrans" cxnId="{DCCBA753-7690-40ED-AD29-3CA8B59C013C}">
      <dgm:prSet/>
      <dgm:spPr/>
      <dgm:t>
        <a:bodyPr/>
        <a:lstStyle/>
        <a:p>
          <a:endParaRPr lang="en-US"/>
        </a:p>
      </dgm:t>
    </dgm:pt>
    <dgm:pt modelId="{6AD42F57-C95B-4420-940C-19A057A3E0DA}">
      <dgm:prSet/>
      <dgm:spPr/>
      <dgm:t>
        <a:bodyPr/>
        <a:lstStyle/>
        <a:p>
          <a:r>
            <a:rPr lang="en-US" dirty="0" err="1">
              <a:latin typeface="Book Antiqua" panose="02040602050305030304" pitchFamily="18" charset="0"/>
            </a:rPr>
            <a:t>Sørensen</a:t>
          </a:r>
          <a:endParaRPr lang="en-US" dirty="0">
            <a:latin typeface="Book Antiqua" panose="02040602050305030304" pitchFamily="18" charset="0"/>
          </a:endParaRPr>
        </a:p>
      </dgm:t>
    </dgm:pt>
    <dgm:pt modelId="{82F2B95D-8DD3-47B7-8D73-35AD9E8CE19C}" type="parTrans" cxnId="{205C1277-B82D-4FAF-9D84-966DC32A32FC}">
      <dgm:prSet/>
      <dgm:spPr/>
      <dgm:t>
        <a:bodyPr/>
        <a:lstStyle/>
        <a:p>
          <a:endParaRPr lang="en-US"/>
        </a:p>
      </dgm:t>
    </dgm:pt>
    <dgm:pt modelId="{AAAE4626-694A-48EF-8A3C-A24655198702}" type="sibTrans" cxnId="{205C1277-B82D-4FAF-9D84-966DC32A32FC}">
      <dgm:prSet/>
      <dgm:spPr/>
      <dgm:t>
        <a:bodyPr/>
        <a:lstStyle/>
        <a:p>
          <a:endParaRPr lang="en-US"/>
        </a:p>
      </dgm:t>
    </dgm:pt>
    <dgm:pt modelId="{1E57D387-7092-4684-8986-4DA719020E3D}" type="pres">
      <dgm:prSet presAssocID="{0F737BF0-5B6C-4BD4-8144-4CD09BD744F9}" presName="linear" presStyleCnt="0">
        <dgm:presLayoutVars>
          <dgm:dir/>
          <dgm:animLvl val="lvl"/>
          <dgm:resizeHandles val="exact"/>
        </dgm:presLayoutVars>
      </dgm:prSet>
      <dgm:spPr/>
    </dgm:pt>
    <dgm:pt modelId="{382C9967-EF95-46D2-9A84-F0812CC28753}" type="pres">
      <dgm:prSet presAssocID="{CDED2A22-57B3-45E4-B62B-E58C3877DED4}" presName="parentLin" presStyleCnt="0"/>
      <dgm:spPr/>
    </dgm:pt>
    <dgm:pt modelId="{FB41F4C3-2F94-4B39-A864-B51771824D27}" type="pres">
      <dgm:prSet presAssocID="{CDED2A22-57B3-45E4-B62B-E58C3877DED4}" presName="parentLeftMargin" presStyleLbl="node1" presStyleIdx="0" presStyleCnt="1"/>
      <dgm:spPr/>
    </dgm:pt>
    <dgm:pt modelId="{BA433933-CC05-42E0-98AC-DFFB68D23B26}" type="pres">
      <dgm:prSet presAssocID="{CDED2A22-57B3-45E4-B62B-E58C3877DED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4EB28B4-E07A-4D64-B3F1-27E92B940F5B}" type="pres">
      <dgm:prSet presAssocID="{CDED2A22-57B3-45E4-B62B-E58C3877DED4}" presName="negativeSpace" presStyleCnt="0"/>
      <dgm:spPr/>
    </dgm:pt>
    <dgm:pt modelId="{A023EDB5-2FA4-4BD6-A4C5-468EC903A5D6}" type="pres">
      <dgm:prSet presAssocID="{CDED2A22-57B3-45E4-B62B-E58C3877DED4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30B08E03-A3EA-4F11-8FF9-F006C70F8EC4}" type="presOf" srcId="{0F737BF0-5B6C-4BD4-8144-4CD09BD744F9}" destId="{1E57D387-7092-4684-8986-4DA719020E3D}" srcOrd="0" destOrd="0" presId="urn:microsoft.com/office/officeart/2005/8/layout/list1"/>
    <dgm:cxn modelId="{9EB21B25-982E-44FB-BDAB-D4D3375249B8}" type="presOf" srcId="{6AD42F57-C95B-4420-940C-19A057A3E0DA}" destId="{A023EDB5-2FA4-4BD6-A4C5-468EC903A5D6}" srcOrd="0" destOrd="1" presId="urn:microsoft.com/office/officeart/2005/8/layout/list1"/>
    <dgm:cxn modelId="{F4B2AE34-7A8C-4731-B1A1-AF90025F1C4B}" type="presOf" srcId="{649DDA19-6306-480B-9FEA-E9E514463FEC}" destId="{A023EDB5-2FA4-4BD6-A4C5-468EC903A5D6}" srcOrd="0" destOrd="0" presId="urn:microsoft.com/office/officeart/2005/8/layout/list1"/>
    <dgm:cxn modelId="{7D55D05C-EBCF-4F67-8AFC-F74CF381B3DA}" type="presOf" srcId="{E1E37D7F-6AA8-4923-A3CE-D28C6FF656E7}" destId="{A023EDB5-2FA4-4BD6-A4C5-468EC903A5D6}" srcOrd="0" destOrd="2" presId="urn:microsoft.com/office/officeart/2005/8/layout/list1"/>
    <dgm:cxn modelId="{DCCBA753-7690-40ED-AD29-3CA8B59C013C}" srcId="{6AD42F57-C95B-4420-940C-19A057A3E0DA}" destId="{E1E37D7F-6AA8-4923-A3CE-D28C6FF656E7}" srcOrd="0" destOrd="0" parTransId="{805B370A-A5FA-4D6A-BDD1-4BFF3FE9862C}" sibTransId="{30A3EB4D-1E08-4403-B394-0585397354C1}"/>
    <dgm:cxn modelId="{9986DE53-101E-4B70-BE77-A1FB21CC34BA}" srcId="{0F737BF0-5B6C-4BD4-8144-4CD09BD744F9}" destId="{CDED2A22-57B3-45E4-B62B-E58C3877DED4}" srcOrd="0" destOrd="0" parTransId="{BFD5F616-AD0C-4BA7-A759-E2948EAAC7B0}" sibTransId="{1F919684-E9F8-4020-8586-CE72F9C6118F}"/>
    <dgm:cxn modelId="{8E0BB856-9340-43CC-8812-3E75A4F60A5B}" type="presOf" srcId="{CDED2A22-57B3-45E4-B62B-E58C3877DED4}" destId="{BA433933-CC05-42E0-98AC-DFFB68D23B26}" srcOrd="1" destOrd="0" presId="urn:microsoft.com/office/officeart/2005/8/layout/list1"/>
    <dgm:cxn modelId="{205C1277-B82D-4FAF-9D84-966DC32A32FC}" srcId="{CDED2A22-57B3-45E4-B62B-E58C3877DED4}" destId="{6AD42F57-C95B-4420-940C-19A057A3E0DA}" srcOrd="1" destOrd="0" parTransId="{82F2B95D-8DD3-47B7-8D73-35AD9E8CE19C}" sibTransId="{AAAE4626-694A-48EF-8A3C-A24655198702}"/>
    <dgm:cxn modelId="{2D73AA91-811C-4C9C-9E70-472EBEE058C3}" srcId="{CDED2A22-57B3-45E4-B62B-E58C3877DED4}" destId="{649DDA19-6306-480B-9FEA-E9E514463FEC}" srcOrd="0" destOrd="0" parTransId="{14E72B2D-2789-4344-9C43-D8E3032ABDF5}" sibTransId="{0419D508-265B-4D05-B3B7-83AED1D968E5}"/>
    <dgm:cxn modelId="{359E74FF-7491-4EF8-BADF-1BF0A8090982}" type="presOf" srcId="{CDED2A22-57B3-45E4-B62B-E58C3877DED4}" destId="{FB41F4C3-2F94-4B39-A864-B51771824D27}" srcOrd="0" destOrd="0" presId="urn:microsoft.com/office/officeart/2005/8/layout/list1"/>
    <dgm:cxn modelId="{E895CC17-1707-4E67-90D3-B9FC6E43A425}" type="presParOf" srcId="{1E57D387-7092-4684-8986-4DA719020E3D}" destId="{382C9967-EF95-46D2-9A84-F0812CC28753}" srcOrd="0" destOrd="0" presId="urn:microsoft.com/office/officeart/2005/8/layout/list1"/>
    <dgm:cxn modelId="{6AA88C88-3ACD-4B10-BD94-5021B2AFCE2E}" type="presParOf" srcId="{382C9967-EF95-46D2-9A84-F0812CC28753}" destId="{FB41F4C3-2F94-4B39-A864-B51771824D27}" srcOrd="0" destOrd="0" presId="urn:microsoft.com/office/officeart/2005/8/layout/list1"/>
    <dgm:cxn modelId="{4F088CA9-4F72-4813-B5EA-CC48F257AB5B}" type="presParOf" srcId="{382C9967-EF95-46D2-9A84-F0812CC28753}" destId="{BA433933-CC05-42E0-98AC-DFFB68D23B26}" srcOrd="1" destOrd="0" presId="urn:microsoft.com/office/officeart/2005/8/layout/list1"/>
    <dgm:cxn modelId="{64FDF3A7-1F46-409C-8DDE-CA494145CEAB}" type="presParOf" srcId="{1E57D387-7092-4684-8986-4DA719020E3D}" destId="{D4EB28B4-E07A-4D64-B3F1-27E92B940F5B}" srcOrd="1" destOrd="0" presId="urn:microsoft.com/office/officeart/2005/8/layout/list1"/>
    <dgm:cxn modelId="{408B7D19-EF0E-4873-BBD2-7C940F63E3A6}" type="presParOf" srcId="{1E57D387-7092-4684-8986-4DA719020E3D}" destId="{A023EDB5-2FA4-4BD6-A4C5-468EC903A5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6D191D-FE81-4AA9-8094-BE1FD497F32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3C38AFE-681D-45A9-85B7-C32DA09D47A9}">
      <dgm:prSet/>
      <dgm:spPr/>
      <dgm:t>
        <a:bodyPr/>
        <a:lstStyle/>
        <a:p>
          <a:r>
            <a:rPr lang="en-US" dirty="0">
              <a:latin typeface="Book Antiqua" panose="02040602050305030304" pitchFamily="18" charset="0"/>
            </a:rPr>
            <a:t>Elective</a:t>
          </a:r>
        </a:p>
      </dgm:t>
    </dgm:pt>
    <dgm:pt modelId="{B8CFD4EB-2648-4973-9B4B-8B2CA558447E}" type="parTrans" cxnId="{44822D3E-8824-4F46-8E22-2B2416F00942}">
      <dgm:prSet/>
      <dgm:spPr/>
      <dgm:t>
        <a:bodyPr/>
        <a:lstStyle/>
        <a:p>
          <a:endParaRPr lang="en-US"/>
        </a:p>
      </dgm:t>
    </dgm:pt>
    <dgm:pt modelId="{94FD46CB-3A4B-4EA1-BB26-F6D37427C580}" type="sibTrans" cxnId="{44822D3E-8824-4F46-8E22-2B2416F00942}">
      <dgm:prSet/>
      <dgm:spPr/>
      <dgm:t>
        <a:bodyPr/>
        <a:lstStyle/>
        <a:p>
          <a:endParaRPr lang="en-US"/>
        </a:p>
      </dgm:t>
    </dgm:pt>
    <dgm:pt modelId="{C33D7A0E-CE6A-418F-8B7A-4C56E95D78B2}">
      <dgm:prSet/>
      <dgm:spPr/>
      <dgm:t>
        <a:bodyPr/>
        <a:lstStyle/>
        <a:p>
          <a:r>
            <a:rPr lang="en-US" dirty="0">
              <a:latin typeface="Book Antiqua" panose="02040602050305030304" pitchFamily="18" charset="0"/>
            </a:rPr>
            <a:t>Laparoscopic or robotic-assisted </a:t>
          </a:r>
        </a:p>
      </dgm:t>
    </dgm:pt>
    <dgm:pt modelId="{72370C6D-855B-4FF4-A39D-718AA5FDC233}" type="parTrans" cxnId="{FD485D04-27D1-4129-91D0-C2FC5BCC5FE9}">
      <dgm:prSet/>
      <dgm:spPr/>
      <dgm:t>
        <a:bodyPr/>
        <a:lstStyle/>
        <a:p>
          <a:endParaRPr lang="en-US"/>
        </a:p>
      </dgm:t>
    </dgm:pt>
    <dgm:pt modelId="{29DAA01F-26BC-49F7-B2CB-D9418F46ED70}" type="sibTrans" cxnId="{FD485D04-27D1-4129-91D0-C2FC5BCC5FE9}">
      <dgm:prSet/>
      <dgm:spPr/>
      <dgm:t>
        <a:bodyPr/>
        <a:lstStyle/>
        <a:p>
          <a:endParaRPr lang="en-US"/>
        </a:p>
      </dgm:t>
    </dgm:pt>
    <dgm:pt modelId="{7658D8A0-9229-4A8C-9C1D-8950D1BC4DBD}">
      <dgm:prSet/>
      <dgm:spPr/>
      <dgm:t>
        <a:bodyPr/>
        <a:lstStyle/>
        <a:p>
          <a:r>
            <a:rPr lang="en-US" dirty="0">
              <a:latin typeface="Book Antiqua" panose="02040602050305030304" pitchFamily="18" charset="0"/>
            </a:rPr>
            <a:t>Unilateral or bilateral</a:t>
          </a:r>
        </a:p>
      </dgm:t>
    </dgm:pt>
    <dgm:pt modelId="{F299B0D6-76EB-4DFC-BA3B-63141785A072}" type="parTrans" cxnId="{90A2587B-3D31-45B8-B2B7-C32A0A90B558}">
      <dgm:prSet/>
      <dgm:spPr/>
      <dgm:t>
        <a:bodyPr/>
        <a:lstStyle/>
        <a:p>
          <a:endParaRPr lang="en-US"/>
        </a:p>
      </dgm:t>
    </dgm:pt>
    <dgm:pt modelId="{DC3A69F6-99FF-40FB-A478-0D2A7ED27D07}" type="sibTrans" cxnId="{90A2587B-3D31-45B8-B2B7-C32A0A90B558}">
      <dgm:prSet/>
      <dgm:spPr/>
      <dgm:t>
        <a:bodyPr/>
        <a:lstStyle/>
        <a:p>
          <a:endParaRPr lang="en-US"/>
        </a:p>
      </dgm:t>
    </dgm:pt>
    <dgm:pt modelId="{B7226B27-153B-421B-8046-FE9C6A58D2B8}">
      <dgm:prSet/>
      <dgm:spPr/>
      <dgm:t>
        <a:bodyPr/>
        <a:lstStyle/>
        <a:p>
          <a:r>
            <a:rPr lang="en-US" dirty="0">
              <a:latin typeface="Book Antiqua" panose="02040602050305030304" pitchFamily="18" charset="0"/>
            </a:rPr>
            <a:t>Smoking status available</a:t>
          </a:r>
        </a:p>
      </dgm:t>
    </dgm:pt>
    <dgm:pt modelId="{5D9B279F-5589-4984-985F-7D31FBAC596F}" type="parTrans" cxnId="{DCD567BD-21AC-4632-848B-729C4E5AF086}">
      <dgm:prSet/>
      <dgm:spPr/>
      <dgm:t>
        <a:bodyPr/>
        <a:lstStyle/>
        <a:p>
          <a:endParaRPr lang="en-US"/>
        </a:p>
      </dgm:t>
    </dgm:pt>
    <dgm:pt modelId="{BC601180-AC4F-44B4-8BF8-EB2E4C764285}" type="sibTrans" cxnId="{DCD567BD-21AC-4632-848B-729C4E5AF086}">
      <dgm:prSet/>
      <dgm:spPr/>
      <dgm:t>
        <a:bodyPr/>
        <a:lstStyle/>
        <a:p>
          <a:endParaRPr lang="en-US"/>
        </a:p>
      </dgm:t>
    </dgm:pt>
    <dgm:pt modelId="{A3529EE0-2365-4AB2-9B3F-17D519EA7300}">
      <dgm:prSet/>
      <dgm:spPr/>
      <dgm:t>
        <a:bodyPr/>
        <a:lstStyle/>
        <a:p>
          <a:r>
            <a:rPr lang="en-US" dirty="0">
              <a:latin typeface="Book Antiqua" panose="02040602050305030304" pitchFamily="18" charset="0"/>
            </a:rPr>
            <a:t>30-day follow-up data available</a:t>
          </a:r>
        </a:p>
      </dgm:t>
    </dgm:pt>
    <dgm:pt modelId="{A3CC4DA8-7DA7-42B2-9D45-30D7589D38CA}" type="parTrans" cxnId="{87B39527-3D5A-4BB2-978D-BC16721FB6A5}">
      <dgm:prSet/>
      <dgm:spPr/>
      <dgm:t>
        <a:bodyPr/>
        <a:lstStyle/>
        <a:p>
          <a:endParaRPr lang="en-US"/>
        </a:p>
      </dgm:t>
    </dgm:pt>
    <dgm:pt modelId="{290DCF57-40EC-4C60-82A1-366E013FEBE6}" type="sibTrans" cxnId="{87B39527-3D5A-4BB2-978D-BC16721FB6A5}">
      <dgm:prSet/>
      <dgm:spPr/>
      <dgm:t>
        <a:bodyPr/>
        <a:lstStyle/>
        <a:p>
          <a:endParaRPr lang="en-US"/>
        </a:p>
      </dgm:t>
    </dgm:pt>
    <dgm:pt modelId="{A45C8437-1349-4B0B-9006-CD2F5185B3AB}" type="pres">
      <dgm:prSet presAssocID="{536D191D-FE81-4AA9-8094-BE1FD497F323}" presName="linear" presStyleCnt="0">
        <dgm:presLayoutVars>
          <dgm:animLvl val="lvl"/>
          <dgm:resizeHandles val="exact"/>
        </dgm:presLayoutVars>
      </dgm:prSet>
      <dgm:spPr/>
    </dgm:pt>
    <dgm:pt modelId="{503F0E9D-C4E0-465B-A778-556852D3BA4C}" type="pres">
      <dgm:prSet presAssocID="{33C38AFE-681D-45A9-85B7-C32DA09D47A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F45314A-8934-4053-960D-DA240FC423FA}" type="pres">
      <dgm:prSet presAssocID="{94FD46CB-3A4B-4EA1-BB26-F6D37427C580}" presName="spacer" presStyleCnt="0"/>
      <dgm:spPr/>
    </dgm:pt>
    <dgm:pt modelId="{0BC617DA-29B4-40AD-9764-42B1B56007C2}" type="pres">
      <dgm:prSet presAssocID="{C33D7A0E-CE6A-418F-8B7A-4C56E95D78B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2A1A215-6888-49B4-AA4F-CCB6EF7280AE}" type="pres">
      <dgm:prSet presAssocID="{29DAA01F-26BC-49F7-B2CB-D9418F46ED70}" presName="spacer" presStyleCnt="0"/>
      <dgm:spPr/>
    </dgm:pt>
    <dgm:pt modelId="{8D9C3BD9-C3EA-4AD8-8D0F-38117BEE363D}" type="pres">
      <dgm:prSet presAssocID="{7658D8A0-9229-4A8C-9C1D-8950D1BC4DB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84249FA-6B4B-4A1E-BAD5-4F16D7B92D41}" type="pres">
      <dgm:prSet presAssocID="{DC3A69F6-99FF-40FB-A478-0D2A7ED27D07}" presName="spacer" presStyleCnt="0"/>
      <dgm:spPr/>
    </dgm:pt>
    <dgm:pt modelId="{BB9CD07F-AC71-4119-9741-E8E7B0EE3BAC}" type="pres">
      <dgm:prSet presAssocID="{B7226B27-153B-421B-8046-FE9C6A58D2B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042C486-BE07-4D82-98CD-3A2EC3E32815}" type="pres">
      <dgm:prSet presAssocID="{BC601180-AC4F-44B4-8BF8-EB2E4C764285}" presName="spacer" presStyleCnt="0"/>
      <dgm:spPr/>
    </dgm:pt>
    <dgm:pt modelId="{88B7E84F-DD44-4278-B442-306D9289A3F5}" type="pres">
      <dgm:prSet presAssocID="{A3529EE0-2365-4AB2-9B3F-17D519EA730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D485D04-27D1-4129-91D0-C2FC5BCC5FE9}" srcId="{536D191D-FE81-4AA9-8094-BE1FD497F323}" destId="{C33D7A0E-CE6A-418F-8B7A-4C56E95D78B2}" srcOrd="1" destOrd="0" parTransId="{72370C6D-855B-4FF4-A39D-718AA5FDC233}" sibTransId="{29DAA01F-26BC-49F7-B2CB-D9418F46ED70}"/>
    <dgm:cxn modelId="{7AEB1211-6A7E-46B9-89E5-95FFBD739D76}" type="presOf" srcId="{536D191D-FE81-4AA9-8094-BE1FD497F323}" destId="{A45C8437-1349-4B0B-9006-CD2F5185B3AB}" srcOrd="0" destOrd="0" presId="urn:microsoft.com/office/officeart/2005/8/layout/vList2"/>
    <dgm:cxn modelId="{C926DE20-EBA8-4D68-9919-CED0B1EB0613}" type="presOf" srcId="{33C38AFE-681D-45A9-85B7-C32DA09D47A9}" destId="{503F0E9D-C4E0-465B-A778-556852D3BA4C}" srcOrd="0" destOrd="0" presId="urn:microsoft.com/office/officeart/2005/8/layout/vList2"/>
    <dgm:cxn modelId="{87B39527-3D5A-4BB2-978D-BC16721FB6A5}" srcId="{536D191D-FE81-4AA9-8094-BE1FD497F323}" destId="{A3529EE0-2365-4AB2-9B3F-17D519EA7300}" srcOrd="4" destOrd="0" parTransId="{A3CC4DA8-7DA7-42B2-9D45-30D7589D38CA}" sibTransId="{290DCF57-40EC-4C60-82A1-366E013FEBE6}"/>
    <dgm:cxn modelId="{EF37782B-3E43-4E8C-A181-81041B75DB05}" type="presOf" srcId="{C33D7A0E-CE6A-418F-8B7A-4C56E95D78B2}" destId="{0BC617DA-29B4-40AD-9764-42B1B56007C2}" srcOrd="0" destOrd="0" presId="urn:microsoft.com/office/officeart/2005/8/layout/vList2"/>
    <dgm:cxn modelId="{29B74D33-6D83-42C7-B4B8-9C2C42FDDEBD}" type="presOf" srcId="{A3529EE0-2365-4AB2-9B3F-17D519EA7300}" destId="{88B7E84F-DD44-4278-B442-306D9289A3F5}" srcOrd="0" destOrd="0" presId="urn:microsoft.com/office/officeart/2005/8/layout/vList2"/>
    <dgm:cxn modelId="{44822D3E-8824-4F46-8E22-2B2416F00942}" srcId="{536D191D-FE81-4AA9-8094-BE1FD497F323}" destId="{33C38AFE-681D-45A9-85B7-C32DA09D47A9}" srcOrd="0" destOrd="0" parTransId="{B8CFD4EB-2648-4973-9B4B-8B2CA558447E}" sibTransId="{94FD46CB-3A4B-4EA1-BB26-F6D37427C580}"/>
    <dgm:cxn modelId="{2BD35465-1928-46AD-A137-7BFC0AE380CB}" type="presOf" srcId="{B7226B27-153B-421B-8046-FE9C6A58D2B8}" destId="{BB9CD07F-AC71-4119-9741-E8E7B0EE3BAC}" srcOrd="0" destOrd="0" presId="urn:microsoft.com/office/officeart/2005/8/layout/vList2"/>
    <dgm:cxn modelId="{90A2587B-3D31-45B8-B2B7-C32A0A90B558}" srcId="{536D191D-FE81-4AA9-8094-BE1FD497F323}" destId="{7658D8A0-9229-4A8C-9C1D-8950D1BC4DBD}" srcOrd="2" destOrd="0" parTransId="{F299B0D6-76EB-4DFC-BA3B-63141785A072}" sibTransId="{DC3A69F6-99FF-40FB-A478-0D2A7ED27D07}"/>
    <dgm:cxn modelId="{B3BE4FA7-BB4E-4907-BC48-804447481778}" type="presOf" srcId="{7658D8A0-9229-4A8C-9C1D-8950D1BC4DBD}" destId="{8D9C3BD9-C3EA-4AD8-8D0F-38117BEE363D}" srcOrd="0" destOrd="0" presId="urn:microsoft.com/office/officeart/2005/8/layout/vList2"/>
    <dgm:cxn modelId="{DCD567BD-21AC-4632-848B-729C4E5AF086}" srcId="{536D191D-FE81-4AA9-8094-BE1FD497F323}" destId="{B7226B27-153B-421B-8046-FE9C6A58D2B8}" srcOrd="3" destOrd="0" parTransId="{5D9B279F-5589-4984-985F-7D31FBAC596F}" sibTransId="{BC601180-AC4F-44B4-8BF8-EB2E4C764285}"/>
    <dgm:cxn modelId="{E1849E64-5353-492C-853C-F12D12905E69}" type="presParOf" srcId="{A45C8437-1349-4B0B-9006-CD2F5185B3AB}" destId="{503F0E9D-C4E0-465B-A778-556852D3BA4C}" srcOrd="0" destOrd="0" presId="urn:microsoft.com/office/officeart/2005/8/layout/vList2"/>
    <dgm:cxn modelId="{FCAD762B-40A5-4D1E-B61D-7F0238D6E45B}" type="presParOf" srcId="{A45C8437-1349-4B0B-9006-CD2F5185B3AB}" destId="{AF45314A-8934-4053-960D-DA240FC423FA}" srcOrd="1" destOrd="0" presId="urn:microsoft.com/office/officeart/2005/8/layout/vList2"/>
    <dgm:cxn modelId="{B377170A-BABC-4785-9816-9F47648C00E4}" type="presParOf" srcId="{A45C8437-1349-4B0B-9006-CD2F5185B3AB}" destId="{0BC617DA-29B4-40AD-9764-42B1B56007C2}" srcOrd="2" destOrd="0" presId="urn:microsoft.com/office/officeart/2005/8/layout/vList2"/>
    <dgm:cxn modelId="{5AB80E87-C05B-4CBB-952D-C9254916C2C2}" type="presParOf" srcId="{A45C8437-1349-4B0B-9006-CD2F5185B3AB}" destId="{02A1A215-6888-49B4-AA4F-CCB6EF7280AE}" srcOrd="3" destOrd="0" presId="urn:microsoft.com/office/officeart/2005/8/layout/vList2"/>
    <dgm:cxn modelId="{C2F6023C-21E3-475E-BE45-8D862869E8D8}" type="presParOf" srcId="{A45C8437-1349-4B0B-9006-CD2F5185B3AB}" destId="{8D9C3BD9-C3EA-4AD8-8D0F-38117BEE363D}" srcOrd="4" destOrd="0" presId="urn:microsoft.com/office/officeart/2005/8/layout/vList2"/>
    <dgm:cxn modelId="{7D11D202-0345-448D-B006-B520EFA4561D}" type="presParOf" srcId="{A45C8437-1349-4B0B-9006-CD2F5185B3AB}" destId="{684249FA-6B4B-4A1E-BAD5-4F16D7B92D41}" srcOrd="5" destOrd="0" presId="urn:microsoft.com/office/officeart/2005/8/layout/vList2"/>
    <dgm:cxn modelId="{3680529E-3E19-46F7-8D9E-C7EACC863EB6}" type="presParOf" srcId="{A45C8437-1349-4B0B-9006-CD2F5185B3AB}" destId="{BB9CD07F-AC71-4119-9741-E8E7B0EE3BAC}" srcOrd="6" destOrd="0" presId="urn:microsoft.com/office/officeart/2005/8/layout/vList2"/>
    <dgm:cxn modelId="{108F77A4-392B-4C38-A0DD-2039FD457FD6}" type="presParOf" srcId="{A45C8437-1349-4B0B-9006-CD2F5185B3AB}" destId="{5042C486-BE07-4D82-98CD-3A2EC3E32815}" srcOrd="7" destOrd="0" presId="urn:microsoft.com/office/officeart/2005/8/layout/vList2"/>
    <dgm:cxn modelId="{501B8618-62C6-4573-9550-3297E6F00036}" type="presParOf" srcId="{A45C8437-1349-4B0B-9006-CD2F5185B3AB}" destId="{88B7E84F-DD44-4278-B442-306D9289A3F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00503C-2A47-494E-9C28-4CD37D65A4C9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32525B1-0DCF-4712-9E5E-41F59A0AE8B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>
              <a:latin typeface="Book Antiqua" panose="02040602050305030304" pitchFamily="18" charset="0"/>
            </a:rPr>
            <a:t>1:1 matched analysis</a:t>
          </a:r>
          <a:endParaRPr lang="en-US" dirty="0">
            <a:latin typeface="Book Antiqua" panose="02040602050305030304" pitchFamily="18" charset="0"/>
          </a:endParaRPr>
        </a:p>
      </dgm:t>
    </dgm:pt>
    <dgm:pt modelId="{60E73BC2-ECCF-47B5-AA05-00C7FB186C63}" type="parTrans" cxnId="{832C02EB-FB32-445E-9111-E5D041CCA728}">
      <dgm:prSet/>
      <dgm:spPr/>
      <dgm:t>
        <a:bodyPr/>
        <a:lstStyle/>
        <a:p>
          <a:endParaRPr lang="en-US"/>
        </a:p>
      </dgm:t>
    </dgm:pt>
    <dgm:pt modelId="{DF1F0126-1C85-433A-9146-BFCD02E76256}" type="sibTrans" cxnId="{832C02EB-FB32-445E-9111-E5D041CCA728}">
      <dgm:prSet/>
      <dgm:spPr/>
      <dgm:t>
        <a:bodyPr/>
        <a:lstStyle/>
        <a:p>
          <a:endParaRPr lang="en-US"/>
        </a:p>
      </dgm:t>
    </dgm:pt>
    <dgm:pt modelId="{D820CFE3-C96D-4F84-A6E7-EDABC7A09A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Book Antiqua" panose="02040602050305030304" pitchFamily="18" charset="0"/>
            </a:rPr>
            <a:t>Active smokers within 30 days of surgery to non-smokers (at least &gt; 1 year prior to surgery</a:t>
          </a:r>
          <a:r>
            <a:rPr lang="en-US"/>
            <a:t>)</a:t>
          </a:r>
          <a:endParaRPr lang="en-US" dirty="0"/>
        </a:p>
      </dgm:t>
    </dgm:pt>
    <dgm:pt modelId="{0A5E7366-F6A8-48A2-BE87-9B398285C54C}" type="parTrans" cxnId="{4933409D-4027-4A6F-A6CA-A59716611783}">
      <dgm:prSet/>
      <dgm:spPr/>
      <dgm:t>
        <a:bodyPr/>
        <a:lstStyle/>
        <a:p>
          <a:endParaRPr lang="en-US"/>
        </a:p>
      </dgm:t>
    </dgm:pt>
    <dgm:pt modelId="{B23A7B3C-21ED-4A97-BE62-E5179DB47AB2}" type="sibTrans" cxnId="{4933409D-4027-4A6F-A6CA-A59716611783}">
      <dgm:prSet/>
      <dgm:spPr/>
      <dgm:t>
        <a:bodyPr/>
        <a:lstStyle/>
        <a:p>
          <a:endParaRPr lang="en-US"/>
        </a:p>
      </dgm:t>
    </dgm:pt>
    <dgm:pt modelId="{A704CEF3-9368-4FC9-9688-DC79719703D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>
              <a:latin typeface="Book Antiqua" panose="02040602050305030304" pitchFamily="18" charset="0"/>
            </a:rPr>
            <a:t>Variables used for matching:</a:t>
          </a:r>
          <a:endParaRPr lang="en-US" dirty="0">
            <a:latin typeface="Book Antiqua" panose="02040602050305030304" pitchFamily="18" charset="0"/>
          </a:endParaRPr>
        </a:p>
      </dgm:t>
    </dgm:pt>
    <dgm:pt modelId="{0B94988E-86E8-455B-9C91-2E6365906620}" type="parTrans" cxnId="{9F46E473-2277-430E-8FD3-B6CBF5824DCA}">
      <dgm:prSet/>
      <dgm:spPr/>
      <dgm:t>
        <a:bodyPr/>
        <a:lstStyle/>
        <a:p>
          <a:endParaRPr lang="en-US"/>
        </a:p>
      </dgm:t>
    </dgm:pt>
    <dgm:pt modelId="{8FE9FE88-CDDB-426A-8E94-0AD6E425BDA0}" type="sibTrans" cxnId="{9F46E473-2277-430E-8FD3-B6CBF5824DCA}">
      <dgm:prSet/>
      <dgm:spPr/>
      <dgm:t>
        <a:bodyPr/>
        <a:lstStyle/>
        <a:p>
          <a:endParaRPr lang="en-US"/>
        </a:p>
      </dgm:t>
    </dgm:pt>
    <dgm:pt modelId="{6385ABD5-CBB2-44D4-BE02-281CAE944E9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ook Antiqua" panose="02040602050305030304" pitchFamily="18" charset="0"/>
            </a:rPr>
            <a:t>Age, Gender, BMI, Surgical Approach,</a:t>
          </a:r>
        </a:p>
        <a:p>
          <a:pPr>
            <a:lnSpc>
              <a:spcPct val="100000"/>
            </a:lnSpc>
          </a:pPr>
          <a:r>
            <a:rPr lang="en-US" dirty="0">
              <a:latin typeface="Book Antiqua" panose="02040602050305030304" pitchFamily="18" charset="0"/>
            </a:rPr>
            <a:t>Mesh Type, Hernia Size, HTN, CHF,</a:t>
          </a:r>
        </a:p>
        <a:p>
          <a:pPr>
            <a:lnSpc>
              <a:spcPct val="100000"/>
            </a:lnSpc>
          </a:pPr>
          <a:r>
            <a:rPr lang="en-US" dirty="0">
              <a:latin typeface="Book Antiqua" panose="02040602050305030304" pitchFamily="18" charset="0"/>
            </a:rPr>
            <a:t>COPD, Dyspnea, Dialysis, Diabetes,</a:t>
          </a:r>
        </a:p>
        <a:p>
          <a:pPr>
            <a:lnSpc>
              <a:spcPct val="100000"/>
            </a:lnSpc>
          </a:pPr>
          <a:r>
            <a:rPr lang="en-US" dirty="0">
              <a:latin typeface="Book Antiqua" panose="02040602050305030304" pitchFamily="18" charset="0"/>
            </a:rPr>
            <a:t>Antiplatelet Medication, History of AAA,</a:t>
          </a:r>
        </a:p>
        <a:p>
          <a:pPr>
            <a:lnSpc>
              <a:spcPct val="100000"/>
            </a:lnSpc>
          </a:pPr>
          <a:r>
            <a:rPr lang="en-US" dirty="0">
              <a:latin typeface="Book Antiqua" panose="02040602050305030304" pitchFamily="18" charset="0"/>
            </a:rPr>
            <a:t>Collagen Vascular Disorder, Immunosuppressants</a:t>
          </a:r>
        </a:p>
      </dgm:t>
    </dgm:pt>
    <dgm:pt modelId="{BE294381-903B-412F-888D-5359BE8503C9}" type="parTrans" cxnId="{38317E21-C1A2-46AC-BBC4-BCADC5B596F7}">
      <dgm:prSet/>
      <dgm:spPr/>
      <dgm:t>
        <a:bodyPr/>
        <a:lstStyle/>
        <a:p>
          <a:endParaRPr lang="en-US"/>
        </a:p>
      </dgm:t>
    </dgm:pt>
    <dgm:pt modelId="{63AED0D5-BF88-425B-8754-CC4B32052C72}" type="sibTrans" cxnId="{38317E21-C1A2-46AC-BBC4-BCADC5B596F7}">
      <dgm:prSet/>
      <dgm:spPr/>
      <dgm:t>
        <a:bodyPr/>
        <a:lstStyle/>
        <a:p>
          <a:endParaRPr lang="en-US"/>
        </a:p>
      </dgm:t>
    </dgm:pt>
    <dgm:pt modelId="{BA2F738A-0CEE-47EF-946D-D34990E53B5E}" type="pres">
      <dgm:prSet presAssocID="{4D00503C-2A47-494E-9C28-4CD37D65A4C9}" presName="root" presStyleCnt="0">
        <dgm:presLayoutVars>
          <dgm:dir/>
          <dgm:resizeHandles val="exact"/>
        </dgm:presLayoutVars>
      </dgm:prSet>
      <dgm:spPr/>
    </dgm:pt>
    <dgm:pt modelId="{2B14606E-804E-42E3-9CF3-6145C68CDC88}" type="pres">
      <dgm:prSet presAssocID="{F32525B1-0DCF-4712-9E5E-41F59A0AE8BB}" presName="compNode" presStyleCnt="0"/>
      <dgm:spPr/>
    </dgm:pt>
    <dgm:pt modelId="{D2E7A10B-0B2A-445F-B646-B6D66FF726C6}" type="pres">
      <dgm:prSet presAssocID="{F32525B1-0DCF-4712-9E5E-41F59A0AE8B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</dgm:pt>
    <dgm:pt modelId="{F829D974-D01B-4C03-8E26-0960AC653283}" type="pres">
      <dgm:prSet presAssocID="{F32525B1-0DCF-4712-9E5E-41F59A0AE8BB}" presName="iconSpace" presStyleCnt="0"/>
      <dgm:spPr/>
    </dgm:pt>
    <dgm:pt modelId="{8058C05E-0960-4E1F-B8AE-2643D5698CDC}" type="pres">
      <dgm:prSet presAssocID="{F32525B1-0DCF-4712-9E5E-41F59A0AE8BB}" presName="parTx" presStyleLbl="revTx" presStyleIdx="0" presStyleCnt="4">
        <dgm:presLayoutVars>
          <dgm:chMax val="0"/>
          <dgm:chPref val="0"/>
        </dgm:presLayoutVars>
      </dgm:prSet>
      <dgm:spPr/>
    </dgm:pt>
    <dgm:pt modelId="{B795A890-55F1-44D3-B9AB-2D5885C20C6F}" type="pres">
      <dgm:prSet presAssocID="{F32525B1-0DCF-4712-9E5E-41F59A0AE8BB}" presName="txSpace" presStyleCnt="0"/>
      <dgm:spPr/>
    </dgm:pt>
    <dgm:pt modelId="{33A46AC3-33E8-4DBA-B054-1C7F43685CB1}" type="pres">
      <dgm:prSet presAssocID="{F32525B1-0DCF-4712-9E5E-41F59A0AE8BB}" presName="desTx" presStyleLbl="revTx" presStyleIdx="1" presStyleCnt="4">
        <dgm:presLayoutVars/>
      </dgm:prSet>
      <dgm:spPr/>
    </dgm:pt>
    <dgm:pt modelId="{50B0CC12-9B2C-41AC-A491-894BB8ED19BA}" type="pres">
      <dgm:prSet presAssocID="{DF1F0126-1C85-433A-9146-BFCD02E76256}" presName="sibTrans" presStyleCnt="0"/>
      <dgm:spPr/>
    </dgm:pt>
    <dgm:pt modelId="{53AA3CBD-16F3-4090-BCBD-DEC85D6641BB}" type="pres">
      <dgm:prSet presAssocID="{A704CEF3-9368-4FC9-9688-DC79719703DB}" presName="compNode" presStyleCnt="0"/>
      <dgm:spPr/>
    </dgm:pt>
    <dgm:pt modelId="{D9D6017C-75CE-4DD0-8FC7-FEA66457B888}" type="pres">
      <dgm:prSet presAssocID="{A704CEF3-9368-4FC9-9688-DC79719703DB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ce"/>
        </a:ext>
      </dgm:extLst>
    </dgm:pt>
    <dgm:pt modelId="{248EE5A1-E7D9-4CED-B0CA-00DF6B0CD4C6}" type="pres">
      <dgm:prSet presAssocID="{A704CEF3-9368-4FC9-9688-DC79719703DB}" presName="iconSpace" presStyleCnt="0"/>
      <dgm:spPr/>
    </dgm:pt>
    <dgm:pt modelId="{FFF9AD55-E904-4F13-A909-9D482C5789E6}" type="pres">
      <dgm:prSet presAssocID="{A704CEF3-9368-4FC9-9688-DC79719703DB}" presName="parTx" presStyleLbl="revTx" presStyleIdx="2" presStyleCnt="4">
        <dgm:presLayoutVars>
          <dgm:chMax val="0"/>
          <dgm:chPref val="0"/>
        </dgm:presLayoutVars>
      </dgm:prSet>
      <dgm:spPr/>
    </dgm:pt>
    <dgm:pt modelId="{A5119BDE-CFA8-4C60-BA40-962179668C78}" type="pres">
      <dgm:prSet presAssocID="{A704CEF3-9368-4FC9-9688-DC79719703DB}" presName="txSpace" presStyleCnt="0"/>
      <dgm:spPr/>
    </dgm:pt>
    <dgm:pt modelId="{B3229566-8DCD-4682-B288-DEBECF5BC9FC}" type="pres">
      <dgm:prSet presAssocID="{A704CEF3-9368-4FC9-9688-DC79719703DB}" presName="desTx" presStyleLbl="revTx" presStyleIdx="3" presStyleCnt="4" custLinFactNeighborY="-8250">
        <dgm:presLayoutVars/>
      </dgm:prSet>
      <dgm:spPr/>
    </dgm:pt>
  </dgm:ptLst>
  <dgm:cxnLst>
    <dgm:cxn modelId="{38317E21-C1A2-46AC-BBC4-BCADC5B596F7}" srcId="{A704CEF3-9368-4FC9-9688-DC79719703DB}" destId="{6385ABD5-CBB2-44D4-BE02-281CAE944E97}" srcOrd="0" destOrd="0" parTransId="{BE294381-903B-412F-888D-5359BE8503C9}" sibTransId="{63AED0D5-BF88-425B-8754-CC4B32052C72}"/>
    <dgm:cxn modelId="{F7DDEE4B-2205-4851-A466-41C3DE4DB64C}" type="presOf" srcId="{6385ABD5-CBB2-44D4-BE02-281CAE944E97}" destId="{B3229566-8DCD-4682-B288-DEBECF5BC9FC}" srcOrd="0" destOrd="0" presId="urn:microsoft.com/office/officeart/2018/5/layout/CenteredIconLabelDescriptionList"/>
    <dgm:cxn modelId="{9F46E473-2277-430E-8FD3-B6CBF5824DCA}" srcId="{4D00503C-2A47-494E-9C28-4CD37D65A4C9}" destId="{A704CEF3-9368-4FC9-9688-DC79719703DB}" srcOrd="1" destOrd="0" parTransId="{0B94988E-86E8-455B-9C91-2E6365906620}" sibTransId="{8FE9FE88-CDDB-426A-8E94-0AD6E425BDA0}"/>
    <dgm:cxn modelId="{9AD39A76-34E1-477C-95ED-56602D1F443A}" type="presOf" srcId="{F32525B1-0DCF-4712-9E5E-41F59A0AE8BB}" destId="{8058C05E-0960-4E1F-B8AE-2643D5698CDC}" srcOrd="0" destOrd="0" presId="urn:microsoft.com/office/officeart/2018/5/layout/CenteredIconLabelDescriptionList"/>
    <dgm:cxn modelId="{4933409D-4027-4A6F-A6CA-A59716611783}" srcId="{F32525B1-0DCF-4712-9E5E-41F59A0AE8BB}" destId="{D820CFE3-C96D-4F84-A6E7-EDABC7A09A88}" srcOrd="0" destOrd="0" parTransId="{0A5E7366-F6A8-48A2-BE87-9B398285C54C}" sibTransId="{B23A7B3C-21ED-4A97-BE62-E5179DB47AB2}"/>
    <dgm:cxn modelId="{8B5E25A3-B8BB-4362-A4AD-AF6D07EC1B0F}" type="presOf" srcId="{D820CFE3-C96D-4F84-A6E7-EDABC7A09A88}" destId="{33A46AC3-33E8-4DBA-B054-1C7F43685CB1}" srcOrd="0" destOrd="0" presId="urn:microsoft.com/office/officeart/2018/5/layout/CenteredIconLabelDescriptionList"/>
    <dgm:cxn modelId="{0190F0A4-C47F-44A5-972C-04EB4E703CA4}" type="presOf" srcId="{A704CEF3-9368-4FC9-9688-DC79719703DB}" destId="{FFF9AD55-E904-4F13-A909-9D482C5789E6}" srcOrd="0" destOrd="0" presId="urn:microsoft.com/office/officeart/2018/5/layout/CenteredIconLabelDescriptionList"/>
    <dgm:cxn modelId="{780276B4-E478-49F0-814A-638477A2A467}" type="presOf" srcId="{4D00503C-2A47-494E-9C28-4CD37D65A4C9}" destId="{BA2F738A-0CEE-47EF-946D-D34990E53B5E}" srcOrd="0" destOrd="0" presId="urn:microsoft.com/office/officeart/2018/5/layout/CenteredIconLabelDescriptionList"/>
    <dgm:cxn modelId="{832C02EB-FB32-445E-9111-E5D041CCA728}" srcId="{4D00503C-2A47-494E-9C28-4CD37D65A4C9}" destId="{F32525B1-0DCF-4712-9E5E-41F59A0AE8BB}" srcOrd="0" destOrd="0" parTransId="{60E73BC2-ECCF-47B5-AA05-00C7FB186C63}" sibTransId="{DF1F0126-1C85-433A-9146-BFCD02E76256}"/>
    <dgm:cxn modelId="{8AE18E0E-DAF8-4556-986D-D972032A70D9}" type="presParOf" srcId="{BA2F738A-0CEE-47EF-946D-D34990E53B5E}" destId="{2B14606E-804E-42E3-9CF3-6145C68CDC88}" srcOrd="0" destOrd="0" presId="urn:microsoft.com/office/officeart/2018/5/layout/CenteredIconLabelDescriptionList"/>
    <dgm:cxn modelId="{50479517-3D0A-4C93-9751-0A2D456D602D}" type="presParOf" srcId="{2B14606E-804E-42E3-9CF3-6145C68CDC88}" destId="{D2E7A10B-0B2A-445F-B646-B6D66FF726C6}" srcOrd="0" destOrd="0" presId="urn:microsoft.com/office/officeart/2018/5/layout/CenteredIconLabelDescriptionList"/>
    <dgm:cxn modelId="{58A89FD5-9411-41B7-A14B-44EF380D32B4}" type="presParOf" srcId="{2B14606E-804E-42E3-9CF3-6145C68CDC88}" destId="{F829D974-D01B-4C03-8E26-0960AC653283}" srcOrd="1" destOrd="0" presId="urn:microsoft.com/office/officeart/2018/5/layout/CenteredIconLabelDescriptionList"/>
    <dgm:cxn modelId="{61ED8927-E95D-4F1B-A5BD-5B2CB6D45AD7}" type="presParOf" srcId="{2B14606E-804E-42E3-9CF3-6145C68CDC88}" destId="{8058C05E-0960-4E1F-B8AE-2643D5698CDC}" srcOrd="2" destOrd="0" presId="urn:microsoft.com/office/officeart/2018/5/layout/CenteredIconLabelDescriptionList"/>
    <dgm:cxn modelId="{9ABE84FA-550A-42AB-9AD9-F1EC0D3C69C8}" type="presParOf" srcId="{2B14606E-804E-42E3-9CF3-6145C68CDC88}" destId="{B795A890-55F1-44D3-B9AB-2D5885C20C6F}" srcOrd="3" destOrd="0" presId="urn:microsoft.com/office/officeart/2018/5/layout/CenteredIconLabelDescriptionList"/>
    <dgm:cxn modelId="{ADF4FF6E-A573-4220-B8DF-2E650F483A3C}" type="presParOf" srcId="{2B14606E-804E-42E3-9CF3-6145C68CDC88}" destId="{33A46AC3-33E8-4DBA-B054-1C7F43685CB1}" srcOrd="4" destOrd="0" presId="urn:microsoft.com/office/officeart/2018/5/layout/CenteredIconLabelDescriptionList"/>
    <dgm:cxn modelId="{21EB7EEF-5B33-4AE9-B705-8EDA61C26B12}" type="presParOf" srcId="{BA2F738A-0CEE-47EF-946D-D34990E53B5E}" destId="{50B0CC12-9B2C-41AC-A491-894BB8ED19BA}" srcOrd="1" destOrd="0" presId="urn:microsoft.com/office/officeart/2018/5/layout/CenteredIconLabelDescriptionList"/>
    <dgm:cxn modelId="{686ECC00-84B0-4689-9FD7-72AA5FC44A9D}" type="presParOf" srcId="{BA2F738A-0CEE-47EF-946D-D34990E53B5E}" destId="{53AA3CBD-16F3-4090-BCBD-DEC85D6641BB}" srcOrd="2" destOrd="0" presId="urn:microsoft.com/office/officeart/2018/5/layout/CenteredIconLabelDescriptionList"/>
    <dgm:cxn modelId="{BBAB9D08-D75B-4437-9A11-9354E693FDCD}" type="presParOf" srcId="{53AA3CBD-16F3-4090-BCBD-DEC85D6641BB}" destId="{D9D6017C-75CE-4DD0-8FC7-FEA66457B888}" srcOrd="0" destOrd="0" presId="urn:microsoft.com/office/officeart/2018/5/layout/CenteredIconLabelDescriptionList"/>
    <dgm:cxn modelId="{0083EE98-3FCF-429B-B5A3-1AD104971542}" type="presParOf" srcId="{53AA3CBD-16F3-4090-BCBD-DEC85D6641BB}" destId="{248EE5A1-E7D9-4CED-B0CA-00DF6B0CD4C6}" srcOrd="1" destOrd="0" presId="urn:microsoft.com/office/officeart/2018/5/layout/CenteredIconLabelDescriptionList"/>
    <dgm:cxn modelId="{99C2A8EC-4301-4CF6-A109-16EA0244A45E}" type="presParOf" srcId="{53AA3CBD-16F3-4090-BCBD-DEC85D6641BB}" destId="{FFF9AD55-E904-4F13-A909-9D482C5789E6}" srcOrd="2" destOrd="0" presId="urn:microsoft.com/office/officeart/2018/5/layout/CenteredIconLabelDescriptionList"/>
    <dgm:cxn modelId="{B11617DE-4190-4BBF-BDFB-F1CC1F706B12}" type="presParOf" srcId="{53AA3CBD-16F3-4090-BCBD-DEC85D6641BB}" destId="{A5119BDE-CFA8-4C60-BA40-962179668C78}" srcOrd="3" destOrd="0" presId="urn:microsoft.com/office/officeart/2018/5/layout/CenteredIconLabelDescriptionList"/>
    <dgm:cxn modelId="{17C0733C-1A63-44DF-84DA-4C20AC66D9D5}" type="presParOf" srcId="{53AA3CBD-16F3-4090-BCBD-DEC85D6641BB}" destId="{B3229566-8DCD-4682-B288-DEBECF5BC9FC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7943E5-8704-4C6C-8F5D-4905B6439C7E}" type="doc">
      <dgm:prSet loTypeId="urn:microsoft.com/office/officeart/2018/2/layout/IconLabel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5954183-71BC-4DD4-9FDF-A911D535B0C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Book Antiqua" panose="02040602050305030304" pitchFamily="18" charset="0"/>
            </a:rPr>
            <a:t>Smoking at the Time of MIS Inguinal Hernia Repair</a:t>
          </a:r>
        </a:p>
      </dgm:t>
    </dgm:pt>
    <dgm:pt modelId="{1B671EBA-F34C-4BD2-AAF2-87D1EB524D52}" type="parTrans" cxnId="{225A16A7-EFBF-4AF5-B270-79E94569B00D}">
      <dgm:prSet/>
      <dgm:spPr/>
      <dgm:t>
        <a:bodyPr/>
        <a:lstStyle/>
        <a:p>
          <a:endParaRPr lang="en-US"/>
        </a:p>
      </dgm:t>
    </dgm:pt>
    <dgm:pt modelId="{ACFA04A9-28F9-43BB-B77C-FD8542F8B05C}" type="sibTrans" cxnId="{225A16A7-EFBF-4AF5-B270-79E94569B00D}">
      <dgm:prSet/>
      <dgm:spPr/>
      <dgm:t>
        <a:bodyPr/>
        <a:lstStyle/>
        <a:p>
          <a:endParaRPr lang="en-US"/>
        </a:p>
      </dgm:t>
    </dgm:pt>
    <dgm:pt modelId="{1E0570D1-DECA-46F0-B5ED-1AA0DC05FA8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Book Antiqua" panose="02040602050305030304" pitchFamily="18" charset="0"/>
            </a:rPr>
            <a:t>↔ Wound Events</a:t>
          </a:r>
        </a:p>
      </dgm:t>
    </dgm:pt>
    <dgm:pt modelId="{96F3B4C4-40B1-4A3C-BE9A-7328C75222A0}" type="parTrans" cxnId="{DD78941B-F3BC-4545-ABCC-A1819DEAC52F}">
      <dgm:prSet/>
      <dgm:spPr/>
      <dgm:t>
        <a:bodyPr/>
        <a:lstStyle/>
        <a:p>
          <a:endParaRPr lang="en-US"/>
        </a:p>
      </dgm:t>
    </dgm:pt>
    <dgm:pt modelId="{661496F1-60FE-4CCE-AAF3-4068F9C2D803}" type="sibTrans" cxnId="{DD78941B-F3BC-4545-ABCC-A1819DEAC52F}">
      <dgm:prSet/>
      <dgm:spPr/>
      <dgm:t>
        <a:bodyPr/>
        <a:lstStyle/>
        <a:p>
          <a:endParaRPr lang="en-US"/>
        </a:p>
      </dgm:t>
    </dgm:pt>
    <dgm:pt modelId="{47BD444F-462C-4459-A14D-D4F44785EE2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Book Antiqua" panose="02040602050305030304" pitchFamily="18" charset="0"/>
            </a:rPr>
            <a:t>Long-Term Data Needed</a:t>
          </a:r>
        </a:p>
      </dgm:t>
    </dgm:pt>
    <dgm:pt modelId="{857CDB61-E8A5-4E2A-88EC-23EB3DC05685}" type="parTrans" cxnId="{C125A046-47BA-4053-B758-5C06A28EFE3F}">
      <dgm:prSet/>
      <dgm:spPr/>
      <dgm:t>
        <a:bodyPr/>
        <a:lstStyle/>
        <a:p>
          <a:endParaRPr lang="en-US"/>
        </a:p>
      </dgm:t>
    </dgm:pt>
    <dgm:pt modelId="{147FD0D2-B890-45D9-B2C2-134EBC2212E6}" type="sibTrans" cxnId="{C125A046-47BA-4053-B758-5C06A28EFE3F}">
      <dgm:prSet/>
      <dgm:spPr/>
      <dgm:t>
        <a:bodyPr/>
        <a:lstStyle/>
        <a:p>
          <a:endParaRPr lang="en-US"/>
        </a:p>
      </dgm:t>
    </dgm:pt>
    <dgm:pt modelId="{0EF377E4-2D0A-4DB1-8164-78F7D7DE4A7C}" type="pres">
      <dgm:prSet presAssocID="{037943E5-8704-4C6C-8F5D-4905B6439C7E}" presName="root" presStyleCnt="0">
        <dgm:presLayoutVars>
          <dgm:dir/>
          <dgm:resizeHandles val="exact"/>
        </dgm:presLayoutVars>
      </dgm:prSet>
      <dgm:spPr/>
    </dgm:pt>
    <dgm:pt modelId="{EE144584-29BE-471D-98AB-17ED34B9949E}" type="pres">
      <dgm:prSet presAssocID="{45954183-71BC-4DD4-9FDF-A911D535B0C1}" presName="compNode" presStyleCnt="0"/>
      <dgm:spPr/>
    </dgm:pt>
    <dgm:pt modelId="{24D0AD8E-73BC-4733-AEF3-A6C65FF3DD14}" type="pres">
      <dgm:prSet presAssocID="{45954183-71BC-4DD4-9FDF-A911D535B0C1}" presName="iconRect" presStyleLbl="node1" presStyleIdx="0" presStyleCnt="3" custScaleX="146756" custScaleY="14675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oking outline"/>
        </a:ext>
      </dgm:extLst>
    </dgm:pt>
    <dgm:pt modelId="{FB9EF433-56B3-49AC-84F6-B9EBA98BCA33}" type="pres">
      <dgm:prSet presAssocID="{45954183-71BC-4DD4-9FDF-A911D535B0C1}" presName="spaceRect" presStyleCnt="0"/>
      <dgm:spPr/>
    </dgm:pt>
    <dgm:pt modelId="{AEE32B2B-5653-4838-B63B-92C5FF96085F}" type="pres">
      <dgm:prSet presAssocID="{45954183-71BC-4DD4-9FDF-A911D535B0C1}" presName="textRect" presStyleLbl="revTx" presStyleIdx="0" presStyleCnt="3">
        <dgm:presLayoutVars>
          <dgm:chMax val="1"/>
          <dgm:chPref val="1"/>
        </dgm:presLayoutVars>
      </dgm:prSet>
      <dgm:spPr/>
    </dgm:pt>
    <dgm:pt modelId="{5ABC0F83-FDEB-4E53-A5CB-F557D525CC4E}" type="pres">
      <dgm:prSet presAssocID="{ACFA04A9-28F9-43BB-B77C-FD8542F8B05C}" presName="sibTrans" presStyleCnt="0"/>
      <dgm:spPr/>
    </dgm:pt>
    <dgm:pt modelId="{626ABAF1-0531-4963-875B-B4C0AB5F1FB7}" type="pres">
      <dgm:prSet presAssocID="{1E0570D1-DECA-46F0-B5ED-1AA0DC05FA87}" presName="compNode" presStyleCnt="0"/>
      <dgm:spPr/>
    </dgm:pt>
    <dgm:pt modelId="{9DA18AA5-4C77-465D-904A-B3E1129AE49A}" type="pres">
      <dgm:prSet presAssocID="{1E0570D1-DECA-46F0-B5ED-1AA0DC05FA87}" presName="iconRect" presStyleLbl="node1" presStyleIdx="1" presStyleCnt="3" custScaleX="146756" custScaleY="14675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dhesive Bandage outline"/>
        </a:ext>
      </dgm:extLst>
    </dgm:pt>
    <dgm:pt modelId="{7C96C7C3-8627-421F-8908-5FB965284E27}" type="pres">
      <dgm:prSet presAssocID="{1E0570D1-DECA-46F0-B5ED-1AA0DC05FA87}" presName="spaceRect" presStyleCnt="0"/>
      <dgm:spPr/>
    </dgm:pt>
    <dgm:pt modelId="{935B1259-4C1B-44B6-A3C8-CAA1B85579BA}" type="pres">
      <dgm:prSet presAssocID="{1E0570D1-DECA-46F0-B5ED-1AA0DC05FA87}" presName="textRect" presStyleLbl="revTx" presStyleIdx="1" presStyleCnt="3">
        <dgm:presLayoutVars>
          <dgm:chMax val="1"/>
          <dgm:chPref val="1"/>
        </dgm:presLayoutVars>
      </dgm:prSet>
      <dgm:spPr/>
    </dgm:pt>
    <dgm:pt modelId="{05199164-0116-41FE-8E7F-1451BC57202B}" type="pres">
      <dgm:prSet presAssocID="{661496F1-60FE-4CCE-AAF3-4068F9C2D803}" presName="sibTrans" presStyleCnt="0"/>
      <dgm:spPr/>
    </dgm:pt>
    <dgm:pt modelId="{2852B285-C1E5-43AD-9572-C26C2F84C10B}" type="pres">
      <dgm:prSet presAssocID="{47BD444F-462C-4459-A14D-D4F44785EE28}" presName="compNode" presStyleCnt="0"/>
      <dgm:spPr/>
    </dgm:pt>
    <dgm:pt modelId="{557F53AF-0D21-4691-B3E5-EC027A9BF63C}" type="pres">
      <dgm:prSet presAssocID="{47BD444F-462C-4459-A14D-D4F44785EE28}" presName="iconRect" presStyleLbl="node1" presStyleIdx="2" presStyleCnt="3" custScaleX="146756" custScaleY="14675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search outline"/>
        </a:ext>
      </dgm:extLst>
    </dgm:pt>
    <dgm:pt modelId="{1E9A5950-41DB-4E6D-BD36-528BB6B41B81}" type="pres">
      <dgm:prSet presAssocID="{47BD444F-462C-4459-A14D-D4F44785EE28}" presName="spaceRect" presStyleCnt="0"/>
      <dgm:spPr/>
    </dgm:pt>
    <dgm:pt modelId="{7AB787D0-3A41-4BA6-B637-CBB72A1B9F00}" type="pres">
      <dgm:prSet presAssocID="{47BD444F-462C-4459-A14D-D4F44785EE2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D78941B-F3BC-4545-ABCC-A1819DEAC52F}" srcId="{037943E5-8704-4C6C-8F5D-4905B6439C7E}" destId="{1E0570D1-DECA-46F0-B5ED-1AA0DC05FA87}" srcOrd="1" destOrd="0" parTransId="{96F3B4C4-40B1-4A3C-BE9A-7328C75222A0}" sibTransId="{661496F1-60FE-4CCE-AAF3-4068F9C2D803}"/>
    <dgm:cxn modelId="{273A2A2B-F14C-46DF-8876-D298F4C425D2}" type="presOf" srcId="{47BD444F-462C-4459-A14D-D4F44785EE28}" destId="{7AB787D0-3A41-4BA6-B637-CBB72A1B9F00}" srcOrd="0" destOrd="0" presId="urn:microsoft.com/office/officeart/2018/2/layout/IconLabelList"/>
    <dgm:cxn modelId="{F51AD13D-3773-4D2B-975B-98C83A32EEDE}" type="presOf" srcId="{037943E5-8704-4C6C-8F5D-4905B6439C7E}" destId="{0EF377E4-2D0A-4DB1-8164-78F7D7DE4A7C}" srcOrd="0" destOrd="0" presId="urn:microsoft.com/office/officeart/2018/2/layout/IconLabelList"/>
    <dgm:cxn modelId="{C125A046-47BA-4053-B758-5C06A28EFE3F}" srcId="{037943E5-8704-4C6C-8F5D-4905B6439C7E}" destId="{47BD444F-462C-4459-A14D-D4F44785EE28}" srcOrd="2" destOrd="0" parTransId="{857CDB61-E8A5-4E2A-88EC-23EB3DC05685}" sibTransId="{147FD0D2-B890-45D9-B2C2-134EBC2212E6}"/>
    <dgm:cxn modelId="{225A16A7-EFBF-4AF5-B270-79E94569B00D}" srcId="{037943E5-8704-4C6C-8F5D-4905B6439C7E}" destId="{45954183-71BC-4DD4-9FDF-A911D535B0C1}" srcOrd="0" destOrd="0" parTransId="{1B671EBA-F34C-4BD2-AAF2-87D1EB524D52}" sibTransId="{ACFA04A9-28F9-43BB-B77C-FD8542F8B05C}"/>
    <dgm:cxn modelId="{D91664D9-439E-4831-B51E-A0AB3C15E412}" type="presOf" srcId="{45954183-71BC-4DD4-9FDF-A911D535B0C1}" destId="{AEE32B2B-5653-4838-B63B-92C5FF96085F}" srcOrd="0" destOrd="0" presId="urn:microsoft.com/office/officeart/2018/2/layout/IconLabelList"/>
    <dgm:cxn modelId="{C1BF93E9-C84C-4BF1-A6DB-9741DA841235}" type="presOf" srcId="{1E0570D1-DECA-46F0-B5ED-1AA0DC05FA87}" destId="{935B1259-4C1B-44B6-A3C8-CAA1B85579BA}" srcOrd="0" destOrd="0" presId="urn:microsoft.com/office/officeart/2018/2/layout/IconLabelList"/>
    <dgm:cxn modelId="{8F0B2CFE-00B2-4402-A847-570866AEB2EF}" type="presParOf" srcId="{0EF377E4-2D0A-4DB1-8164-78F7D7DE4A7C}" destId="{EE144584-29BE-471D-98AB-17ED34B9949E}" srcOrd="0" destOrd="0" presId="urn:microsoft.com/office/officeart/2018/2/layout/IconLabelList"/>
    <dgm:cxn modelId="{44B7A434-8894-46B9-A490-C7416830D10C}" type="presParOf" srcId="{EE144584-29BE-471D-98AB-17ED34B9949E}" destId="{24D0AD8E-73BC-4733-AEF3-A6C65FF3DD14}" srcOrd="0" destOrd="0" presId="urn:microsoft.com/office/officeart/2018/2/layout/IconLabelList"/>
    <dgm:cxn modelId="{F1025E54-ED01-4540-AA67-FECD3BC46EC8}" type="presParOf" srcId="{EE144584-29BE-471D-98AB-17ED34B9949E}" destId="{FB9EF433-56B3-49AC-84F6-B9EBA98BCA33}" srcOrd="1" destOrd="0" presId="urn:microsoft.com/office/officeart/2018/2/layout/IconLabelList"/>
    <dgm:cxn modelId="{016F54B5-A232-4487-8FD2-0A8E432FCB42}" type="presParOf" srcId="{EE144584-29BE-471D-98AB-17ED34B9949E}" destId="{AEE32B2B-5653-4838-B63B-92C5FF96085F}" srcOrd="2" destOrd="0" presId="urn:microsoft.com/office/officeart/2018/2/layout/IconLabelList"/>
    <dgm:cxn modelId="{018F20DF-63D9-4AC1-9668-AD02F80037C5}" type="presParOf" srcId="{0EF377E4-2D0A-4DB1-8164-78F7D7DE4A7C}" destId="{5ABC0F83-FDEB-4E53-A5CB-F557D525CC4E}" srcOrd="1" destOrd="0" presId="urn:microsoft.com/office/officeart/2018/2/layout/IconLabelList"/>
    <dgm:cxn modelId="{2D999584-FBB6-4316-8FDD-9EAC097CBBF1}" type="presParOf" srcId="{0EF377E4-2D0A-4DB1-8164-78F7D7DE4A7C}" destId="{626ABAF1-0531-4963-875B-B4C0AB5F1FB7}" srcOrd="2" destOrd="0" presId="urn:microsoft.com/office/officeart/2018/2/layout/IconLabelList"/>
    <dgm:cxn modelId="{7928BFB9-610E-4EF0-AB87-4A4DD6CE0D40}" type="presParOf" srcId="{626ABAF1-0531-4963-875B-B4C0AB5F1FB7}" destId="{9DA18AA5-4C77-465D-904A-B3E1129AE49A}" srcOrd="0" destOrd="0" presId="urn:microsoft.com/office/officeart/2018/2/layout/IconLabelList"/>
    <dgm:cxn modelId="{C3E82F85-4F97-4BD2-8A66-7CF71D2720BC}" type="presParOf" srcId="{626ABAF1-0531-4963-875B-B4C0AB5F1FB7}" destId="{7C96C7C3-8627-421F-8908-5FB965284E27}" srcOrd="1" destOrd="0" presId="urn:microsoft.com/office/officeart/2018/2/layout/IconLabelList"/>
    <dgm:cxn modelId="{863F48EB-29A7-401B-9E06-45BE898A3B61}" type="presParOf" srcId="{626ABAF1-0531-4963-875B-B4C0AB5F1FB7}" destId="{935B1259-4C1B-44B6-A3C8-CAA1B85579BA}" srcOrd="2" destOrd="0" presId="urn:microsoft.com/office/officeart/2018/2/layout/IconLabelList"/>
    <dgm:cxn modelId="{D9419FA2-0F03-45A9-ADB0-E52DEA7E9A08}" type="presParOf" srcId="{0EF377E4-2D0A-4DB1-8164-78F7D7DE4A7C}" destId="{05199164-0116-41FE-8E7F-1451BC57202B}" srcOrd="3" destOrd="0" presId="urn:microsoft.com/office/officeart/2018/2/layout/IconLabelList"/>
    <dgm:cxn modelId="{0C82DDE6-D6F8-4A21-B8B5-13961DA8A5BE}" type="presParOf" srcId="{0EF377E4-2D0A-4DB1-8164-78F7D7DE4A7C}" destId="{2852B285-C1E5-43AD-9572-C26C2F84C10B}" srcOrd="4" destOrd="0" presId="urn:microsoft.com/office/officeart/2018/2/layout/IconLabelList"/>
    <dgm:cxn modelId="{DFE2C698-4DB6-40E2-A9E7-BED214C505BE}" type="presParOf" srcId="{2852B285-C1E5-43AD-9572-C26C2F84C10B}" destId="{557F53AF-0D21-4691-B3E5-EC027A9BF63C}" srcOrd="0" destOrd="0" presId="urn:microsoft.com/office/officeart/2018/2/layout/IconLabelList"/>
    <dgm:cxn modelId="{602BCBD8-4EEC-482E-9C29-C19A8DB93020}" type="presParOf" srcId="{2852B285-C1E5-43AD-9572-C26C2F84C10B}" destId="{1E9A5950-41DB-4E6D-BD36-528BB6B41B81}" srcOrd="1" destOrd="0" presId="urn:microsoft.com/office/officeart/2018/2/layout/IconLabelList"/>
    <dgm:cxn modelId="{B266A437-DA19-493F-977C-CBA829B9664A}" type="presParOf" srcId="{2852B285-C1E5-43AD-9572-C26C2F84C10B}" destId="{7AB787D0-3A41-4BA6-B637-CBB72A1B9F0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23EDB5-2FA4-4BD6-A4C5-468EC903A5D6}">
      <dsp:nvSpPr>
        <dsp:cNvPr id="0" name=""/>
        <dsp:cNvSpPr/>
      </dsp:nvSpPr>
      <dsp:spPr>
        <a:xfrm>
          <a:off x="0" y="1207826"/>
          <a:ext cx="6713552" cy="211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1046" tIns="583184" rIns="521046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>
              <a:latin typeface="Book Antiqua" panose="02040602050305030304" pitchFamily="18" charset="0"/>
            </a:rPr>
            <a:t>Smoking cessation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>
              <a:latin typeface="Book Antiqua" panose="02040602050305030304" pitchFamily="18" charset="0"/>
            </a:rPr>
            <a:t>Sørensen</a:t>
          </a:r>
          <a:endParaRPr lang="en-US" sz="2800" kern="1200" dirty="0">
            <a:latin typeface="Book Antiqua" panose="02040602050305030304" pitchFamily="18" charset="0"/>
          </a:endParaRP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>
              <a:latin typeface="Book Antiqua" panose="02040602050305030304" pitchFamily="18" charset="0"/>
            </a:rPr>
            <a:t>Surface area, proximity of mesh</a:t>
          </a:r>
        </a:p>
      </dsp:txBody>
      <dsp:txXfrm>
        <a:off x="0" y="1207826"/>
        <a:ext cx="6713552" cy="2116800"/>
      </dsp:txXfrm>
    </dsp:sp>
    <dsp:sp modelId="{BA433933-CC05-42E0-98AC-DFFB68D23B26}">
      <dsp:nvSpPr>
        <dsp:cNvPr id="0" name=""/>
        <dsp:cNvSpPr/>
      </dsp:nvSpPr>
      <dsp:spPr>
        <a:xfrm>
          <a:off x="335677" y="794546"/>
          <a:ext cx="4699486" cy="8265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629" tIns="0" rIns="177629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Book Antiqua" panose="02040602050305030304" pitchFamily="18" charset="0"/>
            </a:rPr>
            <a:t>Preoperative Optimization</a:t>
          </a:r>
        </a:p>
      </dsp:txBody>
      <dsp:txXfrm>
        <a:off x="376026" y="834895"/>
        <a:ext cx="4618788" cy="745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F0E9D-C4E0-465B-A778-556852D3BA4C}">
      <dsp:nvSpPr>
        <dsp:cNvPr id="0" name=""/>
        <dsp:cNvSpPr/>
      </dsp:nvSpPr>
      <dsp:spPr>
        <a:xfrm>
          <a:off x="0" y="95483"/>
          <a:ext cx="5157787" cy="638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Book Antiqua" panose="02040602050305030304" pitchFamily="18" charset="0"/>
            </a:rPr>
            <a:t>Elective</a:t>
          </a:r>
        </a:p>
      </dsp:txBody>
      <dsp:txXfrm>
        <a:off x="31185" y="126668"/>
        <a:ext cx="5095417" cy="576450"/>
      </dsp:txXfrm>
    </dsp:sp>
    <dsp:sp modelId="{0BC617DA-29B4-40AD-9764-42B1B56007C2}">
      <dsp:nvSpPr>
        <dsp:cNvPr id="0" name=""/>
        <dsp:cNvSpPr/>
      </dsp:nvSpPr>
      <dsp:spPr>
        <a:xfrm>
          <a:off x="0" y="809183"/>
          <a:ext cx="5157787" cy="638820"/>
        </a:xfrm>
        <a:prstGeom prst="roundRect">
          <a:avLst/>
        </a:prstGeom>
        <a:solidFill>
          <a:schemeClr val="accent2">
            <a:hueOff val="-209531"/>
            <a:satOff val="-2415"/>
            <a:lumOff val="5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Book Antiqua" panose="02040602050305030304" pitchFamily="18" charset="0"/>
            </a:rPr>
            <a:t>Laparoscopic or robotic-assisted </a:t>
          </a:r>
        </a:p>
      </dsp:txBody>
      <dsp:txXfrm>
        <a:off x="31185" y="840368"/>
        <a:ext cx="5095417" cy="576450"/>
      </dsp:txXfrm>
    </dsp:sp>
    <dsp:sp modelId="{8D9C3BD9-C3EA-4AD8-8D0F-38117BEE363D}">
      <dsp:nvSpPr>
        <dsp:cNvPr id="0" name=""/>
        <dsp:cNvSpPr/>
      </dsp:nvSpPr>
      <dsp:spPr>
        <a:xfrm>
          <a:off x="0" y="1522883"/>
          <a:ext cx="5157787" cy="638820"/>
        </a:xfrm>
        <a:prstGeom prst="roundRect">
          <a:avLst/>
        </a:prstGeom>
        <a:solidFill>
          <a:schemeClr val="accent2">
            <a:hueOff val="-419062"/>
            <a:satOff val="-4829"/>
            <a:lumOff val="1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Book Antiqua" panose="02040602050305030304" pitchFamily="18" charset="0"/>
            </a:rPr>
            <a:t>Unilateral or bilateral</a:t>
          </a:r>
        </a:p>
      </dsp:txBody>
      <dsp:txXfrm>
        <a:off x="31185" y="1554068"/>
        <a:ext cx="5095417" cy="576450"/>
      </dsp:txXfrm>
    </dsp:sp>
    <dsp:sp modelId="{BB9CD07F-AC71-4119-9741-E8E7B0EE3BAC}">
      <dsp:nvSpPr>
        <dsp:cNvPr id="0" name=""/>
        <dsp:cNvSpPr/>
      </dsp:nvSpPr>
      <dsp:spPr>
        <a:xfrm>
          <a:off x="0" y="2236584"/>
          <a:ext cx="5157787" cy="638820"/>
        </a:xfrm>
        <a:prstGeom prst="roundRect">
          <a:avLst/>
        </a:prstGeom>
        <a:solidFill>
          <a:schemeClr val="accent2">
            <a:hueOff val="-628592"/>
            <a:satOff val="-7244"/>
            <a:lumOff val="16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Book Antiqua" panose="02040602050305030304" pitchFamily="18" charset="0"/>
            </a:rPr>
            <a:t>Smoking status available</a:t>
          </a:r>
        </a:p>
      </dsp:txBody>
      <dsp:txXfrm>
        <a:off x="31185" y="2267769"/>
        <a:ext cx="5095417" cy="576450"/>
      </dsp:txXfrm>
    </dsp:sp>
    <dsp:sp modelId="{88B7E84F-DD44-4278-B442-306D9289A3F5}">
      <dsp:nvSpPr>
        <dsp:cNvPr id="0" name=""/>
        <dsp:cNvSpPr/>
      </dsp:nvSpPr>
      <dsp:spPr>
        <a:xfrm>
          <a:off x="0" y="2950284"/>
          <a:ext cx="5157787" cy="638820"/>
        </a:xfrm>
        <a:prstGeom prst="roundRect">
          <a:avLst/>
        </a:prstGeom>
        <a:solidFill>
          <a:schemeClr val="accent2">
            <a:hueOff val="-838123"/>
            <a:satOff val="-9658"/>
            <a:lumOff val="21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Book Antiqua" panose="02040602050305030304" pitchFamily="18" charset="0"/>
            </a:rPr>
            <a:t>30-day follow-up data available</a:t>
          </a:r>
        </a:p>
      </dsp:txBody>
      <dsp:txXfrm>
        <a:off x="31185" y="2981469"/>
        <a:ext cx="5095417" cy="5764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E7A10B-0B2A-445F-B646-B6D66FF726C6}">
      <dsp:nvSpPr>
        <dsp:cNvPr id="0" name=""/>
        <dsp:cNvSpPr/>
      </dsp:nvSpPr>
      <dsp:spPr>
        <a:xfrm>
          <a:off x="1967016" y="58369"/>
          <a:ext cx="1510523" cy="146999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8C05E-0960-4E1F-B8AE-2643D5698CDC}">
      <dsp:nvSpPr>
        <dsp:cNvPr id="0" name=""/>
        <dsp:cNvSpPr/>
      </dsp:nvSpPr>
      <dsp:spPr>
        <a:xfrm>
          <a:off x="564387" y="1710455"/>
          <a:ext cx="4315781" cy="62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>
              <a:latin typeface="Book Antiqua" panose="02040602050305030304" pitchFamily="18" charset="0"/>
            </a:rPr>
            <a:t>1:1 matched analysis</a:t>
          </a:r>
          <a:endParaRPr lang="en-US" sz="2500" kern="1200" dirty="0">
            <a:latin typeface="Book Antiqua" panose="02040602050305030304" pitchFamily="18" charset="0"/>
          </a:endParaRPr>
        </a:p>
      </dsp:txBody>
      <dsp:txXfrm>
        <a:off x="564387" y="1710455"/>
        <a:ext cx="4315781" cy="629999"/>
      </dsp:txXfrm>
    </dsp:sp>
    <dsp:sp modelId="{33A46AC3-33E8-4DBA-B054-1C7F43685CB1}">
      <dsp:nvSpPr>
        <dsp:cNvPr id="0" name=""/>
        <dsp:cNvSpPr/>
      </dsp:nvSpPr>
      <dsp:spPr>
        <a:xfrm>
          <a:off x="564387" y="2425147"/>
          <a:ext cx="4315781" cy="1867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Book Antiqua" panose="02040602050305030304" pitchFamily="18" charset="0"/>
            </a:rPr>
            <a:t>Active smokers within 30 days of surgery to non-smokers (at least &gt; 1 year prior to surgery</a:t>
          </a:r>
          <a:r>
            <a:rPr lang="en-US" sz="1700" kern="1200"/>
            <a:t>)</a:t>
          </a:r>
          <a:endParaRPr lang="en-US" sz="1700" kern="1200" dirty="0"/>
        </a:p>
      </dsp:txBody>
      <dsp:txXfrm>
        <a:off x="564387" y="2425147"/>
        <a:ext cx="4315781" cy="1867821"/>
      </dsp:txXfrm>
    </dsp:sp>
    <dsp:sp modelId="{D9D6017C-75CE-4DD0-8FC7-FEA66457B888}">
      <dsp:nvSpPr>
        <dsp:cNvPr id="0" name=""/>
        <dsp:cNvSpPr/>
      </dsp:nvSpPr>
      <dsp:spPr>
        <a:xfrm>
          <a:off x="7038059" y="58369"/>
          <a:ext cx="1510523" cy="146999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9AD55-E904-4F13-A909-9D482C5789E6}">
      <dsp:nvSpPr>
        <dsp:cNvPr id="0" name=""/>
        <dsp:cNvSpPr/>
      </dsp:nvSpPr>
      <dsp:spPr>
        <a:xfrm>
          <a:off x="5635430" y="1710455"/>
          <a:ext cx="4315781" cy="62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>
              <a:latin typeface="Book Antiqua" panose="02040602050305030304" pitchFamily="18" charset="0"/>
            </a:rPr>
            <a:t>Variables used for matching:</a:t>
          </a:r>
          <a:endParaRPr lang="en-US" sz="2500" kern="1200" dirty="0">
            <a:latin typeface="Book Antiqua" panose="02040602050305030304" pitchFamily="18" charset="0"/>
          </a:endParaRPr>
        </a:p>
      </dsp:txBody>
      <dsp:txXfrm>
        <a:off x="5635430" y="1710455"/>
        <a:ext cx="4315781" cy="629999"/>
      </dsp:txXfrm>
    </dsp:sp>
    <dsp:sp modelId="{B3229566-8DCD-4682-B288-DEBECF5BC9FC}">
      <dsp:nvSpPr>
        <dsp:cNvPr id="0" name=""/>
        <dsp:cNvSpPr/>
      </dsp:nvSpPr>
      <dsp:spPr>
        <a:xfrm>
          <a:off x="5635430" y="2271052"/>
          <a:ext cx="4315781" cy="1867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Book Antiqua" panose="02040602050305030304" pitchFamily="18" charset="0"/>
            </a:rPr>
            <a:t>Age, Gender, BMI, Surgical Approach,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Book Antiqua" panose="02040602050305030304" pitchFamily="18" charset="0"/>
            </a:rPr>
            <a:t>Mesh Type, Hernia Size, HTN, CHF,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Book Antiqua" panose="02040602050305030304" pitchFamily="18" charset="0"/>
            </a:rPr>
            <a:t>COPD, Dyspnea, Dialysis, Diabetes,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Book Antiqua" panose="02040602050305030304" pitchFamily="18" charset="0"/>
            </a:rPr>
            <a:t>Antiplatelet Medication, History of AAA,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Book Antiqua" panose="02040602050305030304" pitchFamily="18" charset="0"/>
            </a:rPr>
            <a:t>Collagen Vascular Disorder, Immunosuppressants</a:t>
          </a:r>
        </a:p>
      </dsp:txBody>
      <dsp:txXfrm>
        <a:off x="5635430" y="2271052"/>
        <a:ext cx="4315781" cy="18678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D0AD8E-73BC-4733-AEF3-A6C65FF3DD14}">
      <dsp:nvSpPr>
        <dsp:cNvPr id="0" name=""/>
        <dsp:cNvSpPr/>
      </dsp:nvSpPr>
      <dsp:spPr>
        <a:xfrm>
          <a:off x="908596" y="583726"/>
          <a:ext cx="1908198" cy="190819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32B2B-5653-4838-B63B-92C5FF96085F}">
      <dsp:nvSpPr>
        <dsp:cNvPr id="0" name=""/>
        <dsp:cNvSpPr/>
      </dsp:nvSpPr>
      <dsp:spPr>
        <a:xfrm>
          <a:off x="417971" y="2620111"/>
          <a:ext cx="2889450" cy="114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ook Antiqua" panose="02040602050305030304" pitchFamily="18" charset="0"/>
            </a:rPr>
            <a:t>Smoking at the Time of MIS Inguinal Hernia Repair</a:t>
          </a:r>
        </a:p>
      </dsp:txBody>
      <dsp:txXfrm>
        <a:off x="417971" y="2620111"/>
        <a:ext cx="2889450" cy="1147500"/>
      </dsp:txXfrm>
    </dsp:sp>
    <dsp:sp modelId="{9DA18AA5-4C77-465D-904A-B3E1129AE49A}">
      <dsp:nvSpPr>
        <dsp:cNvPr id="0" name=""/>
        <dsp:cNvSpPr/>
      </dsp:nvSpPr>
      <dsp:spPr>
        <a:xfrm>
          <a:off x="4303700" y="583726"/>
          <a:ext cx="1908198" cy="190819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5B1259-4C1B-44B6-A3C8-CAA1B85579BA}">
      <dsp:nvSpPr>
        <dsp:cNvPr id="0" name=""/>
        <dsp:cNvSpPr/>
      </dsp:nvSpPr>
      <dsp:spPr>
        <a:xfrm>
          <a:off x="3813075" y="2620111"/>
          <a:ext cx="2889450" cy="114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ook Antiqua" panose="02040602050305030304" pitchFamily="18" charset="0"/>
            </a:rPr>
            <a:t>↔ Wound Events</a:t>
          </a:r>
        </a:p>
      </dsp:txBody>
      <dsp:txXfrm>
        <a:off x="3813075" y="2620111"/>
        <a:ext cx="2889450" cy="1147500"/>
      </dsp:txXfrm>
    </dsp:sp>
    <dsp:sp modelId="{557F53AF-0D21-4691-B3E5-EC027A9BF63C}">
      <dsp:nvSpPr>
        <dsp:cNvPr id="0" name=""/>
        <dsp:cNvSpPr/>
      </dsp:nvSpPr>
      <dsp:spPr>
        <a:xfrm>
          <a:off x="7698804" y="583726"/>
          <a:ext cx="1908198" cy="190819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B787D0-3A41-4BA6-B637-CBB72A1B9F00}">
      <dsp:nvSpPr>
        <dsp:cNvPr id="0" name=""/>
        <dsp:cNvSpPr/>
      </dsp:nvSpPr>
      <dsp:spPr>
        <a:xfrm>
          <a:off x="7208178" y="2620111"/>
          <a:ext cx="2889450" cy="114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ook Antiqua" panose="02040602050305030304" pitchFamily="18" charset="0"/>
            </a:rPr>
            <a:t>Long-Term Data Needed</a:t>
          </a:r>
        </a:p>
      </dsp:txBody>
      <dsp:txXfrm>
        <a:off x="7208178" y="2620111"/>
        <a:ext cx="2889450" cy="1147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A4015-27C8-48A3-8D9E-707F90285DC6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DF294-414E-4A96-808C-2B7F4C5D1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68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EC8126-CA37-48A0-B97B-8E38F09B2F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7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8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5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2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27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9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6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416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8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4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0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1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A13C1-20E0-4A97-9CA1-BA23C6A85A6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E5B8C-B6CB-4EC0-8F26-B4CD58665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039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D83738-4BE4-CEE0-D1FF-2BD451BB5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5600" dirty="0">
                <a:latin typeface="Georgia" panose="02040502050405020303" pitchFamily="18" charset="0"/>
              </a:rPr>
              <a:t>Association of Active Smoking and 30-Day Wound Events following Minimally Invasive Inguinal Hernia Repair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3F9A11-C6F5-AB1B-8139-B25B8C299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Book Antiqua" panose="02040602050305030304" pitchFamily="18" charset="0"/>
              </a:rPr>
              <a:t>Ivy N. Haskins, MD, DABOM, FACS, FASMBS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Book Antiqua" panose="02040602050305030304" pitchFamily="18" charset="0"/>
              </a:rPr>
              <a:t>Co-Director, Esophageal Swallowing Center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Book Antiqua" panose="02040602050305030304" pitchFamily="18" charset="0"/>
              </a:rPr>
              <a:t>Assistant Professor of Surgery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Book Antiqua" panose="02040602050305030304" pitchFamily="18" charset="0"/>
              </a:rPr>
              <a:t>University of Nebraska Medical Center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Book Antiqua" panose="02040602050305030304" pitchFamily="18" charset="0"/>
              </a:rPr>
              <a:t>Omaha, NE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72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4B0E-51ED-2552-D59F-6944AD435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RESULTS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C1D2765-3E7F-C76F-3F24-36FAB55599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327160"/>
              </p:ext>
            </p:extLst>
          </p:nvPr>
        </p:nvGraphicFramePr>
        <p:xfrm>
          <a:off x="873303" y="1322194"/>
          <a:ext cx="10480495" cy="5242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0395">
                  <a:extLst>
                    <a:ext uri="{9D8B030D-6E8A-4147-A177-3AD203B41FA5}">
                      <a16:colId xmlns:a16="http://schemas.microsoft.com/office/drawing/2014/main" val="827060454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2025915282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684425755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3427824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3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Active Smoker 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Non-Smoker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p-value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405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i="1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Left Inguinal Scrotal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i="1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85 (12.2%)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i="1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58 (8.4%)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i="1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0.02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882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Right Inguinal Scrotal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98 (11.8%)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80 (9.5%)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336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Mesh Type Used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Biologic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Permanent Synthetic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Resorbable Synthetic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8 (0.6%)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1312 (98.9%)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3 (0.2%)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3 (0.2%)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5 (0.4%)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1317 (99.3%)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 (0.2%)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 (0.2%)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0.74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2306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Mesh Fixation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969 (73.1%)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946 (71.3%)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34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Left Fixation Type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Self-fixating mesh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Suture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Tacks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Adhesive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Staples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233 (17.6%)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257 (19.4%)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292 (22.0%)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47 (3.5%)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16 (1.2%)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220 (16.6%)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236 (17.8%)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280 (21.2%)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57 (4.3%)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16 (1.2%)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0.50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0.29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0.57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0.32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7537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Right Fixation Type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Self-fixating mesh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Suture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Tacks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Adhesive</a:t>
                      </a:r>
                    </a:p>
                    <a:p>
                      <a:r>
                        <a:rPr lang="en-US" sz="1300" dirty="0">
                          <a:latin typeface="Book Antiqua" panose="02040602050305030304" pitchFamily="18" charset="0"/>
                        </a:rPr>
                        <a:t>    </a:t>
                      </a:r>
                      <a:r>
                        <a:rPr lang="en-US" sz="1300" i="1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Staples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285 (21.5%)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292 (22.0%)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334 (25.2%)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71 (5.4%)</a:t>
                      </a:r>
                    </a:p>
                    <a:p>
                      <a:pPr algn="ctr"/>
                      <a:r>
                        <a:rPr lang="en-US" sz="1300" i="1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25 (1.9%)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252 (19.0%)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291 (21.9%)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341 (25.7%0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75 (5.7%)</a:t>
                      </a:r>
                    </a:p>
                    <a:p>
                      <a:pPr algn="ctr"/>
                      <a:r>
                        <a:rPr lang="en-US" sz="1300" i="1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10 (0.8%)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0.11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0.96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0.76</a:t>
                      </a:r>
                    </a:p>
                    <a:p>
                      <a:pPr algn="ctr"/>
                      <a:r>
                        <a:rPr lang="en-US" sz="1300" dirty="0">
                          <a:latin typeface="Book Antiqua" panose="02040602050305030304" pitchFamily="18" charset="0"/>
                        </a:rPr>
                        <a:t>0.73</a:t>
                      </a:r>
                    </a:p>
                    <a:p>
                      <a:pPr algn="ctr"/>
                      <a:r>
                        <a:rPr lang="en-US" sz="1300" i="1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0.01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1428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55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4B0E-51ED-2552-D59F-6944AD435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RESULTS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C1D2765-3E7F-C76F-3F24-36FAB55599B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73303" y="1825625"/>
          <a:ext cx="10480495" cy="2839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0395">
                  <a:extLst>
                    <a:ext uri="{9D8B030D-6E8A-4147-A177-3AD203B41FA5}">
                      <a16:colId xmlns:a16="http://schemas.microsoft.com/office/drawing/2014/main" val="827060454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2025915282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684425755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3427824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Active Smoker </a:t>
                      </a:r>
                    </a:p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Non-Smoker</a:t>
                      </a:r>
                    </a:p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p-value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405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Book Antiqua" panose="02040602050305030304" pitchFamily="18" charset="0"/>
                        </a:rPr>
                        <a:t>Surgical Site Infection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4 (0.3%)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0.12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882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Book Antiqua" panose="02040602050305030304" pitchFamily="18" charset="0"/>
                        </a:rPr>
                        <a:t>Surgical Site Occurrence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93 (7.0%)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65 (4.9%)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0.02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336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Book Antiqua" panose="02040602050305030304" pitchFamily="18" charset="0"/>
                        </a:rPr>
                        <a:t>Surgical Site Occurrence Requiring Procedural 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6 (0.5%)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2 (0.2%)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0.29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230631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885817B-97AD-EBFB-758D-537906CFC4E9}"/>
              </a:ext>
            </a:extLst>
          </p:cNvPr>
          <p:cNvSpPr/>
          <p:nvPr/>
        </p:nvSpPr>
        <p:spPr>
          <a:xfrm>
            <a:off x="873303" y="2845942"/>
            <a:ext cx="10480494" cy="5830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6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4B0E-51ED-2552-D59F-6944AD435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RESULTS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C1D2765-3E7F-C76F-3F24-36FAB55599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409381"/>
              </p:ext>
            </p:extLst>
          </p:nvPr>
        </p:nvGraphicFramePr>
        <p:xfrm>
          <a:off x="873303" y="1825625"/>
          <a:ext cx="10480495" cy="1752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0395">
                  <a:extLst>
                    <a:ext uri="{9D8B030D-6E8A-4147-A177-3AD203B41FA5}">
                      <a16:colId xmlns:a16="http://schemas.microsoft.com/office/drawing/2014/main" val="827060454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2025915282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684425755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3427824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Active Smoker </a:t>
                      </a:r>
                    </a:p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Non-Smoker</a:t>
                      </a:r>
                    </a:p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p-value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405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Book Antiqua" panose="02040602050305030304" pitchFamily="18" charset="0"/>
                        </a:rPr>
                        <a:t>Hernia Recurrence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3 (0.2%)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5 (0.4%)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0.73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882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Book Antiqua" panose="02040602050305030304" pitchFamily="18" charset="0"/>
                        </a:rPr>
                        <a:t>30-Day Readmission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7 (0.5%)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10 (0.8%)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0.45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336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Book Antiqua" panose="02040602050305030304" pitchFamily="18" charset="0"/>
                        </a:rPr>
                        <a:t>30-Day Reoperation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8 (0.6%)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4 (0.3%)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 Antiqua" panose="02040602050305030304" pitchFamily="18" charset="0"/>
                        </a:rPr>
                        <a:t>0.26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2306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988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3818B-37F9-BAD7-92D1-B8FA7E176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 dirty="0">
                <a:latin typeface="Georgia" panose="02040502050405020303" pitchFamily="18" charset="0"/>
              </a:rPr>
              <a:t>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78D6B1-CB41-F618-4372-915469BF25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0265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447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7" name="Rectangle 1055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F5393B-21B7-87CF-4298-2E5BABFAB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105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Tying smoking intervention with surgery - Permanente Medicine">
            <a:extLst>
              <a:ext uri="{FF2B5EF4-FFF2-40B4-BE49-F238E27FC236}">
                <a16:creationId xmlns:a16="http://schemas.microsoft.com/office/drawing/2014/main" id="{DB2AB5D2-EA50-E29C-C46C-D4395B8A99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4" r="28160" b="2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28" name="Content Placeholder 6">
            <a:extLst>
              <a:ext uri="{FF2B5EF4-FFF2-40B4-BE49-F238E27FC236}">
                <a16:creationId xmlns:a16="http://schemas.microsoft.com/office/drawing/2014/main" id="{57EBB174-ADBE-246D-8C7C-7E88C5E422F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23039035"/>
              </p:ext>
            </p:extLst>
          </p:nvPr>
        </p:nvGraphicFramePr>
        <p:xfrm>
          <a:off x="572493" y="2071316"/>
          <a:ext cx="6713552" cy="4119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5549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4B8F2-CDEA-0235-BF89-9B75FECD2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3400"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82DFC7-C88E-B64B-DE54-192F032A507E}"/>
              </a:ext>
            </a:extLst>
          </p:cNvPr>
          <p:cNvSpPr/>
          <p:nvPr/>
        </p:nvSpPr>
        <p:spPr>
          <a:xfrm>
            <a:off x="7158182" y="1276142"/>
            <a:ext cx="2530948" cy="85898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23CBCB"/>
              </a:highligh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F18D05-821B-2ED4-96A8-912474B1164F}"/>
              </a:ext>
            </a:extLst>
          </p:cNvPr>
          <p:cNvSpPr txBox="1"/>
          <p:nvPr/>
        </p:nvSpPr>
        <p:spPr>
          <a:xfrm>
            <a:off x="7297909" y="1383262"/>
            <a:ext cx="2251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 Antiqua" panose="02040602050305030304" pitchFamily="18" charset="0"/>
              </a:rPr>
              <a:t>800,000 Inguinal Hernia Repairs</a:t>
            </a:r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6D245FD9-9D1C-82A1-E5CD-F164E93D747A}"/>
              </a:ext>
            </a:extLst>
          </p:cNvPr>
          <p:cNvCxnSpPr/>
          <p:nvPr/>
        </p:nvCxnSpPr>
        <p:spPr>
          <a:xfrm rot="16200000" flipH="1">
            <a:off x="8307238" y="2286964"/>
            <a:ext cx="923027" cy="836762"/>
          </a:xfrm>
          <a:prstGeom prst="bentConnector3">
            <a:avLst/>
          </a:prstGeom>
          <a:ln>
            <a:solidFill>
              <a:schemeClr val="bg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8C74012A-796E-3E09-74A3-16B2EA5E0F31}"/>
              </a:ext>
            </a:extLst>
          </p:cNvPr>
          <p:cNvCxnSpPr/>
          <p:nvPr/>
        </p:nvCxnSpPr>
        <p:spPr>
          <a:xfrm rot="5400000">
            <a:off x="7512814" y="2329302"/>
            <a:ext cx="933241" cy="759124"/>
          </a:xfrm>
          <a:prstGeom prst="bentConnector3">
            <a:avLst>
              <a:gd name="adj1" fmla="val 49010"/>
            </a:avLst>
          </a:prstGeom>
          <a:ln>
            <a:solidFill>
              <a:schemeClr val="bg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D79622C-3D11-FF38-2D33-D5A19FE9B587}"/>
              </a:ext>
            </a:extLst>
          </p:cNvPr>
          <p:cNvSpPr/>
          <p:nvPr/>
        </p:nvSpPr>
        <p:spPr>
          <a:xfrm>
            <a:off x="5809592" y="3261745"/>
            <a:ext cx="2530948" cy="85898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23CBCB"/>
              </a:highlight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9F7142-E428-D315-3840-EFE1230D2529}"/>
              </a:ext>
            </a:extLst>
          </p:cNvPr>
          <p:cNvSpPr txBox="1"/>
          <p:nvPr/>
        </p:nvSpPr>
        <p:spPr>
          <a:xfrm>
            <a:off x="5949319" y="3368865"/>
            <a:ext cx="2251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 Antiqua" panose="02040602050305030304" pitchFamily="18" charset="0"/>
              </a:rPr>
              <a:t>100,000 Inguinal Hernia Repairs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5523DD-8C84-BC13-448D-9333FDA1B76B}"/>
              </a:ext>
            </a:extLst>
          </p:cNvPr>
          <p:cNvSpPr/>
          <p:nvPr/>
        </p:nvSpPr>
        <p:spPr>
          <a:xfrm>
            <a:off x="8647666" y="3265958"/>
            <a:ext cx="2530948" cy="85898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23CBCB"/>
              </a:highligh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201DFD-5E24-626F-4974-212FBEBA826F}"/>
              </a:ext>
            </a:extLst>
          </p:cNvPr>
          <p:cNvSpPr txBox="1"/>
          <p:nvPr/>
        </p:nvSpPr>
        <p:spPr>
          <a:xfrm>
            <a:off x="8787393" y="3373078"/>
            <a:ext cx="2251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 Antiqua" panose="02040602050305030304" pitchFamily="18" charset="0"/>
              </a:rPr>
              <a:t>700,000 Inguinal Hernia Repairs</a:t>
            </a:r>
          </a:p>
        </p:txBody>
      </p:sp>
      <p:pic>
        <p:nvPicPr>
          <p:cNvPr id="22" name="Graphic 21" descr="Smoking outline">
            <a:extLst>
              <a:ext uri="{FF2B5EF4-FFF2-40B4-BE49-F238E27FC236}">
                <a16:creationId xmlns:a16="http://schemas.microsoft.com/office/drawing/2014/main" id="{E12026CE-72F2-C0FE-4753-3D487E43F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84195" y="2347345"/>
            <a:ext cx="914400" cy="914400"/>
          </a:xfrm>
          <a:prstGeom prst="rect">
            <a:avLst/>
          </a:prstGeom>
        </p:spPr>
      </p:pic>
      <p:pic>
        <p:nvPicPr>
          <p:cNvPr id="24" name="Graphic 23" descr="No smoking outline">
            <a:extLst>
              <a:ext uri="{FF2B5EF4-FFF2-40B4-BE49-F238E27FC236}">
                <a16:creationId xmlns:a16="http://schemas.microsoft.com/office/drawing/2014/main" id="{B741A608-CFCF-4DBB-194F-80A6859F5C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14218" y="2390475"/>
            <a:ext cx="914400" cy="9144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A14024A-6B99-268A-0576-068AABD05CE0}"/>
              </a:ext>
            </a:extLst>
          </p:cNvPr>
          <p:cNvSpPr txBox="1"/>
          <p:nvPr/>
        </p:nvSpPr>
        <p:spPr>
          <a:xfrm>
            <a:off x="5332288" y="4754403"/>
            <a:ext cx="5981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 Antiqua" panose="02040602050305030304" pitchFamily="18" charset="0"/>
              </a:rPr>
              <a:t>Is preoperative smoking cessation necessary?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B170B0-30B5-EBB3-EAE5-2082D11D3918}"/>
              </a:ext>
            </a:extLst>
          </p:cNvPr>
          <p:cNvSpPr txBox="1"/>
          <p:nvPr/>
        </p:nvSpPr>
        <p:spPr>
          <a:xfrm>
            <a:off x="6008233" y="5182634"/>
            <a:ext cx="5558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Is preoperative smoking cessation realistic?</a:t>
            </a:r>
          </a:p>
        </p:txBody>
      </p:sp>
    </p:spTree>
    <p:extLst>
      <p:ext uri="{BB962C8B-B14F-4D97-AF65-F5344CB8AC3E}">
        <p14:creationId xmlns:p14="http://schemas.microsoft.com/office/powerpoint/2010/main" val="346824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7" grpId="0" animBg="1"/>
      <p:bldP spid="18" grpId="0"/>
      <p:bldP spid="19" grpId="0" animBg="1"/>
      <p:bldP spid="20" grpId="0"/>
      <p:bldP spid="27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A302ED-8648-AC73-F20A-F30A033F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>
                <a:latin typeface="Georgia" panose="02040502050405020303" pitchFamily="18" charset="0"/>
              </a:rPr>
              <a:t>PURPOSE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96561-95A8-7D02-0631-70DEBBD0D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Book Antiqua" panose="02040602050305030304" pitchFamily="18" charset="0"/>
              </a:rPr>
              <a:t>Association of active smoking at the time of MIS inguinal hernia repair and 30-day wound events</a:t>
            </a:r>
          </a:p>
          <a:p>
            <a:r>
              <a:rPr lang="en-US" sz="2200" dirty="0">
                <a:latin typeface="Book Antiqua" panose="02040602050305030304" pitchFamily="18" charset="0"/>
              </a:rPr>
              <a:t>ACHQC Database</a:t>
            </a:r>
          </a:p>
        </p:txBody>
      </p:sp>
    </p:spTree>
    <p:extLst>
      <p:ext uri="{BB962C8B-B14F-4D97-AF65-F5344CB8AC3E}">
        <p14:creationId xmlns:p14="http://schemas.microsoft.com/office/powerpoint/2010/main" val="2917175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BBCB4-182A-BD00-8964-9322430E7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21E2ED-CBE2-84EC-F2E0-247C435862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Book Antiqua" panose="02040602050305030304" pitchFamily="18" charset="0"/>
              </a:rPr>
              <a:t>INCLUSION CRITERIA</a:t>
            </a:r>
          </a:p>
        </p:txBody>
      </p:sp>
      <p:graphicFrame>
        <p:nvGraphicFramePr>
          <p:cNvPr id="17" name="Content Placeholder 6">
            <a:extLst>
              <a:ext uri="{FF2B5EF4-FFF2-40B4-BE49-F238E27FC236}">
                <a16:creationId xmlns:a16="http://schemas.microsoft.com/office/drawing/2014/main" id="{BD0C6E42-8E30-46AE-3B70-B9264F9EF99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72117477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30A3CB8-B2EA-BBD4-F25F-5B67E5D9FF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latin typeface="Book Antiqua" panose="02040602050305030304" pitchFamily="18" charset="0"/>
              </a:rPr>
              <a:t>EXCLUSION CRITERIA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AC30BE1-88BB-49D1-6464-FAA2805849F7}"/>
              </a:ext>
            </a:extLst>
          </p:cNvPr>
          <p:cNvGrpSpPr/>
          <p:nvPr/>
        </p:nvGrpSpPr>
        <p:grpSpPr>
          <a:xfrm>
            <a:off x="6281920" y="2596584"/>
            <a:ext cx="5157787" cy="638820"/>
            <a:chOff x="0" y="95483"/>
            <a:chExt cx="5157787" cy="63882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F4F45809-206A-AA98-8B7A-4358089B10BA}"/>
                </a:ext>
              </a:extLst>
            </p:cNvPr>
            <p:cNvSpPr/>
            <p:nvPr/>
          </p:nvSpPr>
          <p:spPr>
            <a:xfrm>
              <a:off x="0" y="95483"/>
              <a:ext cx="5157787" cy="6388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ectangle: Rounded Corners 4">
              <a:extLst>
                <a:ext uri="{FF2B5EF4-FFF2-40B4-BE49-F238E27FC236}">
                  <a16:creationId xmlns:a16="http://schemas.microsoft.com/office/drawing/2014/main" id="{9578AE4E-8EE5-88D3-712A-3F00D8F04351}"/>
                </a:ext>
              </a:extLst>
            </p:cNvPr>
            <p:cNvSpPr txBox="1"/>
            <p:nvPr/>
          </p:nvSpPr>
          <p:spPr>
            <a:xfrm>
              <a:off x="31185" y="126668"/>
              <a:ext cx="5095417" cy="5764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0" lvl="0" indent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600" kern="1200" dirty="0">
                  <a:latin typeface="Book Antiqua" panose="02040602050305030304" pitchFamily="18" charset="0"/>
                </a:rPr>
                <a:t>Emergent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D73696E-0E5B-343E-75B4-149FB3CE7412}"/>
              </a:ext>
            </a:extLst>
          </p:cNvPr>
          <p:cNvGrpSpPr/>
          <p:nvPr/>
        </p:nvGrpSpPr>
        <p:grpSpPr>
          <a:xfrm>
            <a:off x="6281920" y="3310284"/>
            <a:ext cx="5157787" cy="638820"/>
            <a:chOff x="0" y="809183"/>
            <a:chExt cx="5157787" cy="638820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BD53D818-ACA8-E361-344D-CBEB01388A87}"/>
                </a:ext>
              </a:extLst>
            </p:cNvPr>
            <p:cNvSpPr/>
            <p:nvPr/>
          </p:nvSpPr>
          <p:spPr>
            <a:xfrm>
              <a:off x="0" y="809183"/>
              <a:ext cx="5157787" cy="6388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209531"/>
                <a:satOff val="-2415"/>
                <a:lumOff val="540"/>
                <a:alphaOff val="0"/>
              </a:schemeClr>
            </a:fillRef>
            <a:effectRef idx="0">
              <a:schemeClr val="accent2">
                <a:hueOff val="-209531"/>
                <a:satOff val="-2415"/>
                <a:lumOff val="54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ectangle: Rounded Corners 6">
              <a:extLst>
                <a:ext uri="{FF2B5EF4-FFF2-40B4-BE49-F238E27FC236}">
                  <a16:creationId xmlns:a16="http://schemas.microsoft.com/office/drawing/2014/main" id="{F8A8C845-4837-740F-F2BE-0F05FF51757F}"/>
                </a:ext>
              </a:extLst>
            </p:cNvPr>
            <p:cNvSpPr txBox="1"/>
            <p:nvPr/>
          </p:nvSpPr>
          <p:spPr>
            <a:xfrm>
              <a:off x="31185" y="840368"/>
              <a:ext cx="5095417" cy="5764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0" lvl="0" indent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600" kern="1200" dirty="0">
                  <a:latin typeface="Book Antiqua" panose="02040602050305030304" pitchFamily="18" charset="0"/>
                </a:rPr>
                <a:t>Open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2DD33C5-EE6A-DFA1-30FD-D110E37B6EE5}"/>
              </a:ext>
            </a:extLst>
          </p:cNvPr>
          <p:cNvGrpSpPr/>
          <p:nvPr/>
        </p:nvGrpSpPr>
        <p:grpSpPr>
          <a:xfrm>
            <a:off x="6281920" y="4023984"/>
            <a:ext cx="5157787" cy="638820"/>
            <a:chOff x="0" y="1522883"/>
            <a:chExt cx="5157787" cy="638820"/>
          </a:xfrm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13554158-2031-DA0B-707C-A5F66930FC3B}"/>
                </a:ext>
              </a:extLst>
            </p:cNvPr>
            <p:cNvSpPr/>
            <p:nvPr/>
          </p:nvSpPr>
          <p:spPr>
            <a:xfrm>
              <a:off x="0" y="1522883"/>
              <a:ext cx="5157787" cy="6388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419062"/>
                <a:satOff val="-4829"/>
                <a:lumOff val="1079"/>
                <a:alphaOff val="0"/>
              </a:schemeClr>
            </a:fillRef>
            <a:effectRef idx="0">
              <a:schemeClr val="accent2">
                <a:hueOff val="-419062"/>
                <a:satOff val="-4829"/>
                <a:lumOff val="107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ectangle: Rounded Corners 8">
              <a:extLst>
                <a:ext uri="{FF2B5EF4-FFF2-40B4-BE49-F238E27FC236}">
                  <a16:creationId xmlns:a16="http://schemas.microsoft.com/office/drawing/2014/main" id="{E958252F-A4D8-55C4-C992-CE88447BD090}"/>
                </a:ext>
              </a:extLst>
            </p:cNvPr>
            <p:cNvSpPr txBox="1"/>
            <p:nvPr/>
          </p:nvSpPr>
          <p:spPr>
            <a:xfrm>
              <a:off x="31185" y="1554068"/>
              <a:ext cx="5095417" cy="5764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0" lvl="0" indent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latin typeface="Book Antiqua" panose="02040602050305030304" pitchFamily="18" charset="0"/>
                </a:rPr>
                <a:t>Hepatic insufficiency or ascites present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9ECC1D8-B635-C7B6-527B-CB0253604793}"/>
              </a:ext>
            </a:extLst>
          </p:cNvPr>
          <p:cNvGrpSpPr/>
          <p:nvPr/>
        </p:nvGrpSpPr>
        <p:grpSpPr>
          <a:xfrm>
            <a:off x="6281920" y="4737685"/>
            <a:ext cx="5157787" cy="638820"/>
            <a:chOff x="0" y="2236584"/>
            <a:chExt cx="5157787" cy="638820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3FC4429F-ED4A-DFDD-58C7-93433935682D}"/>
                </a:ext>
              </a:extLst>
            </p:cNvPr>
            <p:cNvSpPr/>
            <p:nvPr/>
          </p:nvSpPr>
          <p:spPr>
            <a:xfrm>
              <a:off x="0" y="2236584"/>
              <a:ext cx="5157787" cy="6388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628592"/>
                <a:satOff val="-7244"/>
                <a:lumOff val="1619"/>
                <a:alphaOff val="0"/>
              </a:schemeClr>
            </a:fillRef>
            <a:effectRef idx="0">
              <a:schemeClr val="accent2">
                <a:hueOff val="-628592"/>
                <a:satOff val="-7244"/>
                <a:lumOff val="161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ectangle: Rounded Corners 10">
              <a:extLst>
                <a:ext uri="{FF2B5EF4-FFF2-40B4-BE49-F238E27FC236}">
                  <a16:creationId xmlns:a16="http://schemas.microsoft.com/office/drawing/2014/main" id="{CCC6D98B-620C-1E79-401D-BFA35B2FFF32}"/>
                </a:ext>
              </a:extLst>
            </p:cNvPr>
            <p:cNvSpPr txBox="1"/>
            <p:nvPr/>
          </p:nvSpPr>
          <p:spPr>
            <a:xfrm>
              <a:off x="31185" y="2267769"/>
              <a:ext cx="5095417" cy="5764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0" lvl="0" indent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600" kern="1200" dirty="0">
                  <a:latin typeface="Book Antiqua" panose="02040602050305030304" pitchFamily="18" charset="0"/>
                </a:rPr>
                <a:t>Smoking status not available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3078A35-F46D-4576-2542-5B171DB2FC06}"/>
              </a:ext>
            </a:extLst>
          </p:cNvPr>
          <p:cNvGrpSpPr/>
          <p:nvPr/>
        </p:nvGrpSpPr>
        <p:grpSpPr>
          <a:xfrm>
            <a:off x="6281920" y="5451385"/>
            <a:ext cx="5157787" cy="638820"/>
            <a:chOff x="0" y="2950284"/>
            <a:chExt cx="5157787" cy="638820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64014CCE-B507-F670-CCDA-9F7D8D07AFF0}"/>
                </a:ext>
              </a:extLst>
            </p:cNvPr>
            <p:cNvSpPr/>
            <p:nvPr/>
          </p:nvSpPr>
          <p:spPr>
            <a:xfrm>
              <a:off x="0" y="2950284"/>
              <a:ext cx="5157787" cy="6388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838123"/>
                <a:satOff val="-9658"/>
                <a:lumOff val="2159"/>
                <a:alphaOff val="0"/>
              </a:schemeClr>
            </a:fillRef>
            <a:effectRef idx="0">
              <a:schemeClr val="accent2">
                <a:hueOff val="-838123"/>
                <a:satOff val="-9658"/>
                <a:lumOff val="215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ectangle: Rounded Corners 12">
              <a:extLst>
                <a:ext uri="{FF2B5EF4-FFF2-40B4-BE49-F238E27FC236}">
                  <a16:creationId xmlns:a16="http://schemas.microsoft.com/office/drawing/2014/main" id="{3E98E888-D68E-38FF-9EA7-5CAB602CF1A5}"/>
                </a:ext>
              </a:extLst>
            </p:cNvPr>
            <p:cNvSpPr txBox="1"/>
            <p:nvPr/>
          </p:nvSpPr>
          <p:spPr>
            <a:xfrm>
              <a:off x="31185" y="2981469"/>
              <a:ext cx="5095417" cy="5764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marL="0" lvl="0" indent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latin typeface="Book Antiqua" panose="02040602050305030304" pitchFamily="18" charset="0"/>
                </a:rPr>
                <a:t>30-day follow-up data not available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1686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EFBB645-201F-ACBE-4673-D77D73D4D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panose="02040502050405020303" pitchFamily="18" charset="0"/>
              </a:rPr>
              <a:t>METHODS</a:t>
            </a:r>
            <a:endParaRPr lang="en-US" dirty="0">
              <a:latin typeface="Georgia" panose="02040502050405020303" pitchFamily="18" charset="0"/>
            </a:endParaRPr>
          </a:p>
        </p:txBody>
      </p:sp>
      <p:graphicFrame>
        <p:nvGraphicFramePr>
          <p:cNvPr id="24" name="Content Placeholder 7">
            <a:extLst>
              <a:ext uri="{FF2B5EF4-FFF2-40B4-BE49-F238E27FC236}">
                <a16:creationId xmlns:a16="http://schemas.microsoft.com/office/drawing/2014/main" id="{49E222B0-035A-232E-324D-68725EF7F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916647"/>
              </p:ext>
            </p:extLst>
          </p:nvPr>
        </p:nvGraphicFramePr>
        <p:xfrm>
          <a:off x="838200" y="140439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310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4B8F2-CDEA-0235-BF89-9B75FECD2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3400" dirty="0"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82DFC7-C88E-B64B-DE54-192F032A507E}"/>
              </a:ext>
            </a:extLst>
          </p:cNvPr>
          <p:cNvSpPr/>
          <p:nvPr/>
        </p:nvSpPr>
        <p:spPr>
          <a:xfrm>
            <a:off x="7158182" y="1810397"/>
            <a:ext cx="2530948" cy="85898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23CBCB"/>
              </a:highligh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F18D05-821B-2ED4-96A8-912474B1164F}"/>
              </a:ext>
            </a:extLst>
          </p:cNvPr>
          <p:cNvSpPr txBox="1"/>
          <p:nvPr/>
        </p:nvSpPr>
        <p:spPr>
          <a:xfrm>
            <a:off x="7297909" y="1917517"/>
            <a:ext cx="2251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 Antiqua" panose="02040602050305030304" pitchFamily="18" charset="0"/>
              </a:rPr>
              <a:t>2,652 Inguinal Hernia Repairs</a:t>
            </a:r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6D245FD9-9D1C-82A1-E5CD-F164E93D747A}"/>
              </a:ext>
            </a:extLst>
          </p:cNvPr>
          <p:cNvCxnSpPr/>
          <p:nvPr/>
        </p:nvCxnSpPr>
        <p:spPr>
          <a:xfrm rot="16200000" flipH="1">
            <a:off x="8307238" y="2821219"/>
            <a:ext cx="923027" cy="83676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8C74012A-796E-3E09-74A3-16B2EA5E0F31}"/>
              </a:ext>
            </a:extLst>
          </p:cNvPr>
          <p:cNvCxnSpPr/>
          <p:nvPr/>
        </p:nvCxnSpPr>
        <p:spPr>
          <a:xfrm rot="5400000">
            <a:off x="7512814" y="2863557"/>
            <a:ext cx="933241" cy="759124"/>
          </a:xfrm>
          <a:prstGeom prst="bentConnector3">
            <a:avLst>
              <a:gd name="adj1" fmla="val 4901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D79622C-3D11-FF38-2D33-D5A19FE9B587}"/>
              </a:ext>
            </a:extLst>
          </p:cNvPr>
          <p:cNvSpPr/>
          <p:nvPr/>
        </p:nvSpPr>
        <p:spPr>
          <a:xfrm>
            <a:off x="5809592" y="3796000"/>
            <a:ext cx="2530948" cy="85898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23CBCB"/>
              </a:highlight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9F7142-E428-D315-3840-EFE1230D2529}"/>
              </a:ext>
            </a:extLst>
          </p:cNvPr>
          <p:cNvSpPr txBox="1"/>
          <p:nvPr/>
        </p:nvSpPr>
        <p:spPr>
          <a:xfrm>
            <a:off x="5949319" y="3903120"/>
            <a:ext cx="2251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 Antiqua" panose="02040602050305030304" pitchFamily="18" charset="0"/>
              </a:rPr>
              <a:t>1,326 Inguinal Hernia Repairs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5523DD-8C84-BC13-448D-9333FDA1B76B}"/>
              </a:ext>
            </a:extLst>
          </p:cNvPr>
          <p:cNvSpPr/>
          <p:nvPr/>
        </p:nvSpPr>
        <p:spPr>
          <a:xfrm>
            <a:off x="8647666" y="3800213"/>
            <a:ext cx="2530948" cy="85898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23CBCB"/>
              </a:highligh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201DFD-5E24-626F-4974-212FBEBA826F}"/>
              </a:ext>
            </a:extLst>
          </p:cNvPr>
          <p:cNvSpPr txBox="1"/>
          <p:nvPr/>
        </p:nvSpPr>
        <p:spPr>
          <a:xfrm>
            <a:off x="8787393" y="3907333"/>
            <a:ext cx="2251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ook Antiqua" panose="02040602050305030304" pitchFamily="18" charset="0"/>
              </a:rPr>
              <a:t>1,326 Inguinal Hernia Repairs</a:t>
            </a:r>
          </a:p>
        </p:txBody>
      </p:sp>
      <p:pic>
        <p:nvPicPr>
          <p:cNvPr id="22" name="Graphic 21" descr="Smoking outline">
            <a:extLst>
              <a:ext uri="{FF2B5EF4-FFF2-40B4-BE49-F238E27FC236}">
                <a16:creationId xmlns:a16="http://schemas.microsoft.com/office/drawing/2014/main" id="{E12026CE-72F2-C0FE-4753-3D487E43F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84195" y="2881600"/>
            <a:ext cx="914400" cy="914400"/>
          </a:xfrm>
          <a:prstGeom prst="rect">
            <a:avLst/>
          </a:prstGeom>
        </p:spPr>
      </p:pic>
      <p:pic>
        <p:nvPicPr>
          <p:cNvPr id="24" name="Graphic 23" descr="No smoking outline">
            <a:extLst>
              <a:ext uri="{FF2B5EF4-FFF2-40B4-BE49-F238E27FC236}">
                <a16:creationId xmlns:a16="http://schemas.microsoft.com/office/drawing/2014/main" id="{B741A608-CFCF-4DBB-194F-80A6859F5C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14218" y="292473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2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7" grpId="0" animBg="1"/>
      <p:bldP spid="18" grpId="0"/>
      <p:bldP spid="19" grpId="0" animBg="1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4B0E-51ED-2552-D59F-6944AD435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RESULTS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C1D2765-3E7F-C76F-3F24-36FAB55599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420164"/>
              </p:ext>
            </p:extLst>
          </p:nvPr>
        </p:nvGraphicFramePr>
        <p:xfrm>
          <a:off x="873303" y="1466030"/>
          <a:ext cx="10480495" cy="4638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0395">
                  <a:extLst>
                    <a:ext uri="{9D8B030D-6E8A-4147-A177-3AD203B41FA5}">
                      <a16:colId xmlns:a16="http://schemas.microsoft.com/office/drawing/2014/main" val="827060454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2025915282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684425755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3427824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Active Smoker 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Non-Smoker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p-value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405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Operative Time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0-59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60-119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120-179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180-239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</a:t>
                      </a:r>
                      <a:r>
                        <a:rPr lang="en-US" sz="1600" u="sng" dirty="0">
                          <a:latin typeface="Book Antiqua" panose="02040602050305030304" pitchFamily="18" charset="0"/>
                        </a:rPr>
                        <a:t>&gt;</a:t>
                      </a:r>
                      <a:r>
                        <a:rPr lang="en-US" sz="1600" u="none" dirty="0">
                          <a:latin typeface="Book Antiqua" panose="02040602050305030304" pitchFamily="18" charset="0"/>
                        </a:rPr>
                        <a:t> 240</a:t>
                      </a:r>
                      <a:endParaRPr lang="en-US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592 (44.6%)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591 (44.6%)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118 (8.9%)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12 (1.1%)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11 (0.8%)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607 (45.8%)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588 (44.3%)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104 (7.8%)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20 (1.5%)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7 (0.5%)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0.55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882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Unilateral Hernia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903 (68.1%)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914 (68.9%)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0.65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336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Left Indirect Hernia Size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&lt;1.5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1.5 – 3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</a:t>
                      </a:r>
                      <a:r>
                        <a:rPr lang="en-US" sz="1600" u="sng" dirty="0">
                          <a:latin typeface="Book Antiqua" panose="02040602050305030304" pitchFamily="18" charset="0"/>
                        </a:rPr>
                        <a:t>&gt;</a:t>
                      </a:r>
                      <a:r>
                        <a:rPr lang="en-US" sz="1600" u="none" dirty="0">
                          <a:latin typeface="Book Antiqua" panose="02040602050305030304" pitchFamily="18" charset="0"/>
                        </a:rPr>
                        <a:t> 3 cm</a:t>
                      </a:r>
                      <a:endParaRPr lang="en-US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165 (12.4%)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284 (21.4%)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121 (9.1%)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153 (11.5%)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262 (19.8%)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132 (10.0%)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0.69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2306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Left Direct Hernia Size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&lt;1.5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1.5 – 3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</a:t>
                      </a:r>
                      <a:r>
                        <a:rPr lang="en-US" sz="1600" u="sng" dirty="0">
                          <a:latin typeface="Book Antiqua" panose="02040602050305030304" pitchFamily="18" charset="0"/>
                        </a:rPr>
                        <a:t>&gt;</a:t>
                      </a:r>
                      <a:r>
                        <a:rPr lang="en-US" sz="1600" u="none" dirty="0">
                          <a:latin typeface="Book Antiqua" panose="02040602050305030304" pitchFamily="18" charset="0"/>
                        </a:rPr>
                        <a:t> 3 cm</a:t>
                      </a:r>
                      <a:endParaRPr lang="en-US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78 (5.9%)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179 (13.5%)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63 (4.8%)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98 (7.4%)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172 (13.0%)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62 (4.7%)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0.55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345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159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4B0E-51ED-2552-D59F-6944AD435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RESULTS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C1D2765-3E7F-C76F-3F24-36FAB55599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160143"/>
              </p:ext>
            </p:extLst>
          </p:nvPr>
        </p:nvGraphicFramePr>
        <p:xfrm>
          <a:off x="873303" y="1466030"/>
          <a:ext cx="10480495" cy="484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0395">
                  <a:extLst>
                    <a:ext uri="{9D8B030D-6E8A-4147-A177-3AD203B41FA5}">
                      <a16:colId xmlns:a16="http://schemas.microsoft.com/office/drawing/2014/main" val="827060454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2025915282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684425755"/>
                    </a:ext>
                  </a:extLst>
                </a:gridCol>
                <a:gridCol w="2626700">
                  <a:extLst>
                    <a:ext uri="{9D8B030D-6E8A-4147-A177-3AD203B41FA5}">
                      <a16:colId xmlns:a16="http://schemas.microsoft.com/office/drawing/2014/main" val="3427824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Active Smoker 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Non-Smoker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N = 1,326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p-value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405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Left Femoral Hernia Size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&lt;1.5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1.5 – 3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</a:t>
                      </a:r>
                      <a:r>
                        <a:rPr lang="en-US" sz="1600" u="sng" dirty="0">
                          <a:latin typeface="Book Antiqua" panose="02040602050305030304" pitchFamily="18" charset="0"/>
                        </a:rPr>
                        <a:t>&gt;</a:t>
                      </a:r>
                      <a:r>
                        <a:rPr lang="en-US" sz="1600" u="none" dirty="0">
                          <a:latin typeface="Book Antiqua" panose="02040602050305030304" pitchFamily="18" charset="0"/>
                        </a:rPr>
                        <a:t> 3 cm</a:t>
                      </a:r>
                      <a:endParaRPr lang="en-US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29 (2.2%)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14 (1.1%)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2 (0.2%)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35 (2.6%)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12 (0.9%)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0.58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882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Right Indirect Hernia Size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&lt;1.5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1.5 – 3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</a:t>
                      </a:r>
                      <a:r>
                        <a:rPr lang="en-US" sz="1600" u="sng" dirty="0">
                          <a:latin typeface="Book Antiqua" panose="02040602050305030304" pitchFamily="18" charset="0"/>
                        </a:rPr>
                        <a:t>&gt;</a:t>
                      </a:r>
                      <a:r>
                        <a:rPr lang="en-US" sz="1600" u="none" dirty="0">
                          <a:latin typeface="Book Antiqua" panose="02040602050305030304" pitchFamily="18" charset="0"/>
                        </a:rPr>
                        <a:t> 3 cm</a:t>
                      </a:r>
                      <a:endParaRPr lang="en-US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167 (12.6%)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361 (27.2%)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160 (12.2%)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162 (12.2%)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355 (26.8%)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168 (12.7%)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0.99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336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Right Direct Hernia Size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&lt;1.5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1.5 – 3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</a:t>
                      </a:r>
                      <a:r>
                        <a:rPr lang="en-US" sz="1600" u="sng" dirty="0">
                          <a:latin typeface="Book Antiqua" panose="02040602050305030304" pitchFamily="18" charset="0"/>
                        </a:rPr>
                        <a:t>&gt;</a:t>
                      </a:r>
                      <a:r>
                        <a:rPr lang="en-US" sz="1600" u="none" dirty="0">
                          <a:latin typeface="Book Antiqua" panose="02040602050305030304" pitchFamily="18" charset="0"/>
                        </a:rPr>
                        <a:t> 3 cm</a:t>
                      </a:r>
                      <a:endParaRPr lang="en-US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109 (8.2%)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184 (13.9%)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81 (6.1%)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108 (8.1%)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204 (15.4%)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66 (5.0%)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0.63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2306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Right Femoral Hernia Size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&lt;1.5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1.5 – 3 cm</a:t>
                      </a:r>
                    </a:p>
                    <a:p>
                      <a:r>
                        <a:rPr lang="en-US" sz="1600" dirty="0">
                          <a:latin typeface="Book Antiqua" panose="02040602050305030304" pitchFamily="18" charset="0"/>
                        </a:rPr>
                        <a:t>    </a:t>
                      </a:r>
                      <a:r>
                        <a:rPr lang="en-US" sz="1600" u="sng" dirty="0">
                          <a:latin typeface="Book Antiqua" panose="02040602050305030304" pitchFamily="18" charset="0"/>
                        </a:rPr>
                        <a:t>&gt;</a:t>
                      </a:r>
                      <a:r>
                        <a:rPr lang="en-US" sz="1600" u="none" dirty="0">
                          <a:latin typeface="Book Antiqua" panose="02040602050305030304" pitchFamily="18" charset="0"/>
                        </a:rPr>
                        <a:t> 3 cm</a:t>
                      </a:r>
                      <a:endParaRPr lang="en-US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38 (2.9%)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17 (1.3%)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2 (0.2%)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40 (3.0%)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12 (0.9%)</a:t>
                      </a:r>
                    </a:p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3 (0.2%)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ook Antiqua" panose="02040602050305030304" pitchFamily="18" charset="0"/>
                        </a:rPr>
                        <a:t>0.89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345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8043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1564</TotalTime>
  <Words>867</Words>
  <Application>Microsoft Office PowerPoint</Application>
  <PresentationFormat>Widescreen</PresentationFormat>
  <Paragraphs>282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Book Antiqua</vt:lpstr>
      <vt:lpstr>Calibri</vt:lpstr>
      <vt:lpstr>Calibri Light</vt:lpstr>
      <vt:lpstr>Georgia</vt:lpstr>
      <vt:lpstr>Office Theme</vt:lpstr>
      <vt:lpstr>Association of Active Smoking and 30-Day Wound Events following Minimally Invasive Inguinal Hernia Repair </vt:lpstr>
      <vt:lpstr>INTRODUCTION</vt:lpstr>
      <vt:lpstr>INTRODUCTION</vt:lpstr>
      <vt:lpstr>PURPOSE</vt:lpstr>
      <vt:lpstr>METHODS</vt:lpstr>
      <vt:lpstr>METHODS</vt:lpstr>
      <vt:lpstr>RESULTS</vt:lpstr>
      <vt:lpstr>RESULTS</vt:lpstr>
      <vt:lpstr>RESULTS</vt:lpstr>
      <vt:lpstr>RESULTS</vt:lpstr>
      <vt:lpstr>RESULTS</vt:lpstr>
      <vt:lpstr>RESULTS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of Active Smoking on 30-Day Wound Events following Minimally Invasive Inguinal Hernia Repair </dc:title>
  <dc:creator>Ivy Haskins</dc:creator>
  <cp:lastModifiedBy>Ivy Haskins</cp:lastModifiedBy>
  <cp:revision>1</cp:revision>
  <dcterms:created xsi:type="dcterms:W3CDTF">2023-02-25T18:16:30Z</dcterms:created>
  <dcterms:modified xsi:type="dcterms:W3CDTF">2023-03-03T17:30:57Z</dcterms:modified>
</cp:coreProperties>
</file>