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90" r:id="rId3"/>
    <p:sldId id="259" r:id="rId4"/>
    <p:sldId id="260" r:id="rId5"/>
    <p:sldId id="286" r:id="rId6"/>
    <p:sldId id="288" r:id="rId7"/>
    <p:sldId id="261" r:id="rId8"/>
    <p:sldId id="270" r:id="rId9"/>
    <p:sldId id="271" r:id="rId10"/>
    <p:sldId id="266" r:id="rId11"/>
    <p:sldId id="267" r:id="rId12"/>
    <p:sldId id="279" r:id="rId13"/>
    <p:sldId id="277" r:id="rId14"/>
    <p:sldId id="283" r:id="rId15"/>
    <p:sldId id="276" r:id="rId16"/>
    <p:sldId id="275" r:id="rId17"/>
    <p:sldId id="284" r:id="rId18"/>
    <p:sldId id="280" r:id="rId19"/>
    <p:sldId id="281" r:id="rId20"/>
    <p:sldId id="282" r:id="rId21"/>
    <p:sldId id="287" r:id="rId22"/>
    <p:sldId id="258" r:id="rId23"/>
    <p:sldId id="257" r:id="rId24"/>
    <p:sldId id="28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206A"/>
    <a:srgbClr val="512D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4F54D3-5A32-447A-AD15-AAD78406AE94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6995D4F-0D13-4DB8-A95C-EA33C2E51E54}">
      <dgm:prSet/>
      <dgm:spPr/>
      <dgm:t>
        <a:bodyPr/>
        <a:lstStyle/>
        <a:p>
          <a:r>
            <a:rPr lang="en-US" dirty="0"/>
            <a:t>1950’s-60’s</a:t>
          </a:r>
        </a:p>
      </dgm:t>
    </dgm:pt>
    <dgm:pt modelId="{A3A692C8-27BE-4FAD-8EA8-A9E812454E2D}" type="parTrans" cxnId="{2E0DF3D0-52CC-41F3-B23E-CFEC8FA02D8C}">
      <dgm:prSet/>
      <dgm:spPr/>
      <dgm:t>
        <a:bodyPr/>
        <a:lstStyle/>
        <a:p>
          <a:endParaRPr lang="en-US"/>
        </a:p>
      </dgm:t>
    </dgm:pt>
    <dgm:pt modelId="{9345DA03-5267-4778-88D4-D4FD1ECA7414}" type="sibTrans" cxnId="{2E0DF3D0-52CC-41F3-B23E-CFEC8FA02D8C}">
      <dgm:prSet/>
      <dgm:spPr/>
      <dgm:t>
        <a:bodyPr/>
        <a:lstStyle/>
        <a:p>
          <a:endParaRPr lang="en-US"/>
        </a:p>
      </dgm:t>
    </dgm:pt>
    <dgm:pt modelId="{0BA7CFB8-0FA2-477D-BBCA-5788DEAC2310}">
      <dgm:prSet/>
      <dgm:spPr/>
      <dgm:t>
        <a:bodyPr/>
        <a:lstStyle/>
        <a:p>
          <a:r>
            <a:rPr lang="en-US"/>
            <a:t>Allison and Barrett- Reduce EGJ intraabdominal</a:t>
          </a:r>
        </a:p>
      </dgm:t>
    </dgm:pt>
    <dgm:pt modelId="{4D77C233-A395-442A-B82B-7181FE1E517A}" type="parTrans" cxnId="{DDFA1C22-50B8-43FB-A8A3-329623AF92FF}">
      <dgm:prSet/>
      <dgm:spPr/>
      <dgm:t>
        <a:bodyPr/>
        <a:lstStyle/>
        <a:p>
          <a:endParaRPr lang="en-US"/>
        </a:p>
      </dgm:t>
    </dgm:pt>
    <dgm:pt modelId="{CF4EAE27-187C-49CB-AF77-F6A4E3E442DB}" type="sibTrans" cxnId="{DDFA1C22-50B8-43FB-A8A3-329623AF92FF}">
      <dgm:prSet/>
      <dgm:spPr/>
      <dgm:t>
        <a:bodyPr/>
        <a:lstStyle/>
        <a:p>
          <a:endParaRPr lang="en-US"/>
        </a:p>
      </dgm:t>
    </dgm:pt>
    <dgm:pt modelId="{4E1E7627-6EC1-495A-818D-5E8F4454AD85}">
      <dgm:prSet/>
      <dgm:spPr/>
      <dgm:t>
        <a:bodyPr/>
        <a:lstStyle/>
        <a:p>
          <a:r>
            <a:rPr lang="en-US"/>
            <a:t>20 years 50 % failed </a:t>
          </a:r>
        </a:p>
      </dgm:t>
    </dgm:pt>
    <dgm:pt modelId="{85FA0E4D-1DFC-4B37-B31E-0B3E55323805}" type="parTrans" cxnId="{CC6C0FDD-E4EC-4965-92BC-41E79D3E40B4}">
      <dgm:prSet/>
      <dgm:spPr/>
      <dgm:t>
        <a:bodyPr/>
        <a:lstStyle/>
        <a:p>
          <a:endParaRPr lang="en-US"/>
        </a:p>
      </dgm:t>
    </dgm:pt>
    <dgm:pt modelId="{FD992A33-C9AF-4AA9-8154-5AA980471257}" type="sibTrans" cxnId="{CC6C0FDD-E4EC-4965-92BC-41E79D3E40B4}">
      <dgm:prSet/>
      <dgm:spPr/>
      <dgm:t>
        <a:bodyPr/>
        <a:lstStyle/>
        <a:p>
          <a:endParaRPr lang="en-US"/>
        </a:p>
      </dgm:t>
    </dgm:pt>
    <dgm:pt modelId="{E07098FA-E68B-4AD1-A429-284F34E84225}">
      <dgm:prSet/>
      <dgm:spPr/>
      <dgm:t>
        <a:bodyPr/>
        <a:lstStyle/>
        <a:p>
          <a:r>
            <a:rPr lang="en-US" dirty="0"/>
            <a:t>Nissen- Cardio-Phrenic Angle </a:t>
          </a:r>
        </a:p>
      </dgm:t>
    </dgm:pt>
    <dgm:pt modelId="{BEDF595A-967F-4547-AAF2-5026E3E7276B}" type="parTrans" cxnId="{C51F2F33-60A4-4BAA-8B0A-6AD8A67BDD25}">
      <dgm:prSet/>
      <dgm:spPr/>
      <dgm:t>
        <a:bodyPr/>
        <a:lstStyle/>
        <a:p>
          <a:endParaRPr lang="en-US"/>
        </a:p>
      </dgm:t>
    </dgm:pt>
    <dgm:pt modelId="{2416FF0C-D32E-4831-87D6-F622B907DE25}" type="sibTrans" cxnId="{C51F2F33-60A4-4BAA-8B0A-6AD8A67BDD25}">
      <dgm:prSet/>
      <dgm:spPr/>
      <dgm:t>
        <a:bodyPr/>
        <a:lstStyle/>
        <a:p>
          <a:endParaRPr lang="en-US"/>
        </a:p>
      </dgm:t>
    </dgm:pt>
    <dgm:pt modelId="{DA04127B-ED24-41F5-AFE5-3083A63B17BF}">
      <dgm:prSet/>
      <dgm:spPr/>
      <dgm:t>
        <a:bodyPr/>
        <a:lstStyle/>
        <a:p>
          <a:r>
            <a:rPr lang="en-US"/>
            <a:t>Collis- Length</a:t>
          </a:r>
        </a:p>
      </dgm:t>
    </dgm:pt>
    <dgm:pt modelId="{06E991E3-17E8-46FC-B215-F628DD032EC2}" type="parTrans" cxnId="{55AB933F-E381-493D-8069-5006BE1DDC27}">
      <dgm:prSet/>
      <dgm:spPr/>
      <dgm:t>
        <a:bodyPr/>
        <a:lstStyle/>
        <a:p>
          <a:endParaRPr lang="en-US"/>
        </a:p>
      </dgm:t>
    </dgm:pt>
    <dgm:pt modelId="{7F6782D0-3C99-4E8D-9FC0-20A7292452FF}" type="sibTrans" cxnId="{55AB933F-E381-493D-8069-5006BE1DDC27}">
      <dgm:prSet/>
      <dgm:spPr/>
      <dgm:t>
        <a:bodyPr/>
        <a:lstStyle/>
        <a:p>
          <a:endParaRPr lang="en-US"/>
        </a:p>
      </dgm:t>
    </dgm:pt>
    <dgm:pt modelId="{D02E10DB-6C1A-47E9-8BCD-CAE7DBEF4364}">
      <dgm:prSet/>
      <dgm:spPr/>
      <dgm:t>
        <a:bodyPr/>
        <a:lstStyle/>
        <a:p>
          <a:r>
            <a:rPr lang="en-US" dirty="0"/>
            <a:t>Hill- Gastroesophageal Valve (</a:t>
          </a:r>
          <a:r>
            <a:rPr lang="en-US" dirty="0" err="1"/>
            <a:t>Phrenoesophageal</a:t>
          </a:r>
          <a:r>
            <a:rPr lang="en-US" dirty="0"/>
            <a:t> Ligaments)</a:t>
          </a:r>
        </a:p>
      </dgm:t>
    </dgm:pt>
    <dgm:pt modelId="{DCC48B3A-4488-436D-AFE5-BAB43D282F1F}" type="parTrans" cxnId="{15F2339F-7518-4B47-B14A-1888736E3452}">
      <dgm:prSet/>
      <dgm:spPr/>
      <dgm:t>
        <a:bodyPr/>
        <a:lstStyle/>
        <a:p>
          <a:endParaRPr lang="en-US"/>
        </a:p>
      </dgm:t>
    </dgm:pt>
    <dgm:pt modelId="{88EDEC6B-B08F-4E10-AC28-04627A579180}" type="sibTrans" cxnId="{15F2339F-7518-4B47-B14A-1888736E3452}">
      <dgm:prSet/>
      <dgm:spPr/>
      <dgm:t>
        <a:bodyPr/>
        <a:lstStyle/>
        <a:p>
          <a:endParaRPr lang="en-US"/>
        </a:p>
      </dgm:t>
    </dgm:pt>
    <dgm:pt modelId="{D5DD10F3-BC26-BB4A-9427-42A83B7ABE1E}" type="pres">
      <dgm:prSet presAssocID="{7C4F54D3-5A32-447A-AD15-AAD78406AE94}" presName="Name0" presStyleCnt="0">
        <dgm:presLayoutVars>
          <dgm:dir/>
          <dgm:resizeHandles val="exact"/>
        </dgm:presLayoutVars>
      </dgm:prSet>
      <dgm:spPr/>
    </dgm:pt>
    <dgm:pt modelId="{C7502DB4-3902-AB43-80DA-0C1A2DA34632}" type="pres">
      <dgm:prSet presAssocID="{86995D4F-0D13-4DB8-A95C-EA33C2E51E54}" presName="node" presStyleLbl="node1" presStyleIdx="0" presStyleCnt="5">
        <dgm:presLayoutVars>
          <dgm:bulletEnabled val="1"/>
        </dgm:presLayoutVars>
      </dgm:prSet>
      <dgm:spPr/>
    </dgm:pt>
    <dgm:pt modelId="{058C7B03-8F72-144D-82D2-BD08E2EEF8AE}" type="pres">
      <dgm:prSet presAssocID="{9345DA03-5267-4778-88D4-D4FD1ECA7414}" presName="sibTrans" presStyleLbl="sibTrans1D1" presStyleIdx="0" presStyleCnt="4"/>
      <dgm:spPr/>
    </dgm:pt>
    <dgm:pt modelId="{32FE2F98-EC5E-6647-BE60-44737CFE37A8}" type="pres">
      <dgm:prSet presAssocID="{9345DA03-5267-4778-88D4-D4FD1ECA7414}" presName="connectorText" presStyleLbl="sibTrans1D1" presStyleIdx="0" presStyleCnt="4"/>
      <dgm:spPr/>
    </dgm:pt>
    <dgm:pt modelId="{A1339ABA-C40A-F94A-9862-923669519391}" type="pres">
      <dgm:prSet presAssocID="{0BA7CFB8-0FA2-477D-BBCA-5788DEAC2310}" presName="node" presStyleLbl="node1" presStyleIdx="1" presStyleCnt="5">
        <dgm:presLayoutVars>
          <dgm:bulletEnabled val="1"/>
        </dgm:presLayoutVars>
      </dgm:prSet>
      <dgm:spPr/>
    </dgm:pt>
    <dgm:pt modelId="{246F81B5-9B34-0F41-961D-6668E28D2F5D}" type="pres">
      <dgm:prSet presAssocID="{CF4EAE27-187C-49CB-AF77-F6A4E3E442DB}" presName="sibTrans" presStyleLbl="sibTrans1D1" presStyleIdx="1" presStyleCnt="4"/>
      <dgm:spPr/>
    </dgm:pt>
    <dgm:pt modelId="{80A5EC56-337C-1A48-9D45-864D7C12CF83}" type="pres">
      <dgm:prSet presAssocID="{CF4EAE27-187C-49CB-AF77-F6A4E3E442DB}" presName="connectorText" presStyleLbl="sibTrans1D1" presStyleIdx="1" presStyleCnt="4"/>
      <dgm:spPr/>
    </dgm:pt>
    <dgm:pt modelId="{23A355A1-BE0E-CE4E-86F5-592C410DE8E4}" type="pres">
      <dgm:prSet presAssocID="{E07098FA-E68B-4AD1-A429-284F34E84225}" presName="node" presStyleLbl="node1" presStyleIdx="2" presStyleCnt="5">
        <dgm:presLayoutVars>
          <dgm:bulletEnabled val="1"/>
        </dgm:presLayoutVars>
      </dgm:prSet>
      <dgm:spPr/>
    </dgm:pt>
    <dgm:pt modelId="{6F3A2D57-B0B5-2849-BAAD-2FA56AF42F15}" type="pres">
      <dgm:prSet presAssocID="{2416FF0C-D32E-4831-87D6-F622B907DE25}" presName="sibTrans" presStyleLbl="sibTrans1D1" presStyleIdx="2" presStyleCnt="4"/>
      <dgm:spPr/>
    </dgm:pt>
    <dgm:pt modelId="{9D0B36EF-BD7B-934F-A4E5-7379DC7EEA3A}" type="pres">
      <dgm:prSet presAssocID="{2416FF0C-D32E-4831-87D6-F622B907DE25}" presName="connectorText" presStyleLbl="sibTrans1D1" presStyleIdx="2" presStyleCnt="4"/>
      <dgm:spPr/>
    </dgm:pt>
    <dgm:pt modelId="{DD42071D-8DAC-E94D-A076-BCD4D3807632}" type="pres">
      <dgm:prSet presAssocID="{DA04127B-ED24-41F5-AFE5-3083A63B17BF}" presName="node" presStyleLbl="node1" presStyleIdx="3" presStyleCnt="5">
        <dgm:presLayoutVars>
          <dgm:bulletEnabled val="1"/>
        </dgm:presLayoutVars>
      </dgm:prSet>
      <dgm:spPr/>
    </dgm:pt>
    <dgm:pt modelId="{E31B8D43-9D28-6046-ACD2-9A84B5AB86C8}" type="pres">
      <dgm:prSet presAssocID="{7F6782D0-3C99-4E8D-9FC0-20A7292452FF}" presName="sibTrans" presStyleLbl="sibTrans1D1" presStyleIdx="3" presStyleCnt="4"/>
      <dgm:spPr/>
    </dgm:pt>
    <dgm:pt modelId="{7E664D7D-544C-EB4B-A432-70119EF6BEEF}" type="pres">
      <dgm:prSet presAssocID="{7F6782D0-3C99-4E8D-9FC0-20A7292452FF}" presName="connectorText" presStyleLbl="sibTrans1D1" presStyleIdx="3" presStyleCnt="4"/>
      <dgm:spPr/>
    </dgm:pt>
    <dgm:pt modelId="{C8BCE0C6-6276-5F4C-8CFB-90CBF9DF972F}" type="pres">
      <dgm:prSet presAssocID="{D02E10DB-6C1A-47E9-8BCD-CAE7DBEF4364}" presName="node" presStyleLbl="node1" presStyleIdx="4" presStyleCnt="5">
        <dgm:presLayoutVars>
          <dgm:bulletEnabled val="1"/>
        </dgm:presLayoutVars>
      </dgm:prSet>
      <dgm:spPr/>
    </dgm:pt>
  </dgm:ptLst>
  <dgm:cxnLst>
    <dgm:cxn modelId="{DDFA1C22-50B8-43FB-A8A3-329623AF92FF}" srcId="{7C4F54D3-5A32-447A-AD15-AAD78406AE94}" destId="{0BA7CFB8-0FA2-477D-BBCA-5788DEAC2310}" srcOrd="1" destOrd="0" parTransId="{4D77C233-A395-442A-B82B-7181FE1E517A}" sibTransId="{CF4EAE27-187C-49CB-AF77-F6A4E3E442DB}"/>
    <dgm:cxn modelId="{C51F2F33-60A4-4BAA-8B0A-6AD8A67BDD25}" srcId="{7C4F54D3-5A32-447A-AD15-AAD78406AE94}" destId="{E07098FA-E68B-4AD1-A429-284F34E84225}" srcOrd="2" destOrd="0" parTransId="{BEDF595A-967F-4547-AAF2-5026E3E7276B}" sibTransId="{2416FF0C-D32E-4831-87D6-F622B907DE25}"/>
    <dgm:cxn modelId="{BF7A283F-C8DB-A940-BD40-C946DADD9F8E}" type="presOf" srcId="{CF4EAE27-187C-49CB-AF77-F6A4E3E442DB}" destId="{80A5EC56-337C-1A48-9D45-864D7C12CF83}" srcOrd="1" destOrd="0" presId="urn:microsoft.com/office/officeart/2016/7/layout/RepeatingBendingProcessNew"/>
    <dgm:cxn modelId="{55AB933F-E381-493D-8069-5006BE1DDC27}" srcId="{7C4F54D3-5A32-447A-AD15-AAD78406AE94}" destId="{DA04127B-ED24-41F5-AFE5-3083A63B17BF}" srcOrd="3" destOrd="0" parTransId="{06E991E3-17E8-46FC-B215-F628DD032EC2}" sibTransId="{7F6782D0-3C99-4E8D-9FC0-20A7292452FF}"/>
    <dgm:cxn modelId="{F4C0EE5E-CFB0-C844-B843-3DEB12C1D726}" type="presOf" srcId="{4E1E7627-6EC1-495A-818D-5E8F4454AD85}" destId="{A1339ABA-C40A-F94A-9862-923669519391}" srcOrd="0" destOrd="1" presId="urn:microsoft.com/office/officeart/2016/7/layout/RepeatingBendingProcessNew"/>
    <dgm:cxn modelId="{31110B44-422D-1843-9177-14F6B94C6FED}" type="presOf" srcId="{DA04127B-ED24-41F5-AFE5-3083A63B17BF}" destId="{DD42071D-8DAC-E94D-A076-BCD4D3807632}" srcOrd="0" destOrd="0" presId="urn:microsoft.com/office/officeart/2016/7/layout/RepeatingBendingProcessNew"/>
    <dgm:cxn modelId="{0C0EDB8C-147B-9A48-962F-2A23C83D815C}" type="presOf" srcId="{E07098FA-E68B-4AD1-A429-284F34E84225}" destId="{23A355A1-BE0E-CE4E-86F5-592C410DE8E4}" srcOrd="0" destOrd="0" presId="urn:microsoft.com/office/officeart/2016/7/layout/RepeatingBendingProcessNew"/>
    <dgm:cxn modelId="{FAB6378F-11F3-2C49-83D9-2618F1FD9546}" type="presOf" srcId="{2416FF0C-D32E-4831-87D6-F622B907DE25}" destId="{6F3A2D57-B0B5-2849-BAAD-2FA56AF42F15}" srcOrd="0" destOrd="0" presId="urn:microsoft.com/office/officeart/2016/7/layout/RepeatingBendingProcessNew"/>
    <dgm:cxn modelId="{92258A9D-C922-974A-B0B7-242A7A6CFDEC}" type="presOf" srcId="{7F6782D0-3C99-4E8D-9FC0-20A7292452FF}" destId="{7E664D7D-544C-EB4B-A432-70119EF6BEEF}" srcOrd="1" destOrd="0" presId="urn:microsoft.com/office/officeart/2016/7/layout/RepeatingBendingProcessNew"/>
    <dgm:cxn modelId="{15F2339F-7518-4B47-B14A-1888736E3452}" srcId="{7C4F54D3-5A32-447A-AD15-AAD78406AE94}" destId="{D02E10DB-6C1A-47E9-8BCD-CAE7DBEF4364}" srcOrd="4" destOrd="0" parTransId="{DCC48B3A-4488-436D-AFE5-BAB43D282F1F}" sibTransId="{88EDEC6B-B08F-4E10-AC28-04627A579180}"/>
    <dgm:cxn modelId="{431893A4-52E7-7646-AFB4-2B8D0CA0FD2A}" type="presOf" srcId="{7F6782D0-3C99-4E8D-9FC0-20A7292452FF}" destId="{E31B8D43-9D28-6046-ACD2-9A84B5AB86C8}" srcOrd="0" destOrd="0" presId="urn:microsoft.com/office/officeart/2016/7/layout/RepeatingBendingProcessNew"/>
    <dgm:cxn modelId="{B6C7DCA7-7002-834C-84EB-996B254BF5E5}" type="presOf" srcId="{9345DA03-5267-4778-88D4-D4FD1ECA7414}" destId="{058C7B03-8F72-144D-82D2-BD08E2EEF8AE}" srcOrd="0" destOrd="0" presId="urn:microsoft.com/office/officeart/2016/7/layout/RepeatingBendingProcessNew"/>
    <dgm:cxn modelId="{DB49DEB1-4F3B-3C46-843F-C74CE9C14519}" type="presOf" srcId="{7C4F54D3-5A32-447A-AD15-AAD78406AE94}" destId="{D5DD10F3-BC26-BB4A-9427-42A83B7ABE1E}" srcOrd="0" destOrd="0" presId="urn:microsoft.com/office/officeart/2016/7/layout/RepeatingBendingProcessNew"/>
    <dgm:cxn modelId="{DF3822B3-300A-8C42-B544-1164A7C60106}" type="presOf" srcId="{9345DA03-5267-4778-88D4-D4FD1ECA7414}" destId="{32FE2F98-EC5E-6647-BE60-44737CFE37A8}" srcOrd="1" destOrd="0" presId="urn:microsoft.com/office/officeart/2016/7/layout/RepeatingBendingProcessNew"/>
    <dgm:cxn modelId="{979439C2-1958-3B4E-91EC-0863FFF91E11}" type="presOf" srcId="{0BA7CFB8-0FA2-477D-BBCA-5788DEAC2310}" destId="{A1339ABA-C40A-F94A-9862-923669519391}" srcOrd="0" destOrd="0" presId="urn:microsoft.com/office/officeart/2016/7/layout/RepeatingBendingProcessNew"/>
    <dgm:cxn modelId="{2E0DF3D0-52CC-41F3-B23E-CFEC8FA02D8C}" srcId="{7C4F54D3-5A32-447A-AD15-AAD78406AE94}" destId="{86995D4F-0D13-4DB8-A95C-EA33C2E51E54}" srcOrd="0" destOrd="0" parTransId="{A3A692C8-27BE-4FAD-8EA8-A9E812454E2D}" sibTransId="{9345DA03-5267-4778-88D4-D4FD1ECA7414}"/>
    <dgm:cxn modelId="{31E130D8-34EF-A947-BD9C-747D1FE61759}" type="presOf" srcId="{D02E10DB-6C1A-47E9-8BCD-CAE7DBEF4364}" destId="{C8BCE0C6-6276-5F4C-8CFB-90CBF9DF972F}" srcOrd="0" destOrd="0" presId="urn:microsoft.com/office/officeart/2016/7/layout/RepeatingBendingProcessNew"/>
    <dgm:cxn modelId="{50CC24D9-95C7-5F4E-80FC-C7F1CA828C71}" type="presOf" srcId="{CF4EAE27-187C-49CB-AF77-F6A4E3E442DB}" destId="{246F81B5-9B34-0F41-961D-6668E28D2F5D}" srcOrd="0" destOrd="0" presId="urn:microsoft.com/office/officeart/2016/7/layout/RepeatingBendingProcessNew"/>
    <dgm:cxn modelId="{CC6C0FDD-E4EC-4965-92BC-41E79D3E40B4}" srcId="{0BA7CFB8-0FA2-477D-BBCA-5788DEAC2310}" destId="{4E1E7627-6EC1-495A-818D-5E8F4454AD85}" srcOrd="0" destOrd="0" parTransId="{85FA0E4D-1DFC-4B37-B31E-0B3E55323805}" sibTransId="{FD992A33-C9AF-4AA9-8154-5AA980471257}"/>
    <dgm:cxn modelId="{56DDB9F3-C6E6-554A-B365-E9304368F569}" type="presOf" srcId="{86995D4F-0D13-4DB8-A95C-EA33C2E51E54}" destId="{C7502DB4-3902-AB43-80DA-0C1A2DA34632}" srcOrd="0" destOrd="0" presId="urn:microsoft.com/office/officeart/2016/7/layout/RepeatingBendingProcessNew"/>
    <dgm:cxn modelId="{05E4D2F3-BD96-4049-90A8-997961335350}" type="presOf" srcId="{2416FF0C-D32E-4831-87D6-F622B907DE25}" destId="{9D0B36EF-BD7B-934F-A4E5-7379DC7EEA3A}" srcOrd="1" destOrd="0" presId="urn:microsoft.com/office/officeart/2016/7/layout/RepeatingBendingProcessNew"/>
    <dgm:cxn modelId="{F693BFA3-7457-4F4D-98AD-D05E209FB002}" type="presParOf" srcId="{D5DD10F3-BC26-BB4A-9427-42A83B7ABE1E}" destId="{C7502DB4-3902-AB43-80DA-0C1A2DA34632}" srcOrd="0" destOrd="0" presId="urn:microsoft.com/office/officeart/2016/7/layout/RepeatingBendingProcessNew"/>
    <dgm:cxn modelId="{82ABBCE9-0871-9B48-8F73-8181FC9C9810}" type="presParOf" srcId="{D5DD10F3-BC26-BB4A-9427-42A83B7ABE1E}" destId="{058C7B03-8F72-144D-82D2-BD08E2EEF8AE}" srcOrd="1" destOrd="0" presId="urn:microsoft.com/office/officeart/2016/7/layout/RepeatingBendingProcessNew"/>
    <dgm:cxn modelId="{BB16535E-5331-3349-B476-ADF76CB109B2}" type="presParOf" srcId="{058C7B03-8F72-144D-82D2-BD08E2EEF8AE}" destId="{32FE2F98-EC5E-6647-BE60-44737CFE37A8}" srcOrd="0" destOrd="0" presId="urn:microsoft.com/office/officeart/2016/7/layout/RepeatingBendingProcessNew"/>
    <dgm:cxn modelId="{206A5275-7F8E-C849-8B7F-ED0B39045C6D}" type="presParOf" srcId="{D5DD10F3-BC26-BB4A-9427-42A83B7ABE1E}" destId="{A1339ABA-C40A-F94A-9862-923669519391}" srcOrd="2" destOrd="0" presId="urn:microsoft.com/office/officeart/2016/7/layout/RepeatingBendingProcessNew"/>
    <dgm:cxn modelId="{2A42F577-0FA6-2D42-A676-856AABE8AB5C}" type="presParOf" srcId="{D5DD10F3-BC26-BB4A-9427-42A83B7ABE1E}" destId="{246F81B5-9B34-0F41-961D-6668E28D2F5D}" srcOrd="3" destOrd="0" presId="urn:microsoft.com/office/officeart/2016/7/layout/RepeatingBendingProcessNew"/>
    <dgm:cxn modelId="{8B365A1A-71E0-8A42-A827-3C3073EC4E77}" type="presParOf" srcId="{246F81B5-9B34-0F41-961D-6668E28D2F5D}" destId="{80A5EC56-337C-1A48-9D45-864D7C12CF83}" srcOrd="0" destOrd="0" presId="urn:microsoft.com/office/officeart/2016/7/layout/RepeatingBendingProcessNew"/>
    <dgm:cxn modelId="{99FCF9DD-CD8E-2543-B746-A9BB2A114F73}" type="presParOf" srcId="{D5DD10F3-BC26-BB4A-9427-42A83B7ABE1E}" destId="{23A355A1-BE0E-CE4E-86F5-592C410DE8E4}" srcOrd="4" destOrd="0" presId="urn:microsoft.com/office/officeart/2016/7/layout/RepeatingBendingProcessNew"/>
    <dgm:cxn modelId="{AAF34F9B-6EB8-8D4D-9669-9F39CA179AF4}" type="presParOf" srcId="{D5DD10F3-BC26-BB4A-9427-42A83B7ABE1E}" destId="{6F3A2D57-B0B5-2849-BAAD-2FA56AF42F15}" srcOrd="5" destOrd="0" presId="urn:microsoft.com/office/officeart/2016/7/layout/RepeatingBendingProcessNew"/>
    <dgm:cxn modelId="{93B8D3C9-67FD-7645-9E4D-4C8CDBD30753}" type="presParOf" srcId="{6F3A2D57-B0B5-2849-BAAD-2FA56AF42F15}" destId="{9D0B36EF-BD7B-934F-A4E5-7379DC7EEA3A}" srcOrd="0" destOrd="0" presId="urn:microsoft.com/office/officeart/2016/7/layout/RepeatingBendingProcessNew"/>
    <dgm:cxn modelId="{FFD2C128-2817-3646-B3F4-0C13B6299046}" type="presParOf" srcId="{D5DD10F3-BC26-BB4A-9427-42A83B7ABE1E}" destId="{DD42071D-8DAC-E94D-A076-BCD4D3807632}" srcOrd="6" destOrd="0" presId="urn:microsoft.com/office/officeart/2016/7/layout/RepeatingBendingProcessNew"/>
    <dgm:cxn modelId="{7E6B1A50-4E35-3945-85A1-164A12D370B9}" type="presParOf" srcId="{D5DD10F3-BC26-BB4A-9427-42A83B7ABE1E}" destId="{E31B8D43-9D28-6046-ACD2-9A84B5AB86C8}" srcOrd="7" destOrd="0" presId="urn:microsoft.com/office/officeart/2016/7/layout/RepeatingBendingProcessNew"/>
    <dgm:cxn modelId="{76F77CF1-B4CB-F244-9786-F7BD7B1843FF}" type="presParOf" srcId="{E31B8D43-9D28-6046-ACD2-9A84B5AB86C8}" destId="{7E664D7D-544C-EB4B-A432-70119EF6BEEF}" srcOrd="0" destOrd="0" presId="urn:microsoft.com/office/officeart/2016/7/layout/RepeatingBendingProcessNew"/>
    <dgm:cxn modelId="{01EEBD5D-5CC8-B94F-8D7E-4448FA646CE6}" type="presParOf" srcId="{D5DD10F3-BC26-BB4A-9427-42A83B7ABE1E}" destId="{C8BCE0C6-6276-5F4C-8CFB-90CBF9DF972F}" srcOrd="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CD5DE1-EAE6-4269-864B-0BC7D01F1761}" type="doc">
      <dgm:prSet loTypeId="urn:microsoft.com/office/officeart/2005/8/layout/vList5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764EB47-805E-4728-B9D2-702F9D866A96}">
      <dgm:prSet/>
      <dgm:spPr/>
      <dgm:t>
        <a:bodyPr/>
        <a:lstStyle/>
        <a:p>
          <a:r>
            <a:rPr lang="en-US" dirty="0"/>
            <a:t>GEJ Position</a:t>
          </a:r>
        </a:p>
      </dgm:t>
    </dgm:pt>
    <dgm:pt modelId="{23370D15-BA82-4310-9436-6D9112B3705D}" type="parTrans" cxnId="{BADC3644-1B12-49B7-A474-A747A43BEC51}">
      <dgm:prSet/>
      <dgm:spPr/>
      <dgm:t>
        <a:bodyPr/>
        <a:lstStyle/>
        <a:p>
          <a:endParaRPr lang="en-US"/>
        </a:p>
      </dgm:t>
    </dgm:pt>
    <dgm:pt modelId="{DA966A03-1E94-4AAA-83A2-EB2B35E09DDD}" type="sibTrans" cxnId="{BADC3644-1B12-49B7-A474-A747A43BEC51}">
      <dgm:prSet/>
      <dgm:spPr/>
      <dgm:t>
        <a:bodyPr/>
        <a:lstStyle/>
        <a:p>
          <a:endParaRPr lang="en-US"/>
        </a:p>
      </dgm:t>
    </dgm:pt>
    <dgm:pt modelId="{C07EF76C-9877-4F45-9D2E-8BEA1BFF99E9}">
      <dgm:prSet/>
      <dgm:spPr/>
      <dgm:t>
        <a:bodyPr/>
        <a:lstStyle/>
        <a:p>
          <a:r>
            <a:rPr lang="en-US" dirty="0" err="1"/>
            <a:t>Phrenoesophageal</a:t>
          </a:r>
          <a:r>
            <a:rPr lang="en-US" dirty="0"/>
            <a:t> Ligaments</a:t>
          </a:r>
        </a:p>
      </dgm:t>
    </dgm:pt>
    <dgm:pt modelId="{9D6CEC63-608C-414B-AEC5-31E952984150}" type="parTrans" cxnId="{D5F2008A-CD84-4EA4-82D2-6BFC6D2B42F1}">
      <dgm:prSet/>
      <dgm:spPr/>
      <dgm:t>
        <a:bodyPr/>
        <a:lstStyle/>
        <a:p>
          <a:endParaRPr lang="en-US"/>
        </a:p>
      </dgm:t>
    </dgm:pt>
    <dgm:pt modelId="{9CB7579E-D961-450C-BE6D-DAB9564FC123}" type="sibTrans" cxnId="{D5F2008A-CD84-4EA4-82D2-6BFC6D2B42F1}">
      <dgm:prSet/>
      <dgm:spPr/>
      <dgm:t>
        <a:bodyPr/>
        <a:lstStyle/>
        <a:p>
          <a:endParaRPr lang="en-US"/>
        </a:p>
      </dgm:t>
    </dgm:pt>
    <dgm:pt modelId="{3377F382-3086-4F54-B643-DD25B693E317}">
      <dgm:prSet/>
      <dgm:spPr/>
      <dgm:t>
        <a:bodyPr/>
        <a:lstStyle/>
        <a:p>
          <a:r>
            <a:rPr lang="en-US"/>
            <a:t>LES/HPZ</a:t>
          </a:r>
        </a:p>
      </dgm:t>
    </dgm:pt>
    <dgm:pt modelId="{4073116B-5869-43B3-8C4E-4A069B682EAE}" type="parTrans" cxnId="{374FA9EE-CFBE-4630-A628-F135CB0C474A}">
      <dgm:prSet/>
      <dgm:spPr/>
      <dgm:t>
        <a:bodyPr/>
        <a:lstStyle/>
        <a:p>
          <a:endParaRPr lang="en-US"/>
        </a:p>
      </dgm:t>
    </dgm:pt>
    <dgm:pt modelId="{B3003F85-5D9E-4754-B077-1024B5ED87AF}" type="sibTrans" cxnId="{374FA9EE-CFBE-4630-A628-F135CB0C474A}">
      <dgm:prSet/>
      <dgm:spPr/>
      <dgm:t>
        <a:bodyPr/>
        <a:lstStyle/>
        <a:p>
          <a:endParaRPr lang="en-US"/>
        </a:p>
      </dgm:t>
    </dgm:pt>
    <dgm:pt modelId="{2C170D56-C43C-4277-8337-6167DED19732}">
      <dgm:prSet/>
      <dgm:spPr/>
      <dgm:t>
        <a:bodyPr/>
        <a:lstStyle/>
        <a:p>
          <a:r>
            <a:rPr lang="en-US"/>
            <a:t>Gastroesophageal Valve- GEV</a:t>
          </a:r>
        </a:p>
      </dgm:t>
    </dgm:pt>
    <dgm:pt modelId="{C2E18E6E-3CC1-4182-9053-EE1CD40CD7A9}" type="parTrans" cxnId="{B0431453-0D8B-407D-BD4A-390BEB4A985E}">
      <dgm:prSet/>
      <dgm:spPr/>
      <dgm:t>
        <a:bodyPr/>
        <a:lstStyle/>
        <a:p>
          <a:endParaRPr lang="en-US"/>
        </a:p>
      </dgm:t>
    </dgm:pt>
    <dgm:pt modelId="{AAAC6258-4060-4ED3-AB58-1ED8E5B27852}" type="sibTrans" cxnId="{B0431453-0D8B-407D-BD4A-390BEB4A985E}">
      <dgm:prSet/>
      <dgm:spPr/>
      <dgm:t>
        <a:bodyPr/>
        <a:lstStyle/>
        <a:p>
          <a:endParaRPr lang="en-US"/>
        </a:p>
      </dgm:t>
    </dgm:pt>
    <dgm:pt modelId="{D9620854-B3AF-474A-8AD6-D0D98F6FC17E}" type="pres">
      <dgm:prSet presAssocID="{24CD5DE1-EAE6-4269-864B-0BC7D01F1761}" presName="Name0" presStyleCnt="0">
        <dgm:presLayoutVars>
          <dgm:dir/>
          <dgm:animLvl val="lvl"/>
          <dgm:resizeHandles val="exact"/>
        </dgm:presLayoutVars>
      </dgm:prSet>
      <dgm:spPr/>
    </dgm:pt>
    <dgm:pt modelId="{E717B396-1A03-401C-B822-614142925BBF}" type="pres">
      <dgm:prSet presAssocID="{4764EB47-805E-4728-B9D2-702F9D866A96}" presName="linNode" presStyleCnt="0"/>
      <dgm:spPr/>
    </dgm:pt>
    <dgm:pt modelId="{DDE98FFE-CBF5-4883-8437-8CD35D14B244}" type="pres">
      <dgm:prSet presAssocID="{4764EB47-805E-4728-B9D2-702F9D866A96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B525F800-8AB9-4593-8721-011E42D76256}" type="pres">
      <dgm:prSet presAssocID="{DA966A03-1E94-4AAA-83A2-EB2B35E09DDD}" presName="sp" presStyleCnt="0"/>
      <dgm:spPr/>
    </dgm:pt>
    <dgm:pt modelId="{69D2B935-1672-4587-8B2E-2FFCB6E6BEBF}" type="pres">
      <dgm:prSet presAssocID="{C07EF76C-9877-4F45-9D2E-8BEA1BFF99E9}" presName="linNode" presStyleCnt="0"/>
      <dgm:spPr/>
    </dgm:pt>
    <dgm:pt modelId="{654C2445-3C5D-4F71-8892-75A69813FE91}" type="pres">
      <dgm:prSet presAssocID="{C07EF76C-9877-4F45-9D2E-8BEA1BFF99E9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CD8E904D-D29C-43F8-9DF7-B98D2F222876}" type="pres">
      <dgm:prSet presAssocID="{9CB7579E-D961-450C-BE6D-DAB9564FC123}" presName="sp" presStyleCnt="0"/>
      <dgm:spPr/>
    </dgm:pt>
    <dgm:pt modelId="{7EB383DC-7EFA-4376-A885-745B375FD750}" type="pres">
      <dgm:prSet presAssocID="{3377F382-3086-4F54-B643-DD25B693E317}" presName="linNode" presStyleCnt="0"/>
      <dgm:spPr/>
    </dgm:pt>
    <dgm:pt modelId="{346AD1C4-971B-4665-9493-6008321B23CD}" type="pres">
      <dgm:prSet presAssocID="{3377F382-3086-4F54-B643-DD25B693E317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1EAD8062-49EE-477B-A5CB-C1347DACB104}" type="pres">
      <dgm:prSet presAssocID="{B3003F85-5D9E-4754-B077-1024B5ED87AF}" presName="sp" presStyleCnt="0"/>
      <dgm:spPr/>
    </dgm:pt>
    <dgm:pt modelId="{D53D99A9-4FB9-4310-8C97-A94DAA4B8EAE}" type="pres">
      <dgm:prSet presAssocID="{2C170D56-C43C-4277-8337-6167DED19732}" presName="linNode" presStyleCnt="0"/>
      <dgm:spPr/>
    </dgm:pt>
    <dgm:pt modelId="{D2768ED7-61BB-44B4-82F7-3BE0DC57470C}" type="pres">
      <dgm:prSet presAssocID="{2C170D56-C43C-4277-8337-6167DED19732}" presName="parentText" presStyleLbl="node1" presStyleIdx="3" presStyleCnt="4">
        <dgm:presLayoutVars>
          <dgm:chMax val="1"/>
          <dgm:bulletEnabled val="1"/>
        </dgm:presLayoutVars>
      </dgm:prSet>
      <dgm:spPr/>
    </dgm:pt>
  </dgm:ptLst>
  <dgm:cxnLst>
    <dgm:cxn modelId="{56F57837-FA7F-4D2A-AA65-A48C857A91F8}" type="presOf" srcId="{3377F382-3086-4F54-B643-DD25B693E317}" destId="{346AD1C4-971B-4665-9493-6008321B23CD}" srcOrd="0" destOrd="0" presId="urn:microsoft.com/office/officeart/2005/8/layout/vList5"/>
    <dgm:cxn modelId="{3836B238-1413-4342-9D9D-005A242B7868}" type="presOf" srcId="{C07EF76C-9877-4F45-9D2E-8BEA1BFF99E9}" destId="{654C2445-3C5D-4F71-8892-75A69813FE91}" srcOrd="0" destOrd="0" presId="urn:microsoft.com/office/officeart/2005/8/layout/vList5"/>
    <dgm:cxn modelId="{BADC3644-1B12-49B7-A474-A747A43BEC51}" srcId="{24CD5DE1-EAE6-4269-864B-0BC7D01F1761}" destId="{4764EB47-805E-4728-B9D2-702F9D866A96}" srcOrd="0" destOrd="0" parTransId="{23370D15-BA82-4310-9436-6D9112B3705D}" sibTransId="{DA966A03-1E94-4AAA-83A2-EB2B35E09DDD}"/>
    <dgm:cxn modelId="{E284FB69-6242-4997-9029-96ECBFFC47E6}" type="presOf" srcId="{4764EB47-805E-4728-B9D2-702F9D866A96}" destId="{DDE98FFE-CBF5-4883-8437-8CD35D14B244}" srcOrd="0" destOrd="0" presId="urn:microsoft.com/office/officeart/2005/8/layout/vList5"/>
    <dgm:cxn modelId="{72A4564E-F5CC-45EA-AB10-FE6AE74E74B1}" type="presOf" srcId="{24CD5DE1-EAE6-4269-864B-0BC7D01F1761}" destId="{D9620854-B3AF-474A-8AD6-D0D98F6FC17E}" srcOrd="0" destOrd="0" presId="urn:microsoft.com/office/officeart/2005/8/layout/vList5"/>
    <dgm:cxn modelId="{B0431453-0D8B-407D-BD4A-390BEB4A985E}" srcId="{24CD5DE1-EAE6-4269-864B-0BC7D01F1761}" destId="{2C170D56-C43C-4277-8337-6167DED19732}" srcOrd="3" destOrd="0" parTransId="{C2E18E6E-3CC1-4182-9053-EE1CD40CD7A9}" sibTransId="{AAAC6258-4060-4ED3-AB58-1ED8E5B27852}"/>
    <dgm:cxn modelId="{D5F2008A-CD84-4EA4-82D2-6BFC6D2B42F1}" srcId="{24CD5DE1-EAE6-4269-864B-0BC7D01F1761}" destId="{C07EF76C-9877-4F45-9D2E-8BEA1BFF99E9}" srcOrd="1" destOrd="0" parTransId="{9D6CEC63-608C-414B-AEC5-31E952984150}" sibTransId="{9CB7579E-D961-450C-BE6D-DAB9564FC123}"/>
    <dgm:cxn modelId="{E54071A7-FDD2-48B0-AC7D-F96248FAB4A9}" type="presOf" srcId="{2C170D56-C43C-4277-8337-6167DED19732}" destId="{D2768ED7-61BB-44B4-82F7-3BE0DC57470C}" srcOrd="0" destOrd="0" presId="urn:microsoft.com/office/officeart/2005/8/layout/vList5"/>
    <dgm:cxn modelId="{374FA9EE-CFBE-4630-A628-F135CB0C474A}" srcId="{24CD5DE1-EAE6-4269-864B-0BC7D01F1761}" destId="{3377F382-3086-4F54-B643-DD25B693E317}" srcOrd="2" destOrd="0" parTransId="{4073116B-5869-43B3-8C4E-4A069B682EAE}" sibTransId="{B3003F85-5D9E-4754-B077-1024B5ED87AF}"/>
    <dgm:cxn modelId="{9BCDE4D2-0FEB-4962-ACC0-667EC7CA2605}" type="presParOf" srcId="{D9620854-B3AF-474A-8AD6-D0D98F6FC17E}" destId="{E717B396-1A03-401C-B822-614142925BBF}" srcOrd="0" destOrd="0" presId="urn:microsoft.com/office/officeart/2005/8/layout/vList5"/>
    <dgm:cxn modelId="{D5C481E5-E7BA-4F2D-A91C-62C094E67C2D}" type="presParOf" srcId="{E717B396-1A03-401C-B822-614142925BBF}" destId="{DDE98FFE-CBF5-4883-8437-8CD35D14B244}" srcOrd="0" destOrd="0" presId="urn:microsoft.com/office/officeart/2005/8/layout/vList5"/>
    <dgm:cxn modelId="{B6A75125-18F2-40CA-9B4F-B0783EB41D94}" type="presParOf" srcId="{D9620854-B3AF-474A-8AD6-D0D98F6FC17E}" destId="{B525F800-8AB9-4593-8721-011E42D76256}" srcOrd="1" destOrd="0" presId="urn:microsoft.com/office/officeart/2005/8/layout/vList5"/>
    <dgm:cxn modelId="{0D2D5EA7-7985-4C6A-9DF1-B1DCCCB67886}" type="presParOf" srcId="{D9620854-B3AF-474A-8AD6-D0D98F6FC17E}" destId="{69D2B935-1672-4587-8B2E-2FFCB6E6BEBF}" srcOrd="2" destOrd="0" presId="urn:microsoft.com/office/officeart/2005/8/layout/vList5"/>
    <dgm:cxn modelId="{402422D4-815E-4DA1-A327-802E2B182D6E}" type="presParOf" srcId="{69D2B935-1672-4587-8B2E-2FFCB6E6BEBF}" destId="{654C2445-3C5D-4F71-8892-75A69813FE91}" srcOrd="0" destOrd="0" presId="urn:microsoft.com/office/officeart/2005/8/layout/vList5"/>
    <dgm:cxn modelId="{137B6F8C-0000-412D-9EBF-8F684671F520}" type="presParOf" srcId="{D9620854-B3AF-474A-8AD6-D0D98F6FC17E}" destId="{CD8E904D-D29C-43F8-9DF7-B98D2F222876}" srcOrd="3" destOrd="0" presId="urn:microsoft.com/office/officeart/2005/8/layout/vList5"/>
    <dgm:cxn modelId="{6A46C28A-B851-4AAF-A7D4-74235FDA71C1}" type="presParOf" srcId="{D9620854-B3AF-474A-8AD6-D0D98F6FC17E}" destId="{7EB383DC-7EFA-4376-A885-745B375FD750}" srcOrd="4" destOrd="0" presId="urn:microsoft.com/office/officeart/2005/8/layout/vList5"/>
    <dgm:cxn modelId="{26BA56D0-E007-4B52-9615-8D7F3CCDA54F}" type="presParOf" srcId="{7EB383DC-7EFA-4376-A885-745B375FD750}" destId="{346AD1C4-971B-4665-9493-6008321B23CD}" srcOrd="0" destOrd="0" presId="urn:microsoft.com/office/officeart/2005/8/layout/vList5"/>
    <dgm:cxn modelId="{65E226CA-64CE-485A-8DF2-A61D88C73349}" type="presParOf" srcId="{D9620854-B3AF-474A-8AD6-D0D98F6FC17E}" destId="{1EAD8062-49EE-477B-A5CB-C1347DACB104}" srcOrd="5" destOrd="0" presId="urn:microsoft.com/office/officeart/2005/8/layout/vList5"/>
    <dgm:cxn modelId="{FE27CD33-225B-4761-8EE4-72CD7BF55BB7}" type="presParOf" srcId="{D9620854-B3AF-474A-8AD6-D0D98F6FC17E}" destId="{D53D99A9-4FB9-4310-8C97-A94DAA4B8EAE}" srcOrd="6" destOrd="0" presId="urn:microsoft.com/office/officeart/2005/8/layout/vList5"/>
    <dgm:cxn modelId="{CD0B78C5-A7D5-4896-A8B2-967EC4147711}" type="presParOf" srcId="{D53D99A9-4FB9-4310-8C97-A94DAA4B8EAE}" destId="{D2768ED7-61BB-44B4-82F7-3BE0DC57470C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18E002-0057-4646-B3CB-E148B975CFBC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0516986-B6B2-49AC-B67A-367C3B9FEC4D}">
      <dgm:prSet/>
      <dgm:spPr/>
      <dgm:t>
        <a:bodyPr/>
        <a:lstStyle/>
        <a:p>
          <a:r>
            <a:rPr lang="en-US"/>
            <a:t>Fundoplication with PEH Repair</a:t>
          </a:r>
        </a:p>
      </dgm:t>
    </dgm:pt>
    <dgm:pt modelId="{FAA7CF85-3C0C-452E-9DDD-A3C7C218AF3F}" type="parTrans" cxnId="{B2F91D36-D049-441B-9E3D-EBA6AAD01B70}">
      <dgm:prSet/>
      <dgm:spPr/>
      <dgm:t>
        <a:bodyPr/>
        <a:lstStyle/>
        <a:p>
          <a:endParaRPr lang="en-US"/>
        </a:p>
      </dgm:t>
    </dgm:pt>
    <dgm:pt modelId="{2EA7D01F-ED12-4230-B3AD-0472EC6B6FF1}" type="sibTrans" cxnId="{B2F91D36-D049-441B-9E3D-EBA6AAD01B70}">
      <dgm:prSet/>
      <dgm:spPr/>
      <dgm:t>
        <a:bodyPr/>
        <a:lstStyle/>
        <a:p>
          <a:endParaRPr lang="en-US"/>
        </a:p>
      </dgm:t>
    </dgm:pt>
    <dgm:pt modelId="{248D19D4-7B25-4971-9785-881FBB937C44}">
      <dgm:prSet/>
      <dgm:spPr/>
      <dgm:t>
        <a:bodyPr/>
        <a:lstStyle/>
        <a:p>
          <a:r>
            <a:rPr lang="en-US"/>
            <a:t>++ Weak Evidence</a:t>
          </a:r>
        </a:p>
      </dgm:t>
    </dgm:pt>
    <dgm:pt modelId="{4ABA9180-340C-4E15-873C-582CF06CD16C}" type="parTrans" cxnId="{3A432A0C-B9CE-49D0-98D6-46D569D7CB1E}">
      <dgm:prSet/>
      <dgm:spPr/>
      <dgm:t>
        <a:bodyPr/>
        <a:lstStyle/>
        <a:p>
          <a:endParaRPr lang="en-US"/>
        </a:p>
      </dgm:t>
    </dgm:pt>
    <dgm:pt modelId="{B5471409-395A-49F8-929F-138254A770D5}" type="sibTrans" cxnId="{3A432A0C-B9CE-49D0-98D6-46D569D7CB1E}">
      <dgm:prSet/>
      <dgm:spPr/>
      <dgm:t>
        <a:bodyPr/>
        <a:lstStyle/>
        <a:p>
          <a:endParaRPr lang="en-US"/>
        </a:p>
      </dgm:t>
    </dgm:pt>
    <dgm:pt modelId="{B15E5E0B-B5FF-5D4A-97DA-930856AFA8F8}" type="pres">
      <dgm:prSet presAssocID="{3A18E002-0057-4646-B3CB-E148B975CFBC}" presName="diagram" presStyleCnt="0">
        <dgm:presLayoutVars>
          <dgm:dir/>
          <dgm:resizeHandles val="exact"/>
        </dgm:presLayoutVars>
      </dgm:prSet>
      <dgm:spPr/>
    </dgm:pt>
    <dgm:pt modelId="{3151FB9A-0508-204D-9C15-1A1113B83563}" type="pres">
      <dgm:prSet presAssocID="{40516986-B6B2-49AC-B67A-367C3B9FEC4D}" presName="arrow" presStyleLbl="node1" presStyleIdx="0" presStyleCnt="2">
        <dgm:presLayoutVars>
          <dgm:bulletEnabled val="1"/>
        </dgm:presLayoutVars>
      </dgm:prSet>
      <dgm:spPr/>
    </dgm:pt>
    <dgm:pt modelId="{BC24C6FE-052A-AD4C-8B98-2F81199E0C10}" type="pres">
      <dgm:prSet presAssocID="{248D19D4-7B25-4971-9785-881FBB937C44}" presName="arrow" presStyleLbl="node1" presStyleIdx="1" presStyleCnt="2">
        <dgm:presLayoutVars>
          <dgm:bulletEnabled val="1"/>
        </dgm:presLayoutVars>
      </dgm:prSet>
      <dgm:spPr/>
    </dgm:pt>
  </dgm:ptLst>
  <dgm:cxnLst>
    <dgm:cxn modelId="{3A432A0C-B9CE-49D0-98D6-46D569D7CB1E}" srcId="{3A18E002-0057-4646-B3CB-E148B975CFBC}" destId="{248D19D4-7B25-4971-9785-881FBB937C44}" srcOrd="1" destOrd="0" parTransId="{4ABA9180-340C-4E15-873C-582CF06CD16C}" sibTransId="{B5471409-395A-49F8-929F-138254A770D5}"/>
    <dgm:cxn modelId="{B2F91D36-D049-441B-9E3D-EBA6AAD01B70}" srcId="{3A18E002-0057-4646-B3CB-E148B975CFBC}" destId="{40516986-B6B2-49AC-B67A-367C3B9FEC4D}" srcOrd="0" destOrd="0" parTransId="{FAA7CF85-3C0C-452E-9DDD-A3C7C218AF3F}" sibTransId="{2EA7D01F-ED12-4230-B3AD-0472EC6B6FF1}"/>
    <dgm:cxn modelId="{ABDB086A-6A1E-CD40-9058-4E81815D218C}" type="presOf" srcId="{3A18E002-0057-4646-B3CB-E148B975CFBC}" destId="{B15E5E0B-B5FF-5D4A-97DA-930856AFA8F8}" srcOrd="0" destOrd="0" presId="urn:microsoft.com/office/officeart/2005/8/layout/arrow5"/>
    <dgm:cxn modelId="{4FF8688A-5C95-4146-B7F9-D48C07EE75D8}" type="presOf" srcId="{40516986-B6B2-49AC-B67A-367C3B9FEC4D}" destId="{3151FB9A-0508-204D-9C15-1A1113B83563}" srcOrd="0" destOrd="0" presId="urn:microsoft.com/office/officeart/2005/8/layout/arrow5"/>
    <dgm:cxn modelId="{B45891E7-0A00-1D47-9771-BE5A2CA9217B}" type="presOf" srcId="{248D19D4-7B25-4971-9785-881FBB937C44}" destId="{BC24C6FE-052A-AD4C-8B98-2F81199E0C10}" srcOrd="0" destOrd="0" presId="urn:microsoft.com/office/officeart/2005/8/layout/arrow5"/>
    <dgm:cxn modelId="{5A1C4804-6E4E-BA41-9A19-AA5659B0033E}" type="presParOf" srcId="{B15E5E0B-B5FF-5D4A-97DA-930856AFA8F8}" destId="{3151FB9A-0508-204D-9C15-1A1113B83563}" srcOrd="0" destOrd="0" presId="urn:microsoft.com/office/officeart/2005/8/layout/arrow5"/>
    <dgm:cxn modelId="{99DE8B4D-0962-D24C-BC8C-752215BB29FC}" type="presParOf" srcId="{B15E5E0B-B5FF-5D4A-97DA-930856AFA8F8}" destId="{BC24C6FE-052A-AD4C-8B98-2F81199E0C10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1EA9B46-4279-433C-BE1E-066A3FE79E10}" type="doc">
      <dgm:prSet loTypeId="urn:microsoft.com/office/officeart/2005/8/layout/list1" loCatId="list" qsTypeId="urn:microsoft.com/office/officeart/2005/8/quickstyle/simple5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5967E7D5-B75F-47E1-99D7-4FF34A7F721F}">
      <dgm:prSet/>
      <dgm:spPr/>
      <dgm:t>
        <a:bodyPr/>
        <a:lstStyle/>
        <a:p>
          <a:r>
            <a:rPr lang="en-US"/>
            <a:t>Prospective 23 patients</a:t>
          </a:r>
        </a:p>
      </dgm:t>
    </dgm:pt>
    <dgm:pt modelId="{D4D1D2D5-5E4A-4ADA-B3C3-1EF9A71C612B}" type="parTrans" cxnId="{1055BE59-4C8E-4F45-AC99-4DE536740642}">
      <dgm:prSet/>
      <dgm:spPr/>
      <dgm:t>
        <a:bodyPr/>
        <a:lstStyle/>
        <a:p>
          <a:endParaRPr lang="en-US"/>
        </a:p>
      </dgm:t>
    </dgm:pt>
    <dgm:pt modelId="{7CF9226C-C3AD-459E-A86D-A63F77465CB7}" type="sibTrans" cxnId="{1055BE59-4C8E-4F45-AC99-4DE536740642}">
      <dgm:prSet/>
      <dgm:spPr/>
      <dgm:t>
        <a:bodyPr/>
        <a:lstStyle/>
        <a:p>
          <a:endParaRPr lang="en-US"/>
        </a:p>
      </dgm:t>
    </dgm:pt>
    <dgm:pt modelId="{1531139A-412D-470B-BB03-DD6070323294}">
      <dgm:prSet/>
      <dgm:spPr/>
      <dgm:t>
        <a:bodyPr/>
        <a:lstStyle/>
        <a:p>
          <a:r>
            <a:rPr lang="en-US"/>
            <a:t>First 11 PEH-Cruroplasty+Nissen</a:t>
          </a:r>
        </a:p>
      </dgm:t>
    </dgm:pt>
    <dgm:pt modelId="{9A57F539-BA38-4E57-88D6-B2142848D9DB}" type="parTrans" cxnId="{E4F1FC6E-130B-40CF-BEB8-3857F56B897B}">
      <dgm:prSet/>
      <dgm:spPr/>
      <dgm:t>
        <a:bodyPr/>
        <a:lstStyle/>
        <a:p>
          <a:endParaRPr lang="en-US"/>
        </a:p>
      </dgm:t>
    </dgm:pt>
    <dgm:pt modelId="{B2F81044-3900-4688-97FE-0EAC2DA788BB}" type="sibTrans" cxnId="{E4F1FC6E-130B-40CF-BEB8-3857F56B897B}">
      <dgm:prSet/>
      <dgm:spPr/>
      <dgm:t>
        <a:bodyPr/>
        <a:lstStyle/>
        <a:p>
          <a:endParaRPr lang="en-US"/>
        </a:p>
      </dgm:t>
    </dgm:pt>
    <dgm:pt modelId="{E26AF14D-2FDD-4BE6-8C8D-87B972B2DDBA}">
      <dgm:prSet/>
      <dgm:spPr/>
      <dgm:t>
        <a:bodyPr/>
        <a:lstStyle/>
        <a:p>
          <a:r>
            <a:rPr lang="en-US"/>
            <a:t>12 PEH- Cruroplasty only</a:t>
          </a:r>
        </a:p>
      </dgm:t>
    </dgm:pt>
    <dgm:pt modelId="{2A601374-D20E-43DD-98BD-0C770B3D93C7}" type="parTrans" cxnId="{FA36C14B-0360-49B4-997B-C658448E69D2}">
      <dgm:prSet/>
      <dgm:spPr/>
      <dgm:t>
        <a:bodyPr/>
        <a:lstStyle/>
        <a:p>
          <a:endParaRPr lang="en-US"/>
        </a:p>
      </dgm:t>
    </dgm:pt>
    <dgm:pt modelId="{89C3C5B8-769D-45CF-869E-78BA3B69306F}" type="sibTrans" cxnId="{FA36C14B-0360-49B4-997B-C658448E69D2}">
      <dgm:prSet/>
      <dgm:spPr/>
      <dgm:t>
        <a:bodyPr/>
        <a:lstStyle/>
        <a:p>
          <a:endParaRPr lang="en-US"/>
        </a:p>
      </dgm:t>
    </dgm:pt>
    <dgm:pt modelId="{10026B48-F0B5-4BB3-AB3E-70032E000F1F}">
      <dgm:prSet/>
      <dgm:spPr/>
      <dgm:t>
        <a:bodyPr/>
        <a:lstStyle/>
        <a:p>
          <a:r>
            <a:rPr lang="en-US"/>
            <a:t>Dysphagia &gt; with Wrap</a:t>
          </a:r>
        </a:p>
      </dgm:t>
    </dgm:pt>
    <dgm:pt modelId="{8D85DF22-571F-4EE5-A05D-6D6854DAD1EE}" type="parTrans" cxnId="{85170FC3-73CF-4EC1-8810-5920DB60EC09}">
      <dgm:prSet/>
      <dgm:spPr/>
      <dgm:t>
        <a:bodyPr/>
        <a:lstStyle/>
        <a:p>
          <a:endParaRPr lang="en-US"/>
        </a:p>
      </dgm:t>
    </dgm:pt>
    <dgm:pt modelId="{99095B22-F3EA-477E-A5AD-158FAADABF8A}" type="sibTrans" cxnId="{85170FC3-73CF-4EC1-8810-5920DB60EC09}">
      <dgm:prSet/>
      <dgm:spPr/>
      <dgm:t>
        <a:bodyPr/>
        <a:lstStyle/>
        <a:p>
          <a:endParaRPr lang="en-US"/>
        </a:p>
      </dgm:t>
    </dgm:pt>
    <dgm:pt modelId="{B36829F9-7B24-424B-A1AC-2F51AE0FA149}">
      <dgm:prSet/>
      <dgm:spPr/>
      <dgm:t>
        <a:bodyPr/>
        <a:lstStyle/>
        <a:p>
          <a:r>
            <a:rPr lang="en-US"/>
            <a:t>No difference in Reflux</a:t>
          </a:r>
        </a:p>
      </dgm:t>
    </dgm:pt>
    <dgm:pt modelId="{FE5B7AAF-8978-41ED-B0B9-B58063B7A8EB}" type="parTrans" cxnId="{DEA1FC22-CD0A-4627-A378-9656CA68205C}">
      <dgm:prSet/>
      <dgm:spPr/>
      <dgm:t>
        <a:bodyPr/>
        <a:lstStyle/>
        <a:p>
          <a:endParaRPr lang="en-US"/>
        </a:p>
      </dgm:t>
    </dgm:pt>
    <dgm:pt modelId="{574C7D6E-D2FA-444A-B616-3EA37B935F51}" type="sibTrans" cxnId="{DEA1FC22-CD0A-4627-A378-9656CA68205C}">
      <dgm:prSet/>
      <dgm:spPr/>
      <dgm:t>
        <a:bodyPr/>
        <a:lstStyle/>
        <a:p>
          <a:endParaRPr lang="en-US"/>
        </a:p>
      </dgm:t>
    </dgm:pt>
    <dgm:pt modelId="{2AA79BFB-77AE-3E4B-BE23-4A1DC3C401AE}" type="pres">
      <dgm:prSet presAssocID="{71EA9B46-4279-433C-BE1E-066A3FE79E10}" presName="linear" presStyleCnt="0">
        <dgm:presLayoutVars>
          <dgm:dir/>
          <dgm:animLvl val="lvl"/>
          <dgm:resizeHandles val="exact"/>
        </dgm:presLayoutVars>
      </dgm:prSet>
      <dgm:spPr/>
    </dgm:pt>
    <dgm:pt modelId="{73AEC148-937A-3941-9F1E-3744E8B7DB0D}" type="pres">
      <dgm:prSet presAssocID="{5967E7D5-B75F-47E1-99D7-4FF34A7F721F}" presName="parentLin" presStyleCnt="0"/>
      <dgm:spPr/>
    </dgm:pt>
    <dgm:pt modelId="{FC0ACF0A-275C-DF40-A098-28DAA3FC1521}" type="pres">
      <dgm:prSet presAssocID="{5967E7D5-B75F-47E1-99D7-4FF34A7F721F}" presName="parentLeftMargin" presStyleLbl="node1" presStyleIdx="0" presStyleCnt="3"/>
      <dgm:spPr/>
    </dgm:pt>
    <dgm:pt modelId="{C665F570-F2E9-C04B-9864-2C9D2A366BD9}" type="pres">
      <dgm:prSet presAssocID="{5967E7D5-B75F-47E1-99D7-4FF34A7F721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CC7C3D6-8EA9-A448-931E-0E25BB0D97CA}" type="pres">
      <dgm:prSet presAssocID="{5967E7D5-B75F-47E1-99D7-4FF34A7F721F}" presName="negativeSpace" presStyleCnt="0"/>
      <dgm:spPr/>
    </dgm:pt>
    <dgm:pt modelId="{CE620DD5-E92B-964A-B538-9991C5B58C39}" type="pres">
      <dgm:prSet presAssocID="{5967E7D5-B75F-47E1-99D7-4FF34A7F721F}" presName="childText" presStyleLbl="conFgAcc1" presStyleIdx="0" presStyleCnt="3">
        <dgm:presLayoutVars>
          <dgm:bulletEnabled val="1"/>
        </dgm:presLayoutVars>
      </dgm:prSet>
      <dgm:spPr/>
    </dgm:pt>
    <dgm:pt modelId="{57FF92BE-1257-8A44-861B-29569D59C811}" type="pres">
      <dgm:prSet presAssocID="{7CF9226C-C3AD-459E-A86D-A63F77465CB7}" presName="spaceBetweenRectangles" presStyleCnt="0"/>
      <dgm:spPr/>
    </dgm:pt>
    <dgm:pt modelId="{AD10DFAA-915C-D04C-9582-3D236FFDAB83}" type="pres">
      <dgm:prSet presAssocID="{10026B48-F0B5-4BB3-AB3E-70032E000F1F}" presName="parentLin" presStyleCnt="0"/>
      <dgm:spPr/>
    </dgm:pt>
    <dgm:pt modelId="{07274942-96FA-A643-B9AC-2B05DAC0C667}" type="pres">
      <dgm:prSet presAssocID="{10026B48-F0B5-4BB3-AB3E-70032E000F1F}" presName="parentLeftMargin" presStyleLbl="node1" presStyleIdx="0" presStyleCnt="3"/>
      <dgm:spPr/>
    </dgm:pt>
    <dgm:pt modelId="{F9A12097-10A5-B54B-8457-13F88CDAC6C1}" type="pres">
      <dgm:prSet presAssocID="{10026B48-F0B5-4BB3-AB3E-70032E000F1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14CA402-311D-2E41-BFF3-762202B79318}" type="pres">
      <dgm:prSet presAssocID="{10026B48-F0B5-4BB3-AB3E-70032E000F1F}" presName="negativeSpace" presStyleCnt="0"/>
      <dgm:spPr/>
    </dgm:pt>
    <dgm:pt modelId="{DB61BA41-7CEC-1B40-AD81-84EE47CEBEC1}" type="pres">
      <dgm:prSet presAssocID="{10026B48-F0B5-4BB3-AB3E-70032E000F1F}" presName="childText" presStyleLbl="conFgAcc1" presStyleIdx="1" presStyleCnt="3">
        <dgm:presLayoutVars>
          <dgm:bulletEnabled val="1"/>
        </dgm:presLayoutVars>
      </dgm:prSet>
      <dgm:spPr/>
    </dgm:pt>
    <dgm:pt modelId="{518B772C-E9F6-0040-B795-B17C2867F673}" type="pres">
      <dgm:prSet presAssocID="{99095B22-F3EA-477E-A5AD-158FAADABF8A}" presName="spaceBetweenRectangles" presStyleCnt="0"/>
      <dgm:spPr/>
    </dgm:pt>
    <dgm:pt modelId="{28F423C8-7FBB-5042-9D96-E7CA1CDBB9E3}" type="pres">
      <dgm:prSet presAssocID="{B36829F9-7B24-424B-A1AC-2F51AE0FA149}" presName="parentLin" presStyleCnt="0"/>
      <dgm:spPr/>
    </dgm:pt>
    <dgm:pt modelId="{D6B488DE-A881-724B-B290-791242109B22}" type="pres">
      <dgm:prSet presAssocID="{B36829F9-7B24-424B-A1AC-2F51AE0FA149}" presName="parentLeftMargin" presStyleLbl="node1" presStyleIdx="1" presStyleCnt="3"/>
      <dgm:spPr/>
    </dgm:pt>
    <dgm:pt modelId="{F1E1BC5A-E915-7C4C-82B6-1197A4946B58}" type="pres">
      <dgm:prSet presAssocID="{B36829F9-7B24-424B-A1AC-2F51AE0FA149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A7D836CA-640D-6743-8955-C7A3BC14048C}" type="pres">
      <dgm:prSet presAssocID="{B36829F9-7B24-424B-A1AC-2F51AE0FA149}" presName="negativeSpace" presStyleCnt="0"/>
      <dgm:spPr/>
    </dgm:pt>
    <dgm:pt modelId="{4D69B360-4B55-1540-8863-C242DED8C281}" type="pres">
      <dgm:prSet presAssocID="{B36829F9-7B24-424B-A1AC-2F51AE0FA14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674F611-3F4D-7B4A-8E65-E522FF81376C}" type="presOf" srcId="{10026B48-F0B5-4BB3-AB3E-70032E000F1F}" destId="{07274942-96FA-A643-B9AC-2B05DAC0C667}" srcOrd="0" destOrd="0" presId="urn:microsoft.com/office/officeart/2005/8/layout/list1"/>
    <dgm:cxn modelId="{DEA1FC22-CD0A-4627-A378-9656CA68205C}" srcId="{71EA9B46-4279-433C-BE1E-066A3FE79E10}" destId="{B36829F9-7B24-424B-A1AC-2F51AE0FA149}" srcOrd="2" destOrd="0" parTransId="{FE5B7AAF-8978-41ED-B0B9-B58063B7A8EB}" sibTransId="{574C7D6E-D2FA-444A-B616-3EA37B935F51}"/>
    <dgm:cxn modelId="{671F5A38-30E8-F04A-9381-A8218FA312FA}" type="presOf" srcId="{5967E7D5-B75F-47E1-99D7-4FF34A7F721F}" destId="{C665F570-F2E9-C04B-9864-2C9D2A366BD9}" srcOrd="1" destOrd="0" presId="urn:microsoft.com/office/officeart/2005/8/layout/list1"/>
    <dgm:cxn modelId="{F7DD7D5B-528A-DF43-AF45-1703EB6D12D0}" type="presOf" srcId="{5967E7D5-B75F-47E1-99D7-4FF34A7F721F}" destId="{FC0ACF0A-275C-DF40-A098-28DAA3FC1521}" srcOrd="0" destOrd="0" presId="urn:microsoft.com/office/officeart/2005/8/layout/list1"/>
    <dgm:cxn modelId="{6015D042-C72B-BB48-AECC-DA2AE875A314}" type="presOf" srcId="{10026B48-F0B5-4BB3-AB3E-70032E000F1F}" destId="{F9A12097-10A5-B54B-8457-13F88CDAC6C1}" srcOrd="1" destOrd="0" presId="urn:microsoft.com/office/officeart/2005/8/layout/list1"/>
    <dgm:cxn modelId="{FA36C14B-0360-49B4-997B-C658448E69D2}" srcId="{5967E7D5-B75F-47E1-99D7-4FF34A7F721F}" destId="{E26AF14D-2FDD-4BE6-8C8D-87B972B2DDBA}" srcOrd="1" destOrd="0" parTransId="{2A601374-D20E-43DD-98BD-0C770B3D93C7}" sibTransId="{89C3C5B8-769D-45CF-869E-78BA3B69306F}"/>
    <dgm:cxn modelId="{E4F1FC6E-130B-40CF-BEB8-3857F56B897B}" srcId="{5967E7D5-B75F-47E1-99D7-4FF34A7F721F}" destId="{1531139A-412D-470B-BB03-DD6070323294}" srcOrd="0" destOrd="0" parTransId="{9A57F539-BA38-4E57-88D6-B2142848D9DB}" sibTransId="{B2F81044-3900-4688-97FE-0EAC2DA788BB}"/>
    <dgm:cxn modelId="{1055BE59-4C8E-4F45-AC99-4DE536740642}" srcId="{71EA9B46-4279-433C-BE1E-066A3FE79E10}" destId="{5967E7D5-B75F-47E1-99D7-4FF34A7F721F}" srcOrd="0" destOrd="0" parTransId="{D4D1D2D5-5E4A-4ADA-B3C3-1EF9A71C612B}" sibTransId="{7CF9226C-C3AD-459E-A86D-A63F77465CB7}"/>
    <dgm:cxn modelId="{F0F2848E-C878-D04D-A9CB-9C76127C2019}" type="presOf" srcId="{E26AF14D-2FDD-4BE6-8C8D-87B972B2DDBA}" destId="{CE620DD5-E92B-964A-B538-9991C5B58C39}" srcOrd="0" destOrd="1" presId="urn:microsoft.com/office/officeart/2005/8/layout/list1"/>
    <dgm:cxn modelId="{7BF13CB8-3980-E54E-8D52-48A2B64B6D21}" type="presOf" srcId="{B36829F9-7B24-424B-A1AC-2F51AE0FA149}" destId="{D6B488DE-A881-724B-B290-791242109B22}" srcOrd="0" destOrd="0" presId="urn:microsoft.com/office/officeart/2005/8/layout/list1"/>
    <dgm:cxn modelId="{85170FC3-73CF-4EC1-8810-5920DB60EC09}" srcId="{71EA9B46-4279-433C-BE1E-066A3FE79E10}" destId="{10026B48-F0B5-4BB3-AB3E-70032E000F1F}" srcOrd="1" destOrd="0" parTransId="{8D85DF22-571F-4EE5-A05D-6D6854DAD1EE}" sibTransId="{99095B22-F3EA-477E-A5AD-158FAADABF8A}"/>
    <dgm:cxn modelId="{3CAC5FD3-A240-D044-A806-43BF265B7C48}" type="presOf" srcId="{B36829F9-7B24-424B-A1AC-2F51AE0FA149}" destId="{F1E1BC5A-E915-7C4C-82B6-1197A4946B58}" srcOrd="1" destOrd="0" presId="urn:microsoft.com/office/officeart/2005/8/layout/list1"/>
    <dgm:cxn modelId="{EBFE6FD3-2751-1E44-AFA7-B3A5E7D20779}" type="presOf" srcId="{71EA9B46-4279-433C-BE1E-066A3FE79E10}" destId="{2AA79BFB-77AE-3E4B-BE23-4A1DC3C401AE}" srcOrd="0" destOrd="0" presId="urn:microsoft.com/office/officeart/2005/8/layout/list1"/>
    <dgm:cxn modelId="{063C60E6-50D5-1140-A1D7-2C66FCD2E1F6}" type="presOf" srcId="{1531139A-412D-470B-BB03-DD6070323294}" destId="{CE620DD5-E92B-964A-B538-9991C5B58C39}" srcOrd="0" destOrd="0" presId="urn:microsoft.com/office/officeart/2005/8/layout/list1"/>
    <dgm:cxn modelId="{25673CEE-53CD-B142-9C7B-AFADBC8AFB1B}" type="presParOf" srcId="{2AA79BFB-77AE-3E4B-BE23-4A1DC3C401AE}" destId="{73AEC148-937A-3941-9F1E-3744E8B7DB0D}" srcOrd="0" destOrd="0" presId="urn:microsoft.com/office/officeart/2005/8/layout/list1"/>
    <dgm:cxn modelId="{8C8B5693-D7D9-AC46-8B2F-0D6320882A81}" type="presParOf" srcId="{73AEC148-937A-3941-9F1E-3744E8B7DB0D}" destId="{FC0ACF0A-275C-DF40-A098-28DAA3FC1521}" srcOrd="0" destOrd="0" presId="urn:microsoft.com/office/officeart/2005/8/layout/list1"/>
    <dgm:cxn modelId="{52DC68F7-BF1F-424B-867F-0E4ACF67222B}" type="presParOf" srcId="{73AEC148-937A-3941-9F1E-3744E8B7DB0D}" destId="{C665F570-F2E9-C04B-9864-2C9D2A366BD9}" srcOrd="1" destOrd="0" presId="urn:microsoft.com/office/officeart/2005/8/layout/list1"/>
    <dgm:cxn modelId="{9C5AC00B-CAAF-8A48-81AB-603B2D71C31B}" type="presParOf" srcId="{2AA79BFB-77AE-3E4B-BE23-4A1DC3C401AE}" destId="{6CC7C3D6-8EA9-A448-931E-0E25BB0D97CA}" srcOrd="1" destOrd="0" presId="urn:microsoft.com/office/officeart/2005/8/layout/list1"/>
    <dgm:cxn modelId="{2E53FA9C-BC38-1C4C-A114-EA063388060B}" type="presParOf" srcId="{2AA79BFB-77AE-3E4B-BE23-4A1DC3C401AE}" destId="{CE620DD5-E92B-964A-B538-9991C5B58C39}" srcOrd="2" destOrd="0" presId="urn:microsoft.com/office/officeart/2005/8/layout/list1"/>
    <dgm:cxn modelId="{A55F4CE1-2B18-5A4D-94ED-4C993CFE8270}" type="presParOf" srcId="{2AA79BFB-77AE-3E4B-BE23-4A1DC3C401AE}" destId="{57FF92BE-1257-8A44-861B-29569D59C811}" srcOrd="3" destOrd="0" presId="urn:microsoft.com/office/officeart/2005/8/layout/list1"/>
    <dgm:cxn modelId="{2A853CFB-9B50-1841-82CC-A4C6FC807AC4}" type="presParOf" srcId="{2AA79BFB-77AE-3E4B-BE23-4A1DC3C401AE}" destId="{AD10DFAA-915C-D04C-9582-3D236FFDAB83}" srcOrd="4" destOrd="0" presId="urn:microsoft.com/office/officeart/2005/8/layout/list1"/>
    <dgm:cxn modelId="{1FD50DD3-B6DE-394B-88EF-DEE423EE22F3}" type="presParOf" srcId="{AD10DFAA-915C-D04C-9582-3D236FFDAB83}" destId="{07274942-96FA-A643-B9AC-2B05DAC0C667}" srcOrd="0" destOrd="0" presId="urn:microsoft.com/office/officeart/2005/8/layout/list1"/>
    <dgm:cxn modelId="{0B0A5350-CB03-564A-90C3-D9AC6CC2F060}" type="presParOf" srcId="{AD10DFAA-915C-D04C-9582-3D236FFDAB83}" destId="{F9A12097-10A5-B54B-8457-13F88CDAC6C1}" srcOrd="1" destOrd="0" presId="urn:microsoft.com/office/officeart/2005/8/layout/list1"/>
    <dgm:cxn modelId="{00C902E4-8096-E14A-A5C0-20B54FAEADF6}" type="presParOf" srcId="{2AA79BFB-77AE-3E4B-BE23-4A1DC3C401AE}" destId="{F14CA402-311D-2E41-BFF3-762202B79318}" srcOrd="5" destOrd="0" presId="urn:microsoft.com/office/officeart/2005/8/layout/list1"/>
    <dgm:cxn modelId="{6767DD52-AA22-2B44-8F42-9A0C589EC492}" type="presParOf" srcId="{2AA79BFB-77AE-3E4B-BE23-4A1DC3C401AE}" destId="{DB61BA41-7CEC-1B40-AD81-84EE47CEBEC1}" srcOrd="6" destOrd="0" presId="urn:microsoft.com/office/officeart/2005/8/layout/list1"/>
    <dgm:cxn modelId="{8543A214-041E-A04E-A4E3-37F5C81E73E5}" type="presParOf" srcId="{2AA79BFB-77AE-3E4B-BE23-4A1DC3C401AE}" destId="{518B772C-E9F6-0040-B795-B17C2867F673}" srcOrd="7" destOrd="0" presId="urn:microsoft.com/office/officeart/2005/8/layout/list1"/>
    <dgm:cxn modelId="{1F763397-7314-4040-B401-9285CD412688}" type="presParOf" srcId="{2AA79BFB-77AE-3E4B-BE23-4A1DC3C401AE}" destId="{28F423C8-7FBB-5042-9D96-E7CA1CDBB9E3}" srcOrd="8" destOrd="0" presId="urn:microsoft.com/office/officeart/2005/8/layout/list1"/>
    <dgm:cxn modelId="{111678A8-0138-B74A-A249-D13D8DAB8E07}" type="presParOf" srcId="{28F423C8-7FBB-5042-9D96-E7CA1CDBB9E3}" destId="{D6B488DE-A881-724B-B290-791242109B22}" srcOrd="0" destOrd="0" presId="urn:microsoft.com/office/officeart/2005/8/layout/list1"/>
    <dgm:cxn modelId="{35583A12-9B1C-9142-97D2-4D7A70C6FBA9}" type="presParOf" srcId="{28F423C8-7FBB-5042-9D96-E7CA1CDBB9E3}" destId="{F1E1BC5A-E915-7C4C-82B6-1197A4946B58}" srcOrd="1" destOrd="0" presId="urn:microsoft.com/office/officeart/2005/8/layout/list1"/>
    <dgm:cxn modelId="{AFFA8A59-B892-0047-99FD-EB5D831D044D}" type="presParOf" srcId="{2AA79BFB-77AE-3E4B-BE23-4A1DC3C401AE}" destId="{A7D836CA-640D-6743-8955-C7A3BC14048C}" srcOrd="9" destOrd="0" presId="urn:microsoft.com/office/officeart/2005/8/layout/list1"/>
    <dgm:cxn modelId="{503C4A6E-726E-414A-A58C-31CFA898932F}" type="presParOf" srcId="{2AA79BFB-77AE-3E4B-BE23-4A1DC3C401AE}" destId="{4D69B360-4B55-1540-8863-C242DED8C28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66948EF-9563-4686-910A-C0148C692A55}" type="doc">
      <dgm:prSet loTypeId="urn:microsoft.com/office/officeart/2005/8/layout/list1" loCatId="list" qsTypeId="urn:microsoft.com/office/officeart/2005/8/quickstyle/simple4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C661934A-C788-4C56-9CC7-C51D235308B7}">
      <dgm:prSet/>
      <dgm:spPr/>
      <dgm:t>
        <a:bodyPr/>
        <a:lstStyle/>
        <a:p>
          <a:r>
            <a:rPr lang="en-US"/>
            <a:t>RCT</a:t>
          </a:r>
        </a:p>
      </dgm:t>
    </dgm:pt>
    <dgm:pt modelId="{C1E74090-6A1F-4388-B11F-2CDE487DAEE3}" type="parTrans" cxnId="{1F3DD6E6-CC38-4541-874D-9106C36BE74E}">
      <dgm:prSet/>
      <dgm:spPr/>
      <dgm:t>
        <a:bodyPr/>
        <a:lstStyle/>
        <a:p>
          <a:endParaRPr lang="en-US"/>
        </a:p>
      </dgm:t>
    </dgm:pt>
    <dgm:pt modelId="{160450FB-751E-4902-B21D-75192D0880BB}" type="sibTrans" cxnId="{1F3DD6E6-CC38-4541-874D-9106C36BE74E}">
      <dgm:prSet/>
      <dgm:spPr/>
      <dgm:t>
        <a:bodyPr/>
        <a:lstStyle/>
        <a:p>
          <a:endParaRPr lang="en-US"/>
        </a:p>
      </dgm:t>
    </dgm:pt>
    <dgm:pt modelId="{574B1D0F-D548-44F6-B446-3CB37D0325A4}">
      <dgm:prSet/>
      <dgm:spPr/>
      <dgm:t>
        <a:bodyPr/>
        <a:lstStyle/>
        <a:p>
          <a:r>
            <a:rPr lang="en-US"/>
            <a:t>40 patients</a:t>
          </a:r>
        </a:p>
      </dgm:t>
    </dgm:pt>
    <dgm:pt modelId="{4F776A90-C561-4443-84D7-8109081E5F85}" type="parTrans" cxnId="{20C328EF-5902-4C94-92D5-9A2EEF319582}">
      <dgm:prSet/>
      <dgm:spPr/>
      <dgm:t>
        <a:bodyPr/>
        <a:lstStyle/>
        <a:p>
          <a:endParaRPr lang="en-US"/>
        </a:p>
      </dgm:t>
    </dgm:pt>
    <dgm:pt modelId="{80696B3A-A4E4-4BDD-B6AC-336D61975A12}" type="sibTrans" cxnId="{20C328EF-5902-4C94-92D5-9A2EEF319582}">
      <dgm:prSet/>
      <dgm:spPr/>
      <dgm:t>
        <a:bodyPr/>
        <a:lstStyle/>
        <a:p>
          <a:endParaRPr lang="en-US"/>
        </a:p>
      </dgm:t>
    </dgm:pt>
    <dgm:pt modelId="{06643D63-38A5-4E16-B2D2-B30EE1E74DAD}">
      <dgm:prSet/>
      <dgm:spPr/>
      <dgm:t>
        <a:bodyPr/>
        <a:lstStyle/>
        <a:p>
          <a:r>
            <a:rPr lang="en-US"/>
            <a:t>Laparoscopic PEH repair-Mesh</a:t>
          </a:r>
        </a:p>
      </dgm:t>
    </dgm:pt>
    <dgm:pt modelId="{FDF2B4B2-8994-42B9-ADEF-48CD9F9BA0F7}" type="parTrans" cxnId="{D440C2F2-B022-46DD-BE3C-39824E2D0322}">
      <dgm:prSet/>
      <dgm:spPr/>
      <dgm:t>
        <a:bodyPr/>
        <a:lstStyle/>
        <a:p>
          <a:endParaRPr lang="en-US"/>
        </a:p>
      </dgm:t>
    </dgm:pt>
    <dgm:pt modelId="{3849BA1C-F0C7-4526-BC2F-185FF152E064}" type="sibTrans" cxnId="{D440C2F2-B022-46DD-BE3C-39824E2D0322}">
      <dgm:prSet/>
      <dgm:spPr/>
      <dgm:t>
        <a:bodyPr/>
        <a:lstStyle/>
        <a:p>
          <a:endParaRPr lang="en-US"/>
        </a:p>
      </dgm:t>
    </dgm:pt>
    <dgm:pt modelId="{DCB7ABF6-AC64-410D-8A92-7ABF6B03DDC3}">
      <dgm:prSet/>
      <dgm:spPr/>
      <dgm:t>
        <a:bodyPr/>
        <a:lstStyle/>
        <a:p>
          <a:r>
            <a:rPr lang="en-US"/>
            <a:t>Gastropexy vs Floppy Nissen</a:t>
          </a:r>
        </a:p>
      </dgm:t>
    </dgm:pt>
    <dgm:pt modelId="{4A674B65-AD8D-4C51-A594-55BDD3918019}" type="parTrans" cxnId="{CFFB37F3-F4C4-4412-AAEF-AF903E85EB95}">
      <dgm:prSet/>
      <dgm:spPr/>
      <dgm:t>
        <a:bodyPr/>
        <a:lstStyle/>
        <a:p>
          <a:endParaRPr lang="en-US"/>
        </a:p>
      </dgm:t>
    </dgm:pt>
    <dgm:pt modelId="{37714B92-9869-4F3F-A7AB-DE3BAD7050A7}" type="sibTrans" cxnId="{CFFB37F3-F4C4-4412-AAEF-AF903E85EB95}">
      <dgm:prSet/>
      <dgm:spPr/>
      <dgm:t>
        <a:bodyPr/>
        <a:lstStyle/>
        <a:p>
          <a:endParaRPr lang="en-US"/>
        </a:p>
      </dgm:t>
    </dgm:pt>
    <dgm:pt modelId="{E9BE2BDA-C7B3-4B0F-BC9E-DFCEE20E83D1}">
      <dgm:prSet/>
      <dgm:spPr/>
      <dgm:t>
        <a:bodyPr/>
        <a:lstStyle/>
        <a:p>
          <a:r>
            <a:rPr lang="en-US"/>
            <a:t>Gastropexy </a:t>
          </a:r>
        </a:p>
      </dgm:t>
    </dgm:pt>
    <dgm:pt modelId="{20BF3922-7713-4BA7-BCB6-42EB0E31283C}" type="parTrans" cxnId="{DD099D3C-6C48-4CC7-ACD3-7C5CB7F018E3}">
      <dgm:prSet/>
      <dgm:spPr/>
      <dgm:t>
        <a:bodyPr/>
        <a:lstStyle/>
        <a:p>
          <a:endParaRPr lang="en-US"/>
        </a:p>
      </dgm:t>
    </dgm:pt>
    <dgm:pt modelId="{CEC4E26B-5253-4C12-96E8-1C9AEA0A49C3}" type="sibTrans" cxnId="{DD099D3C-6C48-4CC7-ACD3-7C5CB7F018E3}">
      <dgm:prSet/>
      <dgm:spPr/>
      <dgm:t>
        <a:bodyPr/>
        <a:lstStyle/>
        <a:p>
          <a:endParaRPr lang="en-US"/>
        </a:p>
      </dgm:t>
    </dgm:pt>
    <dgm:pt modelId="{E7086BE9-082D-4357-8EA2-26FCEC624F70}">
      <dgm:prSet/>
      <dgm:spPr/>
      <dgm:t>
        <a:bodyPr/>
        <a:lstStyle/>
        <a:p>
          <a:r>
            <a:rPr lang="en-US"/>
            <a:t>3 month &gt; DeMeester score</a:t>
          </a:r>
        </a:p>
      </dgm:t>
    </dgm:pt>
    <dgm:pt modelId="{4F0FD69F-89E8-4B36-8D2E-587EF5B67FC7}" type="parTrans" cxnId="{EAB3FA43-73D0-487A-93A4-640A303122AB}">
      <dgm:prSet/>
      <dgm:spPr/>
      <dgm:t>
        <a:bodyPr/>
        <a:lstStyle/>
        <a:p>
          <a:endParaRPr lang="en-US"/>
        </a:p>
      </dgm:t>
    </dgm:pt>
    <dgm:pt modelId="{5051FA16-65F8-4462-9988-2FF9BD68DCF1}" type="sibTrans" cxnId="{EAB3FA43-73D0-487A-93A4-640A303122AB}">
      <dgm:prSet/>
      <dgm:spPr/>
      <dgm:t>
        <a:bodyPr/>
        <a:lstStyle/>
        <a:p>
          <a:endParaRPr lang="en-US"/>
        </a:p>
      </dgm:t>
    </dgm:pt>
    <dgm:pt modelId="{01D8B170-0E14-403F-9324-12F14B9058DD}">
      <dgm:prSet/>
      <dgm:spPr/>
      <dgm:t>
        <a:bodyPr/>
        <a:lstStyle/>
        <a:p>
          <a:r>
            <a:rPr lang="en-US"/>
            <a:t>12 month&gt; Reflux score</a:t>
          </a:r>
        </a:p>
      </dgm:t>
    </dgm:pt>
    <dgm:pt modelId="{8402F807-C78C-4208-95FE-04CCEC46DDDE}" type="parTrans" cxnId="{F1DD29F8-239D-476D-BC67-78FDC1C3F2F0}">
      <dgm:prSet/>
      <dgm:spPr/>
      <dgm:t>
        <a:bodyPr/>
        <a:lstStyle/>
        <a:p>
          <a:endParaRPr lang="en-US"/>
        </a:p>
      </dgm:t>
    </dgm:pt>
    <dgm:pt modelId="{CB9F6FC9-B74D-4F32-B78C-90506582227E}" type="sibTrans" cxnId="{F1DD29F8-239D-476D-BC67-78FDC1C3F2F0}">
      <dgm:prSet/>
      <dgm:spPr/>
      <dgm:t>
        <a:bodyPr/>
        <a:lstStyle/>
        <a:p>
          <a:endParaRPr lang="en-US"/>
        </a:p>
      </dgm:t>
    </dgm:pt>
    <dgm:pt modelId="{47DE143C-ED5B-4C3D-8FA1-893CEFE7C568}">
      <dgm:prSet/>
      <dgm:spPr/>
      <dgm:t>
        <a:bodyPr/>
        <a:lstStyle/>
        <a:p>
          <a:r>
            <a:rPr lang="en-US"/>
            <a:t>Gastropexy 12 month &gt;Esophagitis </a:t>
          </a:r>
        </a:p>
      </dgm:t>
    </dgm:pt>
    <dgm:pt modelId="{934E71DB-5831-4292-A8CE-0E7640C1F0BD}" type="parTrans" cxnId="{000D7FF0-D3B2-44B2-85D8-64648ECA1F10}">
      <dgm:prSet/>
      <dgm:spPr/>
      <dgm:t>
        <a:bodyPr/>
        <a:lstStyle/>
        <a:p>
          <a:endParaRPr lang="en-US"/>
        </a:p>
      </dgm:t>
    </dgm:pt>
    <dgm:pt modelId="{5C8BC944-E43C-4589-B350-BD2DFD0E06E1}" type="sibTrans" cxnId="{000D7FF0-D3B2-44B2-85D8-64648ECA1F10}">
      <dgm:prSet/>
      <dgm:spPr/>
      <dgm:t>
        <a:bodyPr/>
        <a:lstStyle/>
        <a:p>
          <a:endParaRPr lang="en-US"/>
        </a:p>
      </dgm:t>
    </dgm:pt>
    <dgm:pt modelId="{5D0A862F-6FA4-4094-8FED-7BDB8B470465}">
      <dgm:prSet/>
      <dgm:spPr/>
      <dgm:t>
        <a:bodyPr/>
        <a:lstStyle/>
        <a:p>
          <a:r>
            <a:rPr lang="en-US"/>
            <a:t>Gastropexy =Nissen</a:t>
          </a:r>
        </a:p>
      </dgm:t>
    </dgm:pt>
    <dgm:pt modelId="{6EB84294-E429-43AC-BFD2-EBF115C34CD5}" type="parTrans" cxnId="{A040D541-2FA2-44D0-B0A7-6D4CF1F8F009}">
      <dgm:prSet/>
      <dgm:spPr/>
      <dgm:t>
        <a:bodyPr/>
        <a:lstStyle/>
        <a:p>
          <a:endParaRPr lang="en-US"/>
        </a:p>
      </dgm:t>
    </dgm:pt>
    <dgm:pt modelId="{7AACF117-ABCB-4D04-B767-D76D4941EF66}" type="sibTrans" cxnId="{A040D541-2FA2-44D0-B0A7-6D4CF1F8F009}">
      <dgm:prSet/>
      <dgm:spPr/>
      <dgm:t>
        <a:bodyPr/>
        <a:lstStyle/>
        <a:p>
          <a:endParaRPr lang="en-US"/>
        </a:p>
      </dgm:t>
    </dgm:pt>
    <dgm:pt modelId="{C9624ED9-3531-486E-A4B7-44A917E3CF63}">
      <dgm:prSet/>
      <dgm:spPr/>
      <dgm:t>
        <a:bodyPr/>
        <a:lstStyle/>
        <a:p>
          <a:r>
            <a:rPr lang="en-US"/>
            <a:t>Dysphagia, gas bloat and QOL</a:t>
          </a:r>
        </a:p>
      </dgm:t>
    </dgm:pt>
    <dgm:pt modelId="{B79A71F2-E6AA-4704-9678-96701FC0DD98}" type="parTrans" cxnId="{139AE421-A81B-444E-8789-CFC7FCA1DC0D}">
      <dgm:prSet/>
      <dgm:spPr/>
      <dgm:t>
        <a:bodyPr/>
        <a:lstStyle/>
        <a:p>
          <a:endParaRPr lang="en-US"/>
        </a:p>
      </dgm:t>
    </dgm:pt>
    <dgm:pt modelId="{5DADBA01-4AD8-41CB-B292-A32028C8653B}" type="sibTrans" cxnId="{139AE421-A81B-444E-8789-CFC7FCA1DC0D}">
      <dgm:prSet/>
      <dgm:spPr/>
      <dgm:t>
        <a:bodyPr/>
        <a:lstStyle/>
        <a:p>
          <a:endParaRPr lang="en-US"/>
        </a:p>
      </dgm:t>
    </dgm:pt>
    <dgm:pt modelId="{F75DB231-DA37-F14C-AB3A-B11FB8F6D284}" type="pres">
      <dgm:prSet presAssocID="{166948EF-9563-4686-910A-C0148C692A55}" presName="linear" presStyleCnt="0">
        <dgm:presLayoutVars>
          <dgm:dir/>
          <dgm:animLvl val="lvl"/>
          <dgm:resizeHandles val="exact"/>
        </dgm:presLayoutVars>
      </dgm:prSet>
      <dgm:spPr/>
    </dgm:pt>
    <dgm:pt modelId="{ED0CBBC0-400E-1346-8651-026842B4C47D}" type="pres">
      <dgm:prSet presAssocID="{C661934A-C788-4C56-9CC7-C51D235308B7}" presName="parentLin" presStyleCnt="0"/>
      <dgm:spPr/>
    </dgm:pt>
    <dgm:pt modelId="{5A69D4F0-2F36-B442-A09F-01884A3325CA}" type="pres">
      <dgm:prSet presAssocID="{C661934A-C788-4C56-9CC7-C51D235308B7}" presName="parentLeftMargin" presStyleLbl="node1" presStyleIdx="0" presStyleCnt="5"/>
      <dgm:spPr/>
    </dgm:pt>
    <dgm:pt modelId="{ADD80483-6377-F14B-9945-AC7FA41156CD}" type="pres">
      <dgm:prSet presAssocID="{C661934A-C788-4C56-9CC7-C51D235308B7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F87D107B-A47B-3C4A-98E6-1FE820DF4DEE}" type="pres">
      <dgm:prSet presAssocID="{C661934A-C788-4C56-9CC7-C51D235308B7}" presName="negativeSpace" presStyleCnt="0"/>
      <dgm:spPr/>
    </dgm:pt>
    <dgm:pt modelId="{A49321B5-CABD-A444-8215-B9444213835A}" type="pres">
      <dgm:prSet presAssocID="{C661934A-C788-4C56-9CC7-C51D235308B7}" presName="childText" presStyleLbl="conFgAcc1" presStyleIdx="0" presStyleCnt="5">
        <dgm:presLayoutVars>
          <dgm:bulletEnabled val="1"/>
        </dgm:presLayoutVars>
      </dgm:prSet>
      <dgm:spPr/>
    </dgm:pt>
    <dgm:pt modelId="{5C733B1C-128F-9D4F-84F7-32C3B83A8365}" type="pres">
      <dgm:prSet presAssocID="{160450FB-751E-4902-B21D-75192D0880BB}" presName="spaceBetweenRectangles" presStyleCnt="0"/>
      <dgm:spPr/>
    </dgm:pt>
    <dgm:pt modelId="{BFAAD3C3-8CC7-464F-963A-89ECD12CE5D0}" type="pres">
      <dgm:prSet presAssocID="{574B1D0F-D548-44F6-B446-3CB37D0325A4}" presName="parentLin" presStyleCnt="0"/>
      <dgm:spPr/>
    </dgm:pt>
    <dgm:pt modelId="{1EB9E2AF-3D5E-FC45-B42C-63D4460EB340}" type="pres">
      <dgm:prSet presAssocID="{574B1D0F-D548-44F6-B446-3CB37D0325A4}" presName="parentLeftMargin" presStyleLbl="node1" presStyleIdx="0" presStyleCnt="5"/>
      <dgm:spPr/>
    </dgm:pt>
    <dgm:pt modelId="{C1E70F1E-23C2-4540-A219-ABF5C6DCEA66}" type="pres">
      <dgm:prSet presAssocID="{574B1D0F-D548-44F6-B446-3CB37D0325A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501C3E4F-029F-9448-B688-7758EA5AA944}" type="pres">
      <dgm:prSet presAssocID="{574B1D0F-D548-44F6-B446-3CB37D0325A4}" presName="negativeSpace" presStyleCnt="0"/>
      <dgm:spPr/>
    </dgm:pt>
    <dgm:pt modelId="{04F5A7EF-9AF3-B34E-AB60-DA2D496BD1CD}" type="pres">
      <dgm:prSet presAssocID="{574B1D0F-D548-44F6-B446-3CB37D0325A4}" presName="childText" presStyleLbl="conFgAcc1" presStyleIdx="1" presStyleCnt="5">
        <dgm:presLayoutVars>
          <dgm:bulletEnabled val="1"/>
        </dgm:presLayoutVars>
      </dgm:prSet>
      <dgm:spPr/>
    </dgm:pt>
    <dgm:pt modelId="{5D728B45-B800-C944-A35D-D113B2972484}" type="pres">
      <dgm:prSet presAssocID="{80696B3A-A4E4-4BDD-B6AC-336D61975A12}" presName="spaceBetweenRectangles" presStyleCnt="0"/>
      <dgm:spPr/>
    </dgm:pt>
    <dgm:pt modelId="{6DF0E1EB-DCC1-8E4A-B4BC-8B297EB49871}" type="pres">
      <dgm:prSet presAssocID="{06643D63-38A5-4E16-B2D2-B30EE1E74DAD}" presName="parentLin" presStyleCnt="0"/>
      <dgm:spPr/>
    </dgm:pt>
    <dgm:pt modelId="{62F04515-5929-0745-95B5-787D6475362F}" type="pres">
      <dgm:prSet presAssocID="{06643D63-38A5-4E16-B2D2-B30EE1E74DAD}" presName="parentLeftMargin" presStyleLbl="node1" presStyleIdx="1" presStyleCnt="5"/>
      <dgm:spPr/>
    </dgm:pt>
    <dgm:pt modelId="{8FD1D995-08AD-8145-A6A2-9E9533A082AD}" type="pres">
      <dgm:prSet presAssocID="{06643D63-38A5-4E16-B2D2-B30EE1E74DA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D10DF228-C8D9-F34C-BF26-2643CC6EC936}" type="pres">
      <dgm:prSet presAssocID="{06643D63-38A5-4E16-B2D2-B30EE1E74DAD}" presName="negativeSpace" presStyleCnt="0"/>
      <dgm:spPr/>
    </dgm:pt>
    <dgm:pt modelId="{25259C34-2F90-B944-A5A3-35DA93054BBE}" type="pres">
      <dgm:prSet presAssocID="{06643D63-38A5-4E16-B2D2-B30EE1E74DAD}" presName="childText" presStyleLbl="conFgAcc1" presStyleIdx="2" presStyleCnt="5">
        <dgm:presLayoutVars>
          <dgm:bulletEnabled val="1"/>
        </dgm:presLayoutVars>
      </dgm:prSet>
      <dgm:spPr/>
    </dgm:pt>
    <dgm:pt modelId="{3F440A24-727D-FD46-95AD-2BB5F5B406D8}" type="pres">
      <dgm:prSet presAssocID="{3849BA1C-F0C7-4526-BC2F-185FF152E064}" presName="spaceBetweenRectangles" presStyleCnt="0"/>
      <dgm:spPr/>
    </dgm:pt>
    <dgm:pt modelId="{A714B0DA-FBAA-2E43-B26D-0E8FFFB3DC83}" type="pres">
      <dgm:prSet presAssocID="{E9BE2BDA-C7B3-4B0F-BC9E-DFCEE20E83D1}" presName="parentLin" presStyleCnt="0"/>
      <dgm:spPr/>
    </dgm:pt>
    <dgm:pt modelId="{FF37B912-A319-AB46-B132-480BC0878BD4}" type="pres">
      <dgm:prSet presAssocID="{E9BE2BDA-C7B3-4B0F-BC9E-DFCEE20E83D1}" presName="parentLeftMargin" presStyleLbl="node1" presStyleIdx="2" presStyleCnt="5"/>
      <dgm:spPr/>
    </dgm:pt>
    <dgm:pt modelId="{C0CFD734-5331-EF48-9823-9E4A6A9DD9C8}" type="pres">
      <dgm:prSet presAssocID="{E9BE2BDA-C7B3-4B0F-BC9E-DFCEE20E83D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E8886FC-9F07-484A-9D13-C3A66ECEEB54}" type="pres">
      <dgm:prSet presAssocID="{E9BE2BDA-C7B3-4B0F-BC9E-DFCEE20E83D1}" presName="negativeSpace" presStyleCnt="0"/>
      <dgm:spPr/>
    </dgm:pt>
    <dgm:pt modelId="{55CCE86B-B1CF-0B4B-9028-AB1BA6B98C4D}" type="pres">
      <dgm:prSet presAssocID="{E9BE2BDA-C7B3-4B0F-BC9E-DFCEE20E83D1}" presName="childText" presStyleLbl="conFgAcc1" presStyleIdx="3" presStyleCnt="5">
        <dgm:presLayoutVars>
          <dgm:bulletEnabled val="1"/>
        </dgm:presLayoutVars>
      </dgm:prSet>
      <dgm:spPr/>
    </dgm:pt>
    <dgm:pt modelId="{40A0B784-5101-9D46-B2C1-E759C21334AD}" type="pres">
      <dgm:prSet presAssocID="{CEC4E26B-5253-4C12-96E8-1C9AEA0A49C3}" presName="spaceBetweenRectangles" presStyleCnt="0"/>
      <dgm:spPr/>
    </dgm:pt>
    <dgm:pt modelId="{BA7B154E-0754-864F-A3F6-7C02E56BAEDD}" type="pres">
      <dgm:prSet presAssocID="{5D0A862F-6FA4-4094-8FED-7BDB8B470465}" presName="parentLin" presStyleCnt="0"/>
      <dgm:spPr/>
    </dgm:pt>
    <dgm:pt modelId="{C0485148-B3F5-114E-A0A9-B047A5E1AA0B}" type="pres">
      <dgm:prSet presAssocID="{5D0A862F-6FA4-4094-8FED-7BDB8B470465}" presName="parentLeftMargin" presStyleLbl="node1" presStyleIdx="3" presStyleCnt="5"/>
      <dgm:spPr/>
    </dgm:pt>
    <dgm:pt modelId="{5D5A78AF-0179-A447-A3AA-0F9E9B57842F}" type="pres">
      <dgm:prSet presAssocID="{5D0A862F-6FA4-4094-8FED-7BDB8B470465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F06C2C8E-9AA9-CD4A-9572-04349F937533}" type="pres">
      <dgm:prSet presAssocID="{5D0A862F-6FA4-4094-8FED-7BDB8B470465}" presName="negativeSpace" presStyleCnt="0"/>
      <dgm:spPr/>
    </dgm:pt>
    <dgm:pt modelId="{AD91275A-7B7A-AA49-9F72-C644B6E9B3C8}" type="pres">
      <dgm:prSet presAssocID="{5D0A862F-6FA4-4094-8FED-7BDB8B470465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3C193B12-C725-7A4C-954D-2378845CEAB7}" type="presOf" srcId="{C9624ED9-3531-486E-A4B7-44A917E3CF63}" destId="{AD91275A-7B7A-AA49-9F72-C644B6E9B3C8}" srcOrd="0" destOrd="0" presId="urn:microsoft.com/office/officeart/2005/8/layout/list1"/>
    <dgm:cxn modelId="{139AE421-A81B-444E-8789-CFC7FCA1DC0D}" srcId="{5D0A862F-6FA4-4094-8FED-7BDB8B470465}" destId="{C9624ED9-3531-486E-A4B7-44A917E3CF63}" srcOrd="0" destOrd="0" parTransId="{B79A71F2-E6AA-4704-9678-96701FC0DD98}" sibTransId="{5DADBA01-4AD8-41CB-B292-A32028C8653B}"/>
    <dgm:cxn modelId="{DD099D3C-6C48-4CC7-ACD3-7C5CB7F018E3}" srcId="{166948EF-9563-4686-910A-C0148C692A55}" destId="{E9BE2BDA-C7B3-4B0F-BC9E-DFCEE20E83D1}" srcOrd="3" destOrd="0" parTransId="{20BF3922-7713-4BA7-BCB6-42EB0E31283C}" sibTransId="{CEC4E26B-5253-4C12-96E8-1C9AEA0A49C3}"/>
    <dgm:cxn modelId="{43AF113D-19F8-224C-ABCA-8729EAAE5021}" type="presOf" srcId="{E9BE2BDA-C7B3-4B0F-BC9E-DFCEE20E83D1}" destId="{FF37B912-A319-AB46-B132-480BC0878BD4}" srcOrd="0" destOrd="0" presId="urn:microsoft.com/office/officeart/2005/8/layout/list1"/>
    <dgm:cxn modelId="{F03ACE3D-A76E-F74A-8CF0-FA64F0A40EE3}" type="presOf" srcId="{166948EF-9563-4686-910A-C0148C692A55}" destId="{F75DB231-DA37-F14C-AB3A-B11FB8F6D284}" srcOrd="0" destOrd="0" presId="urn:microsoft.com/office/officeart/2005/8/layout/list1"/>
    <dgm:cxn modelId="{A040D541-2FA2-44D0-B0A7-6D4CF1F8F009}" srcId="{166948EF-9563-4686-910A-C0148C692A55}" destId="{5D0A862F-6FA4-4094-8FED-7BDB8B470465}" srcOrd="4" destOrd="0" parTransId="{6EB84294-E429-43AC-BFD2-EBF115C34CD5}" sibTransId="{7AACF117-ABCB-4D04-B767-D76D4941EF66}"/>
    <dgm:cxn modelId="{EAB3FA43-73D0-487A-93A4-640A303122AB}" srcId="{E9BE2BDA-C7B3-4B0F-BC9E-DFCEE20E83D1}" destId="{E7086BE9-082D-4357-8EA2-26FCEC624F70}" srcOrd="0" destOrd="0" parTransId="{4F0FD69F-89E8-4B36-8D2E-587EF5B67FC7}" sibTransId="{5051FA16-65F8-4462-9988-2FF9BD68DCF1}"/>
    <dgm:cxn modelId="{A862C449-8DF2-AC47-94ED-399BC785C52D}" type="presOf" srcId="{E7086BE9-082D-4357-8EA2-26FCEC624F70}" destId="{55CCE86B-B1CF-0B4B-9028-AB1BA6B98C4D}" srcOrd="0" destOrd="0" presId="urn:microsoft.com/office/officeart/2005/8/layout/list1"/>
    <dgm:cxn modelId="{89015C74-D1BB-4843-827E-9C9D3FC5C971}" type="presOf" srcId="{06643D63-38A5-4E16-B2D2-B30EE1E74DAD}" destId="{62F04515-5929-0745-95B5-787D6475362F}" srcOrd="0" destOrd="0" presId="urn:microsoft.com/office/officeart/2005/8/layout/list1"/>
    <dgm:cxn modelId="{504B848D-18BF-6F4D-A083-3ADEC6E5773E}" type="presOf" srcId="{C661934A-C788-4C56-9CC7-C51D235308B7}" destId="{ADD80483-6377-F14B-9945-AC7FA41156CD}" srcOrd="1" destOrd="0" presId="urn:microsoft.com/office/officeart/2005/8/layout/list1"/>
    <dgm:cxn modelId="{A7BB8698-C815-7E4D-83E6-F5526A3C1D1E}" type="presOf" srcId="{C661934A-C788-4C56-9CC7-C51D235308B7}" destId="{5A69D4F0-2F36-B442-A09F-01884A3325CA}" srcOrd="0" destOrd="0" presId="urn:microsoft.com/office/officeart/2005/8/layout/list1"/>
    <dgm:cxn modelId="{4C53F19B-1AB5-7B48-98AC-98B6BB67794D}" type="presOf" srcId="{574B1D0F-D548-44F6-B446-3CB37D0325A4}" destId="{1EB9E2AF-3D5E-FC45-B42C-63D4460EB340}" srcOrd="0" destOrd="0" presId="urn:microsoft.com/office/officeart/2005/8/layout/list1"/>
    <dgm:cxn modelId="{158A13A0-89B3-5547-BA27-CD66BDCEBBC0}" type="presOf" srcId="{01D8B170-0E14-403F-9324-12F14B9058DD}" destId="{55CCE86B-B1CF-0B4B-9028-AB1BA6B98C4D}" srcOrd="0" destOrd="1" presId="urn:microsoft.com/office/officeart/2005/8/layout/list1"/>
    <dgm:cxn modelId="{CECDD1A1-C832-EF43-A277-2FDA169B9878}" type="presOf" srcId="{574B1D0F-D548-44F6-B446-3CB37D0325A4}" destId="{C1E70F1E-23C2-4540-A219-ABF5C6DCEA66}" srcOrd="1" destOrd="0" presId="urn:microsoft.com/office/officeart/2005/8/layout/list1"/>
    <dgm:cxn modelId="{987268AF-A896-C844-B3CA-7BB4B8A4A97B}" type="presOf" srcId="{47DE143C-ED5B-4C3D-8FA1-893CEFE7C568}" destId="{55CCE86B-B1CF-0B4B-9028-AB1BA6B98C4D}" srcOrd="0" destOrd="2" presId="urn:microsoft.com/office/officeart/2005/8/layout/list1"/>
    <dgm:cxn modelId="{EC744FC9-7556-F340-9CAF-D8063E768B40}" type="presOf" srcId="{E9BE2BDA-C7B3-4B0F-BC9E-DFCEE20E83D1}" destId="{C0CFD734-5331-EF48-9823-9E4A6A9DD9C8}" srcOrd="1" destOrd="0" presId="urn:microsoft.com/office/officeart/2005/8/layout/list1"/>
    <dgm:cxn modelId="{BFB30DCE-A794-F742-9898-B4497648F006}" type="presOf" srcId="{5D0A862F-6FA4-4094-8FED-7BDB8B470465}" destId="{C0485148-B3F5-114E-A0A9-B047A5E1AA0B}" srcOrd="0" destOrd="0" presId="urn:microsoft.com/office/officeart/2005/8/layout/list1"/>
    <dgm:cxn modelId="{42C512E0-861F-A84B-8605-A70E2BB0F3F9}" type="presOf" srcId="{5D0A862F-6FA4-4094-8FED-7BDB8B470465}" destId="{5D5A78AF-0179-A447-A3AA-0F9E9B57842F}" srcOrd="1" destOrd="0" presId="urn:microsoft.com/office/officeart/2005/8/layout/list1"/>
    <dgm:cxn modelId="{8EDAC3E6-01BF-A144-AC13-953979999C9B}" type="presOf" srcId="{06643D63-38A5-4E16-B2D2-B30EE1E74DAD}" destId="{8FD1D995-08AD-8145-A6A2-9E9533A082AD}" srcOrd="1" destOrd="0" presId="urn:microsoft.com/office/officeart/2005/8/layout/list1"/>
    <dgm:cxn modelId="{1F3DD6E6-CC38-4541-874D-9106C36BE74E}" srcId="{166948EF-9563-4686-910A-C0148C692A55}" destId="{C661934A-C788-4C56-9CC7-C51D235308B7}" srcOrd="0" destOrd="0" parTransId="{C1E74090-6A1F-4388-B11F-2CDE487DAEE3}" sibTransId="{160450FB-751E-4902-B21D-75192D0880BB}"/>
    <dgm:cxn modelId="{81D6C6E9-D1D3-454E-9886-D99E1DE9007D}" type="presOf" srcId="{DCB7ABF6-AC64-410D-8A92-7ABF6B03DDC3}" destId="{25259C34-2F90-B944-A5A3-35DA93054BBE}" srcOrd="0" destOrd="0" presId="urn:microsoft.com/office/officeart/2005/8/layout/list1"/>
    <dgm:cxn modelId="{20C328EF-5902-4C94-92D5-9A2EEF319582}" srcId="{166948EF-9563-4686-910A-C0148C692A55}" destId="{574B1D0F-D548-44F6-B446-3CB37D0325A4}" srcOrd="1" destOrd="0" parTransId="{4F776A90-C561-4443-84D7-8109081E5F85}" sibTransId="{80696B3A-A4E4-4BDD-B6AC-336D61975A12}"/>
    <dgm:cxn modelId="{000D7FF0-D3B2-44B2-85D8-64648ECA1F10}" srcId="{E9BE2BDA-C7B3-4B0F-BC9E-DFCEE20E83D1}" destId="{47DE143C-ED5B-4C3D-8FA1-893CEFE7C568}" srcOrd="2" destOrd="0" parTransId="{934E71DB-5831-4292-A8CE-0E7640C1F0BD}" sibTransId="{5C8BC944-E43C-4589-B350-BD2DFD0E06E1}"/>
    <dgm:cxn modelId="{D440C2F2-B022-46DD-BE3C-39824E2D0322}" srcId="{166948EF-9563-4686-910A-C0148C692A55}" destId="{06643D63-38A5-4E16-B2D2-B30EE1E74DAD}" srcOrd="2" destOrd="0" parTransId="{FDF2B4B2-8994-42B9-ADEF-48CD9F9BA0F7}" sibTransId="{3849BA1C-F0C7-4526-BC2F-185FF152E064}"/>
    <dgm:cxn modelId="{CFFB37F3-F4C4-4412-AAEF-AF903E85EB95}" srcId="{06643D63-38A5-4E16-B2D2-B30EE1E74DAD}" destId="{DCB7ABF6-AC64-410D-8A92-7ABF6B03DDC3}" srcOrd="0" destOrd="0" parTransId="{4A674B65-AD8D-4C51-A594-55BDD3918019}" sibTransId="{37714B92-9869-4F3F-A7AB-DE3BAD7050A7}"/>
    <dgm:cxn modelId="{F1DD29F8-239D-476D-BC67-78FDC1C3F2F0}" srcId="{E9BE2BDA-C7B3-4B0F-BC9E-DFCEE20E83D1}" destId="{01D8B170-0E14-403F-9324-12F14B9058DD}" srcOrd="1" destOrd="0" parTransId="{8402F807-C78C-4208-95FE-04CCEC46DDDE}" sibTransId="{CB9F6FC9-B74D-4F32-B78C-90506582227E}"/>
    <dgm:cxn modelId="{0916FD50-E718-1349-A1D6-D63C476164BD}" type="presParOf" srcId="{F75DB231-DA37-F14C-AB3A-B11FB8F6D284}" destId="{ED0CBBC0-400E-1346-8651-026842B4C47D}" srcOrd="0" destOrd="0" presId="urn:microsoft.com/office/officeart/2005/8/layout/list1"/>
    <dgm:cxn modelId="{AE790564-898C-CC44-B136-38B9FEFEE893}" type="presParOf" srcId="{ED0CBBC0-400E-1346-8651-026842B4C47D}" destId="{5A69D4F0-2F36-B442-A09F-01884A3325CA}" srcOrd="0" destOrd="0" presId="urn:microsoft.com/office/officeart/2005/8/layout/list1"/>
    <dgm:cxn modelId="{3E810BCD-6EA8-B64E-8737-9145E0ADEF0A}" type="presParOf" srcId="{ED0CBBC0-400E-1346-8651-026842B4C47D}" destId="{ADD80483-6377-F14B-9945-AC7FA41156CD}" srcOrd="1" destOrd="0" presId="urn:microsoft.com/office/officeart/2005/8/layout/list1"/>
    <dgm:cxn modelId="{E441AECA-9B09-FE4B-9B80-9A28F64D1D3B}" type="presParOf" srcId="{F75DB231-DA37-F14C-AB3A-B11FB8F6D284}" destId="{F87D107B-A47B-3C4A-98E6-1FE820DF4DEE}" srcOrd="1" destOrd="0" presId="urn:microsoft.com/office/officeart/2005/8/layout/list1"/>
    <dgm:cxn modelId="{CAF0F170-D1DE-9D4C-A2C9-C1D5AE729216}" type="presParOf" srcId="{F75DB231-DA37-F14C-AB3A-B11FB8F6D284}" destId="{A49321B5-CABD-A444-8215-B9444213835A}" srcOrd="2" destOrd="0" presId="urn:microsoft.com/office/officeart/2005/8/layout/list1"/>
    <dgm:cxn modelId="{334F49D9-83C0-DB4A-BC58-3C378B37BF5D}" type="presParOf" srcId="{F75DB231-DA37-F14C-AB3A-B11FB8F6D284}" destId="{5C733B1C-128F-9D4F-84F7-32C3B83A8365}" srcOrd="3" destOrd="0" presId="urn:microsoft.com/office/officeart/2005/8/layout/list1"/>
    <dgm:cxn modelId="{CD75ED33-E1E9-684F-81D5-0B05F7CC4BA5}" type="presParOf" srcId="{F75DB231-DA37-F14C-AB3A-B11FB8F6D284}" destId="{BFAAD3C3-8CC7-464F-963A-89ECD12CE5D0}" srcOrd="4" destOrd="0" presId="urn:microsoft.com/office/officeart/2005/8/layout/list1"/>
    <dgm:cxn modelId="{621B6A15-4C4E-2840-AB03-D66F3B65FDCD}" type="presParOf" srcId="{BFAAD3C3-8CC7-464F-963A-89ECD12CE5D0}" destId="{1EB9E2AF-3D5E-FC45-B42C-63D4460EB340}" srcOrd="0" destOrd="0" presId="urn:microsoft.com/office/officeart/2005/8/layout/list1"/>
    <dgm:cxn modelId="{7D6329DE-0B35-014B-AF6D-E4392F90F852}" type="presParOf" srcId="{BFAAD3C3-8CC7-464F-963A-89ECD12CE5D0}" destId="{C1E70F1E-23C2-4540-A219-ABF5C6DCEA66}" srcOrd="1" destOrd="0" presId="urn:microsoft.com/office/officeart/2005/8/layout/list1"/>
    <dgm:cxn modelId="{20FE8FB3-61F1-2F41-9118-E52EE9F9E809}" type="presParOf" srcId="{F75DB231-DA37-F14C-AB3A-B11FB8F6D284}" destId="{501C3E4F-029F-9448-B688-7758EA5AA944}" srcOrd="5" destOrd="0" presId="urn:microsoft.com/office/officeart/2005/8/layout/list1"/>
    <dgm:cxn modelId="{33F3D44E-C654-304C-969D-956795EFD447}" type="presParOf" srcId="{F75DB231-DA37-F14C-AB3A-B11FB8F6D284}" destId="{04F5A7EF-9AF3-B34E-AB60-DA2D496BD1CD}" srcOrd="6" destOrd="0" presId="urn:microsoft.com/office/officeart/2005/8/layout/list1"/>
    <dgm:cxn modelId="{403AD212-3A4B-9440-AC13-B27125DAF45F}" type="presParOf" srcId="{F75DB231-DA37-F14C-AB3A-B11FB8F6D284}" destId="{5D728B45-B800-C944-A35D-D113B2972484}" srcOrd="7" destOrd="0" presId="urn:microsoft.com/office/officeart/2005/8/layout/list1"/>
    <dgm:cxn modelId="{CFA7F938-5E28-DF46-9AC8-27C6739884A8}" type="presParOf" srcId="{F75DB231-DA37-F14C-AB3A-B11FB8F6D284}" destId="{6DF0E1EB-DCC1-8E4A-B4BC-8B297EB49871}" srcOrd="8" destOrd="0" presId="urn:microsoft.com/office/officeart/2005/8/layout/list1"/>
    <dgm:cxn modelId="{4F4172A5-FDD8-0244-B61D-C823F6C2EAED}" type="presParOf" srcId="{6DF0E1EB-DCC1-8E4A-B4BC-8B297EB49871}" destId="{62F04515-5929-0745-95B5-787D6475362F}" srcOrd="0" destOrd="0" presId="urn:microsoft.com/office/officeart/2005/8/layout/list1"/>
    <dgm:cxn modelId="{6BB5ECDB-03CA-114D-BD43-C45B76EF1A4A}" type="presParOf" srcId="{6DF0E1EB-DCC1-8E4A-B4BC-8B297EB49871}" destId="{8FD1D995-08AD-8145-A6A2-9E9533A082AD}" srcOrd="1" destOrd="0" presId="urn:microsoft.com/office/officeart/2005/8/layout/list1"/>
    <dgm:cxn modelId="{BE74F48B-ABD5-CB42-A7EF-121FBF3D5B59}" type="presParOf" srcId="{F75DB231-DA37-F14C-AB3A-B11FB8F6D284}" destId="{D10DF228-C8D9-F34C-BF26-2643CC6EC936}" srcOrd="9" destOrd="0" presId="urn:microsoft.com/office/officeart/2005/8/layout/list1"/>
    <dgm:cxn modelId="{95EEF066-6212-7748-83BE-8948A8BDDC56}" type="presParOf" srcId="{F75DB231-DA37-F14C-AB3A-B11FB8F6D284}" destId="{25259C34-2F90-B944-A5A3-35DA93054BBE}" srcOrd="10" destOrd="0" presId="urn:microsoft.com/office/officeart/2005/8/layout/list1"/>
    <dgm:cxn modelId="{8EDC9FF9-789E-CF49-87AA-601B61E29267}" type="presParOf" srcId="{F75DB231-DA37-F14C-AB3A-B11FB8F6D284}" destId="{3F440A24-727D-FD46-95AD-2BB5F5B406D8}" srcOrd="11" destOrd="0" presId="urn:microsoft.com/office/officeart/2005/8/layout/list1"/>
    <dgm:cxn modelId="{685AE929-1E77-F24C-A788-36EA91EACF65}" type="presParOf" srcId="{F75DB231-DA37-F14C-AB3A-B11FB8F6D284}" destId="{A714B0DA-FBAA-2E43-B26D-0E8FFFB3DC83}" srcOrd="12" destOrd="0" presId="urn:microsoft.com/office/officeart/2005/8/layout/list1"/>
    <dgm:cxn modelId="{76A8111A-BE7B-1646-AD46-BAB0F45339B5}" type="presParOf" srcId="{A714B0DA-FBAA-2E43-B26D-0E8FFFB3DC83}" destId="{FF37B912-A319-AB46-B132-480BC0878BD4}" srcOrd="0" destOrd="0" presId="urn:microsoft.com/office/officeart/2005/8/layout/list1"/>
    <dgm:cxn modelId="{58EC059B-DD4C-CE46-AF6B-446E08DD85F4}" type="presParOf" srcId="{A714B0DA-FBAA-2E43-B26D-0E8FFFB3DC83}" destId="{C0CFD734-5331-EF48-9823-9E4A6A9DD9C8}" srcOrd="1" destOrd="0" presId="urn:microsoft.com/office/officeart/2005/8/layout/list1"/>
    <dgm:cxn modelId="{8697B6BE-9563-FA4C-A5C8-46BCA2A69A6E}" type="presParOf" srcId="{F75DB231-DA37-F14C-AB3A-B11FB8F6D284}" destId="{2E8886FC-9F07-484A-9D13-C3A66ECEEB54}" srcOrd="13" destOrd="0" presId="urn:microsoft.com/office/officeart/2005/8/layout/list1"/>
    <dgm:cxn modelId="{7F3E8FEA-C1BF-3E46-B94A-950FA55548CD}" type="presParOf" srcId="{F75DB231-DA37-F14C-AB3A-B11FB8F6D284}" destId="{55CCE86B-B1CF-0B4B-9028-AB1BA6B98C4D}" srcOrd="14" destOrd="0" presId="urn:microsoft.com/office/officeart/2005/8/layout/list1"/>
    <dgm:cxn modelId="{4AE970FC-863A-D74E-98BA-9EAD8E42467B}" type="presParOf" srcId="{F75DB231-DA37-F14C-AB3A-B11FB8F6D284}" destId="{40A0B784-5101-9D46-B2C1-E759C21334AD}" srcOrd="15" destOrd="0" presId="urn:microsoft.com/office/officeart/2005/8/layout/list1"/>
    <dgm:cxn modelId="{47E01F31-1C7A-BE4D-B7AB-0DF5FAB1CD32}" type="presParOf" srcId="{F75DB231-DA37-F14C-AB3A-B11FB8F6D284}" destId="{BA7B154E-0754-864F-A3F6-7C02E56BAEDD}" srcOrd="16" destOrd="0" presId="urn:microsoft.com/office/officeart/2005/8/layout/list1"/>
    <dgm:cxn modelId="{7EB7A67F-7ADB-DE4A-BEE9-F06497738775}" type="presParOf" srcId="{BA7B154E-0754-864F-A3F6-7C02E56BAEDD}" destId="{C0485148-B3F5-114E-A0A9-B047A5E1AA0B}" srcOrd="0" destOrd="0" presId="urn:microsoft.com/office/officeart/2005/8/layout/list1"/>
    <dgm:cxn modelId="{D476405E-69DD-7949-8FBE-73254B82E4B2}" type="presParOf" srcId="{BA7B154E-0754-864F-A3F6-7C02E56BAEDD}" destId="{5D5A78AF-0179-A447-A3AA-0F9E9B57842F}" srcOrd="1" destOrd="0" presId="urn:microsoft.com/office/officeart/2005/8/layout/list1"/>
    <dgm:cxn modelId="{850453F2-78D4-AD44-A32D-8BF18D57E2A5}" type="presParOf" srcId="{F75DB231-DA37-F14C-AB3A-B11FB8F6D284}" destId="{F06C2C8E-9AA9-CD4A-9572-04349F937533}" srcOrd="17" destOrd="0" presId="urn:microsoft.com/office/officeart/2005/8/layout/list1"/>
    <dgm:cxn modelId="{88F20D21-D227-FE41-BF31-03CE45D97B90}" type="presParOf" srcId="{F75DB231-DA37-F14C-AB3A-B11FB8F6D284}" destId="{AD91275A-7B7A-AA49-9F72-C644B6E9B3C8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B0D336C-973E-4B21-B568-651C1A6C376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D8D1A97-8FE5-4E9C-BEB4-BEB4E5EB6350}">
      <dgm:prSet/>
      <dgm:spPr/>
      <dgm:t>
        <a:bodyPr/>
        <a:lstStyle/>
        <a:p>
          <a:r>
            <a:rPr lang="en-US" b="1" i="0"/>
            <a:t>-10-year study in the European Herniamed registry</a:t>
          </a:r>
          <a:endParaRPr lang="en-US"/>
        </a:p>
      </dgm:t>
    </dgm:pt>
    <dgm:pt modelId="{A4324C3F-8CA1-4204-859B-EB3DA148DB7C}" type="parTrans" cxnId="{5BB95235-536F-41CB-BF28-499647121BA7}">
      <dgm:prSet/>
      <dgm:spPr/>
      <dgm:t>
        <a:bodyPr/>
        <a:lstStyle/>
        <a:p>
          <a:endParaRPr lang="en-US"/>
        </a:p>
      </dgm:t>
    </dgm:pt>
    <dgm:pt modelId="{E16D80C8-5CC1-4033-90A6-2865105987E6}" type="sibTrans" cxnId="{5BB95235-536F-41CB-BF28-499647121BA7}">
      <dgm:prSet/>
      <dgm:spPr/>
      <dgm:t>
        <a:bodyPr/>
        <a:lstStyle/>
        <a:p>
          <a:endParaRPr lang="en-US"/>
        </a:p>
      </dgm:t>
    </dgm:pt>
    <dgm:pt modelId="{E05DF197-C062-4AF5-B95E-D6A96B394135}">
      <dgm:prSet/>
      <dgm:spPr/>
      <dgm:t>
        <a:bodyPr/>
        <a:lstStyle/>
        <a:p>
          <a:r>
            <a:rPr lang="en-US" b="1"/>
            <a:t>-17,328 patients elective Hiatal Hernia repair</a:t>
          </a:r>
          <a:endParaRPr lang="en-US"/>
        </a:p>
      </dgm:t>
    </dgm:pt>
    <dgm:pt modelId="{D20123F0-8B86-4381-ABC5-E0955344E25C}" type="parTrans" cxnId="{3E4DEEC9-6DDB-4D8C-857C-CBD39612156F}">
      <dgm:prSet/>
      <dgm:spPr/>
      <dgm:t>
        <a:bodyPr/>
        <a:lstStyle/>
        <a:p>
          <a:endParaRPr lang="en-US"/>
        </a:p>
      </dgm:t>
    </dgm:pt>
    <dgm:pt modelId="{AB7FC0F8-21DC-4C54-812C-C5865C5B0E2B}" type="sibTrans" cxnId="{3E4DEEC9-6DDB-4D8C-857C-CBD39612156F}">
      <dgm:prSet/>
      <dgm:spPr/>
      <dgm:t>
        <a:bodyPr/>
        <a:lstStyle/>
        <a:p>
          <a:endParaRPr lang="en-US"/>
        </a:p>
      </dgm:t>
    </dgm:pt>
    <dgm:pt modelId="{391CD42C-989A-4A80-A9E1-2A0CFD3279AD}">
      <dgm:prSet/>
      <dgm:spPr/>
      <dgm:t>
        <a:bodyPr/>
        <a:lstStyle/>
        <a:p>
          <a:r>
            <a:rPr lang="en-US" b="1" i="0"/>
            <a:t>-Fundoplications decreased from 90% to 74% </a:t>
          </a:r>
          <a:endParaRPr lang="en-US"/>
        </a:p>
      </dgm:t>
    </dgm:pt>
    <dgm:pt modelId="{AA32E729-4889-4B91-8DC4-CD688DB2BE3A}" type="parTrans" cxnId="{60A735FB-CC1F-4069-A891-06CF1933F7F4}">
      <dgm:prSet/>
      <dgm:spPr/>
      <dgm:t>
        <a:bodyPr/>
        <a:lstStyle/>
        <a:p>
          <a:endParaRPr lang="en-US"/>
        </a:p>
      </dgm:t>
    </dgm:pt>
    <dgm:pt modelId="{40A1BA6B-BEC4-41BE-8C7D-A65496AF6A09}" type="sibTrans" cxnId="{60A735FB-CC1F-4069-A891-06CF1933F7F4}">
      <dgm:prSet/>
      <dgm:spPr/>
      <dgm:t>
        <a:bodyPr/>
        <a:lstStyle/>
        <a:p>
          <a:endParaRPr lang="en-US"/>
        </a:p>
      </dgm:t>
    </dgm:pt>
    <dgm:pt modelId="{B2F699BB-CC84-4791-A522-2AE366C7C163}">
      <dgm:prSet/>
      <dgm:spPr/>
      <dgm:t>
        <a:bodyPr/>
        <a:lstStyle/>
        <a:p>
          <a:r>
            <a:rPr lang="en-US" b="1" i="0"/>
            <a:t>Other techniques 20.9%</a:t>
          </a:r>
          <a:endParaRPr lang="en-US"/>
        </a:p>
      </dgm:t>
    </dgm:pt>
    <dgm:pt modelId="{26E3CFF8-FBFC-4DDC-9F41-B72D91B2F9DE}" type="parTrans" cxnId="{DEE860B6-4AB9-4C7D-9DBE-5DA89387BE4B}">
      <dgm:prSet/>
      <dgm:spPr/>
      <dgm:t>
        <a:bodyPr/>
        <a:lstStyle/>
        <a:p>
          <a:endParaRPr lang="en-US"/>
        </a:p>
      </dgm:t>
    </dgm:pt>
    <dgm:pt modelId="{1F6FF216-340B-4768-8AD8-D55440220E7D}" type="sibTrans" cxnId="{DEE860B6-4AB9-4C7D-9DBE-5DA89387BE4B}">
      <dgm:prSet/>
      <dgm:spPr/>
      <dgm:t>
        <a:bodyPr/>
        <a:lstStyle/>
        <a:p>
          <a:endParaRPr lang="en-US"/>
        </a:p>
      </dgm:t>
    </dgm:pt>
    <dgm:pt modelId="{CE5CDC30-1FD4-8145-8F5B-F9A0FB0B04AF}" type="pres">
      <dgm:prSet presAssocID="{AB0D336C-973E-4B21-B568-651C1A6C376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B469417-F922-5044-B033-33AEC5292036}" type="pres">
      <dgm:prSet presAssocID="{9D8D1A97-8FE5-4E9C-BEB4-BEB4E5EB6350}" presName="hierRoot1" presStyleCnt="0"/>
      <dgm:spPr/>
    </dgm:pt>
    <dgm:pt modelId="{83275436-6611-664F-BF4B-CFCDF4ADB36C}" type="pres">
      <dgm:prSet presAssocID="{9D8D1A97-8FE5-4E9C-BEB4-BEB4E5EB6350}" presName="composite" presStyleCnt="0"/>
      <dgm:spPr/>
    </dgm:pt>
    <dgm:pt modelId="{EDA33288-2562-D44C-A7E9-0FEA49A1F70D}" type="pres">
      <dgm:prSet presAssocID="{9D8D1A97-8FE5-4E9C-BEB4-BEB4E5EB6350}" presName="background" presStyleLbl="node0" presStyleIdx="0" presStyleCnt="4"/>
      <dgm:spPr/>
    </dgm:pt>
    <dgm:pt modelId="{5E01C1A9-A652-B147-A6B6-EE9675069E8C}" type="pres">
      <dgm:prSet presAssocID="{9D8D1A97-8FE5-4E9C-BEB4-BEB4E5EB6350}" presName="text" presStyleLbl="fgAcc0" presStyleIdx="0" presStyleCnt="4">
        <dgm:presLayoutVars>
          <dgm:chPref val="3"/>
        </dgm:presLayoutVars>
      </dgm:prSet>
      <dgm:spPr/>
    </dgm:pt>
    <dgm:pt modelId="{78A0D564-A1A8-4E4D-A718-DC6434F1764C}" type="pres">
      <dgm:prSet presAssocID="{9D8D1A97-8FE5-4E9C-BEB4-BEB4E5EB6350}" presName="hierChild2" presStyleCnt="0"/>
      <dgm:spPr/>
    </dgm:pt>
    <dgm:pt modelId="{869B6CEC-F9DF-D844-B6D7-7E12AC82D4FF}" type="pres">
      <dgm:prSet presAssocID="{E05DF197-C062-4AF5-B95E-D6A96B394135}" presName="hierRoot1" presStyleCnt="0"/>
      <dgm:spPr/>
    </dgm:pt>
    <dgm:pt modelId="{98245684-4B0A-194D-92CA-BBF88A4CA786}" type="pres">
      <dgm:prSet presAssocID="{E05DF197-C062-4AF5-B95E-D6A96B394135}" presName="composite" presStyleCnt="0"/>
      <dgm:spPr/>
    </dgm:pt>
    <dgm:pt modelId="{B958284F-FD1D-2D4E-BD7F-F7C88114BAF0}" type="pres">
      <dgm:prSet presAssocID="{E05DF197-C062-4AF5-B95E-D6A96B394135}" presName="background" presStyleLbl="node0" presStyleIdx="1" presStyleCnt="4"/>
      <dgm:spPr/>
    </dgm:pt>
    <dgm:pt modelId="{9D382D41-F758-6D4F-8CD4-8B9836CBEA5B}" type="pres">
      <dgm:prSet presAssocID="{E05DF197-C062-4AF5-B95E-D6A96B394135}" presName="text" presStyleLbl="fgAcc0" presStyleIdx="1" presStyleCnt="4">
        <dgm:presLayoutVars>
          <dgm:chPref val="3"/>
        </dgm:presLayoutVars>
      </dgm:prSet>
      <dgm:spPr/>
    </dgm:pt>
    <dgm:pt modelId="{25B9E905-8375-C246-80F4-41751EED612E}" type="pres">
      <dgm:prSet presAssocID="{E05DF197-C062-4AF5-B95E-D6A96B394135}" presName="hierChild2" presStyleCnt="0"/>
      <dgm:spPr/>
    </dgm:pt>
    <dgm:pt modelId="{B2598E07-9874-834C-824C-44042C83EEC7}" type="pres">
      <dgm:prSet presAssocID="{391CD42C-989A-4A80-A9E1-2A0CFD3279AD}" presName="hierRoot1" presStyleCnt="0"/>
      <dgm:spPr/>
    </dgm:pt>
    <dgm:pt modelId="{DB224209-348F-E549-8654-8C6525125715}" type="pres">
      <dgm:prSet presAssocID="{391CD42C-989A-4A80-A9E1-2A0CFD3279AD}" presName="composite" presStyleCnt="0"/>
      <dgm:spPr/>
    </dgm:pt>
    <dgm:pt modelId="{2C1CB2CF-01CB-F14E-96CF-B6FC475E2A61}" type="pres">
      <dgm:prSet presAssocID="{391CD42C-989A-4A80-A9E1-2A0CFD3279AD}" presName="background" presStyleLbl="node0" presStyleIdx="2" presStyleCnt="4"/>
      <dgm:spPr/>
    </dgm:pt>
    <dgm:pt modelId="{80B6045F-146F-5A43-881A-50361CAA88EF}" type="pres">
      <dgm:prSet presAssocID="{391CD42C-989A-4A80-A9E1-2A0CFD3279AD}" presName="text" presStyleLbl="fgAcc0" presStyleIdx="2" presStyleCnt="4">
        <dgm:presLayoutVars>
          <dgm:chPref val="3"/>
        </dgm:presLayoutVars>
      </dgm:prSet>
      <dgm:spPr/>
    </dgm:pt>
    <dgm:pt modelId="{E1DD76F6-8862-AC40-AE3E-CD8A58291A7C}" type="pres">
      <dgm:prSet presAssocID="{391CD42C-989A-4A80-A9E1-2A0CFD3279AD}" presName="hierChild2" presStyleCnt="0"/>
      <dgm:spPr/>
    </dgm:pt>
    <dgm:pt modelId="{2FC02D79-8CB0-174C-9694-410F7B802044}" type="pres">
      <dgm:prSet presAssocID="{B2F699BB-CC84-4791-A522-2AE366C7C163}" presName="hierRoot1" presStyleCnt="0"/>
      <dgm:spPr/>
    </dgm:pt>
    <dgm:pt modelId="{2C70A880-C1A3-0F4B-8221-E0C843771BF1}" type="pres">
      <dgm:prSet presAssocID="{B2F699BB-CC84-4791-A522-2AE366C7C163}" presName="composite" presStyleCnt="0"/>
      <dgm:spPr/>
    </dgm:pt>
    <dgm:pt modelId="{16A9C1AB-3152-AE49-B363-2F36D3EB992A}" type="pres">
      <dgm:prSet presAssocID="{B2F699BB-CC84-4791-A522-2AE366C7C163}" presName="background" presStyleLbl="node0" presStyleIdx="3" presStyleCnt="4"/>
      <dgm:spPr/>
    </dgm:pt>
    <dgm:pt modelId="{7FC1479B-7007-4247-A3FE-C3396BBA8DB0}" type="pres">
      <dgm:prSet presAssocID="{B2F699BB-CC84-4791-A522-2AE366C7C163}" presName="text" presStyleLbl="fgAcc0" presStyleIdx="3" presStyleCnt="4">
        <dgm:presLayoutVars>
          <dgm:chPref val="3"/>
        </dgm:presLayoutVars>
      </dgm:prSet>
      <dgm:spPr/>
    </dgm:pt>
    <dgm:pt modelId="{17E8EDEA-7968-EC4C-9A6F-B356ABF83D89}" type="pres">
      <dgm:prSet presAssocID="{B2F699BB-CC84-4791-A522-2AE366C7C163}" presName="hierChild2" presStyleCnt="0"/>
      <dgm:spPr/>
    </dgm:pt>
  </dgm:ptLst>
  <dgm:cxnLst>
    <dgm:cxn modelId="{24E9EC15-8360-434E-AAB7-0FB107989135}" type="presOf" srcId="{AB0D336C-973E-4B21-B568-651C1A6C3767}" destId="{CE5CDC30-1FD4-8145-8F5B-F9A0FB0B04AF}" srcOrd="0" destOrd="0" presId="urn:microsoft.com/office/officeart/2005/8/layout/hierarchy1"/>
    <dgm:cxn modelId="{4E21E22D-CC80-0B40-8823-2E0FB21BF639}" type="presOf" srcId="{391CD42C-989A-4A80-A9E1-2A0CFD3279AD}" destId="{80B6045F-146F-5A43-881A-50361CAA88EF}" srcOrd="0" destOrd="0" presId="urn:microsoft.com/office/officeart/2005/8/layout/hierarchy1"/>
    <dgm:cxn modelId="{5BB95235-536F-41CB-BF28-499647121BA7}" srcId="{AB0D336C-973E-4B21-B568-651C1A6C3767}" destId="{9D8D1A97-8FE5-4E9C-BEB4-BEB4E5EB6350}" srcOrd="0" destOrd="0" parTransId="{A4324C3F-8CA1-4204-859B-EB3DA148DB7C}" sibTransId="{E16D80C8-5CC1-4033-90A6-2865105987E6}"/>
    <dgm:cxn modelId="{19278F46-94F3-0F41-AF28-E316E707CD0C}" type="presOf" srcId="{E05DF197-C062-4AF5-B95E-D6A96B394135}" destId="{9D382D41-F758-6D4F-8CD4-8B9836CBEA5B}" srcOrd="0" destOrd="0" presId="urn:microsoft.com/office/officeart/2005/8/layout/hierarchy1"/>
    <dgm:cxn modelId="{E615807F-5980-6846-BF16-4C91CFF2CE0D}" type="presOf" srcId="{B2F699BB-CC84-4791-A522-2AE366C7C163}" destId="{7FC1479B-7007-4247-A3FE-C3396BBA8DB0}" srcOrd="0" destOrd="0" presId="urn:microsoft.com/office/officeart/2005/8/layout/hierarchy1"/>
    <dgm:cxn modelId="{DEE860B6-4AB9-4C7D-9DBE-5DA89387BE4B}" srcId="{AB0D336C-973E-4B21-B568-651C1A6C3767}" destId="{B2F699BB-CC84-4791-A522-2AE366C7C163}" srcOrd="3" destOrd="0" parTransId="{26E3CFF8-FBFC-4DDC-9F41-B72D91B2F9DE}" sibTransId="{1F6FF216-340B-4768-8AD8-D55440220E7D}"/>
    <dgm:cxn modelId="{3E4DEEC9-6DDB-4D8C-857C-CBD39612156F}" srcId="{AB0D336C-973E-4B21-B568-651C1A6C3767}" destId="{E05DF197-C062-4AF5-B95E-D6A96B394135}" srcOrd="1" destOrd="0" parTransId="{D20123F0-8B86-4381-ABC5-E0955344E25C}" sibTransId="{AB7FC0F8-21DC-4C54-812C-C5865C5B0E2B}"/>
    <dgm:cxn modelId="{A8243CDB-D9A6-E248-A410-96B4CDA37B28}" type="presOf" srcId="{9D8D1A97-8FE5-4E9C-BEB4-BEB4E5EB6350}" destId="{5E01C1A9-A652-B147-A6B6-EE9675069E8C}" srcOrd="0" destOrd="0" presId="urn:microsoft.com/office/officeart/2005/8/layout/hierarchy1"/>
    <dgm:cxn modelId="{60A735FB-CC1F-4069-A891-06CF1933F7F4}" srcId="{AB0D336C-973E-4B21-B568-651C1A6C3767}" destId="{391CD42C-989A-4A80-A9E1-2A0CFD3279AD}" srcOrd="2" destOrd="0" parTransId="{AA32E729-4889-4B91-8DC4-CD688DB2BE3A}" sibTransId="{40A1BA6B-BEC4-41BE-8C7D-A65496AF6A09}"/>
    <dgm:cxn modelId="{86C9351A-EA14-694F-B5C3-70A17E97DE0A}" type="presParOf" srcId="{CE5CDC30-1FD4-8145-8F5B-F9A0FB0B04AF}" destId="{8B469417-F922-5044-B033-33AEC5292036}" srcOrd="0" destOrd="0" presId="urn:microsoft.com/office/officeart/2005/8/layout/hierarchy1"/>
    <dgm:cxn modelId="{B9068314-6A42-3444-A79B-FAEDA8DBD34E}" type="presParOf" srcId="{8B469417-F922-5044-B033-33AEC5292036}" destId="{83275436-6611-664F-BF4B-CFCDF4ADB36C}" srcOrd="0" destOrd="0" presId="urn:microsoft.com/office/officeart/2005/8/layout/hierarchy1"/>
    <dgm:cxn modelId="{7ECC8BB9-4815-BA45-BF72-369534FA0D32}" type="presParOf" srcId="{83275436-6611-664F-BF4B-CFCDF4ADB36C}" destId="{EDA33288-2562-D44C-A7E9-0FEA49A1F70D}" srcOrd="0" destOrd="0" presId="urn:microsoft.com/office/officeart/2005/8/layout/hierarchy1"/>
    <dgm:cxn modelId="{AF3C7B40-A211-5C49-9060-9E81C69D4802}" type="presParOf" srcId="{83275436-6611-664F-BF4B-CFCDF4ADB36C}" destId="{5E01C1A9-A652-B147-A6B6-EE9675069E8C}" srcOrd="1" destOrd="0" presId="urn:microsoft.com/office/officeart/2005/8/layout/hierarchy1"/>
    <dgm:cxn modelId="{E5DC06BA-C15F-344D-B97E-C4F435FCF494}" type="presParOf" srcId="{8B469417-F922-5044-B033-33AEC5292036}" destId="{78A0D564-A1A8-4E4D-A718-DC6434F1764C}" srcOrd="1" destOrd="0" presId="urn:microsoft.com/office/officeart/2005/8/layout/hierarchy1"/>
    <dgm:cxn modelId="{A1CAD375-880F-9240-9F9E-316C482F92AB}" type="presParOf" srcId="{CE5CDC30-1FD4-8145-8F5B-F9A0FB0B04AF}" destId="{869B6CEC-F9DF-D844-B6D7-7E12AC82D4FF}" srcOrd="1" destOrd="0" presId="urn:microsoft.com/office/officeart/2005/8/layout/hierarchy1"/>
    <dgm:cxn modelId="{7C65F578-0D2F-C14F-BED7-BE6A4A0436EC}" type="presParOf" srcId="{869B6CEC-F9DF-D844-B6D7-7E12AC82D4FF}" destId="{98245684-4B0A-194D-92CA-BBF88A4CA786}" srcOrd="0" destOrd="0" presId="urn:microsoft.com/office/officeart/2005/8/layout/hierarchy1"/>
    <dgm:cxn modelId="{DB4896E3-4112-F542-A2CD-D3D6B40649EB}" type="presParOf" srcId="{98245684-4B0A-194D-92CA-BBF88A4CA786}" destId="{B958284F-FD1D-2D4E-BD7F-F7C88114BAF0}" srcOrd="0" destOrd="0" presId="urn:microsoft.com/office/officeart/2005/8/layout/hierarchy1"/>
    <dgm:cxn modelId="{DBC61E67-91E3-6C42-9AA3-6ECC48C590AA}" type="presParOf" srcId="{98245684-4B0A-194D-92CA-BBF88A4CA786}" destId="{9D382D41-F758-6D4F-8CD4-8B9836CBEA5B}" srcOrd="1" destOrd="0" presId="urn:microsoft.com/office/officeart/2005/8/layout/hierarchy1"/>
    <dgm:cxn modelId="{AD398920-EB50-B244-BE61-0F1418A60EB8}" type="presParOf" srcId="{869B6CEC-F9DF-D844-B6D7-7E12AC82D4FF}" destId="{25B9E905-8375-C246-80F4-41751EED612E}" srcOrd="1" destOrd="0" presId="urn:microsoft.com/office/officeart/2005/8/layout/hierarchy1"/>
    <dgm:cxn modelId="{7C551320-65B9-2D46-B7C9-8FA22E2603CC}" type="presParOf" srcId="{CE5CDC30-1FD4-8145-8F5B-F9A0FB0B04AF}" destId="{B2598E07-9874-834C-824C-44042C83EEC7}" srcOrd="2" destOrd="0" presId="urn:microsoft.com/office/officeart/2005/8/layout/hierarchy1"/>
    <dgm:cxn modelId="{3CF6296F-FE3E-6846-B5A2-56D669BEA9E2}" type="presParOf" srcId="{B2598E07-9874-834C-824C-44042C83EEC7}" destId="{DB224209-348F-E549-8654-8C6525125715}" srcOrd="0" destOrd="0" presId="urn:microsoft.com/office/officeart/2005/8/layout/hierarchy1"/>
    <dgm:cxn modelId="{2A7C0511-47AF-0642-A1EB-7895D49F67D2}" type="presParOf" srcId="{DB224209-348F-E549-8654-8C6525125715}" destId="{2C1CB2CF-01CB-F14E-96CF-B6FC475E2A61}" srcOrd="0" destOrd="0" presId="urn:microsoft.com/office/officeart/2005/8/layout/hierarchy1"/>
    <dgm:cxn modelId="{C0ED20AB-5D35-0847-9FA5-A2454E3C7AF9}" type="presParOf" srcId="{DB224209-348F-E549-8654-8C6525125715}" destId="{80B6045F-146F-5A43-881A-50361CAA88EF}" srcOrd="1" destOrd="0" presId="urn:microsoft.com/office/officeart/2005/8/layout/hierarchy1"/>
    <dgm:cxn modelId="{2B0FE4B9-DEDB-A840-AA03-E7B93DA64585}" type="presParOf" srcId="{B2598E07-9874-834C-824C-44042C83EEC7}" destId="{E1DD76F6-8862-AC40-AE3E-CD8A58291A7C}" srcOrd="1" destOrd="0" presId="urn:microsoft.com/office/officeart/2005/8/layout/hierarchy1"/>
    <dgm:cxn modelId="{46AA5C97-3607-814E-9F46-F22A99A0AAE2}" type="presParOf" srcId="{CE5CDC30-1FD4-8145-8F5B-F9A0FB0B04AF}" destId="{2FC02D79-8CB0-174C-9694-410F7B802044}" srcOrd="3" destOrd="0" presId="urn:microsoft.com/office/officeart/2005/8/layout/hierarchy1"/>
    <dgm:cxn modelId="{CA95820F-32EF-864D-B1F8-1DF923D546FF}" type="presParOf" srcId="{2FC02D79-8CB0-174C-9694-410F7B802044}" destId="{2C70A880-C1A3-0F4B-8221-E0C843771BF1}" srcOrd="0" destOrd="0" presId="urn:microsoft.com/office/officeart/2005/8/layout/hierarchy1"/>
    <dgm:cxn modelId="{67EB7170-8D85-4347-A33D-475AF621C12B}" type="presParOf" srcId="{2C70A880-C1A3-0F4B-8221-E0C843771BF1}" destId="{16A9C1AB-3152-AE49-B363-2F36D3EB992A}" srcOrd="0" destOrd="0" presId="urn:microsoft.com/office/officeart/2005/8/layout/hierarchy1"/>
    <dgm:cxn modelId="{7F8F0B4C-14D0-9147-A20B-EA92EB3E1AF4}" type="presParOf" srcId="{2C70A880-C1A3-0F4B-8221-E0C843771BF1}" destId="{7FC1479B-7007-4247-A3FE-C3396BBA8DB0}" srcOrd="1" destOrd="0" presId="urn:microsoft.com/office/officeart/2005/8/layout/hierarchy1"/>
    <dgm:cxn modelId="{481E9079-5B61-B544-8315-48DE8DB2F59B}" type="presParOf" srcId="{2FC02D79-8CB0-174C-9694-410F7B802044}" destId="{17E8EDEA-7968-EC4C-9A6F-B356ABF83D8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17FC0FF-6B73-4AAA-8D3F-0D0AF691CE0A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7B36CCC-54C6-4169-AB74-248AFC4AC38B}">
      <dgm:prSet/>
      <dgm:spPr/>
      <dgm:t>
        <a:bodyPr/>
        <a:lstStyle/>
        <a:p>
          <a:pPr>
            <a:defRPr cap="all"/>
          </a:pPr>
          <a:r>
            <a:rPr lang="en-US" dirty="0"/>
            <a:t>Prevention of Gastroesophageal Reflux Disease is a trade-off </a:t>
          </a:r>
        </a:p>
      </dgm:t>
    </dgm:pt>
    <dgm:pt modelId="{7423510B-B951-4585-B953-AA69F02A6C9D}" type="parTrans" cxnId="{F22400CC-17A6-4FAC-98D7-8E8AF5F56907}">
      <dgm:prSet/>
      <dgm:spPr/>
      <dgm:t>
        <a:bodyPr/>
        <a:lstStyle/>
        <a:p>
          <a:endParaRPr lang="en-US"/>
        </a:p>
      </dgm:t>
    </dgm:pt>
    <dgm:pt modelId="{9E0DCB94-1531-47C2-9729-37D3D0D9E101}" type="sibTrans" cxnId="{F22400CC-17A6-4FAC-98D7-8E8AF5F56907}">
      <dgm:prSet/>
      <dgm:spPr/>
      <dgm:t>
        <a:bodyPr/>
        <a:lstStyle/>
        <a:p>
          <a:endParaRPr lang="en-US"/>
        </a:p>
      </dgm:t>
    </dgm:pt>
    <dgm:pt modelId="{D282BE0F-90FE-4F9D-85FD-74E6AE019DEE}">
      <dgm:prSet/>
      <dgm:spPr/>
      <dgm:t>
        <a:bodyPr/>
        <a:lstStyle/>
        <a:p>
          <a:pPr>
            <a:defRPr cap="all"/>
          </a:pPr>
          <a:r>
            <a:rPr lang="en-US" dirty="0"/>
            <a:t>Risk vs benefits</a:t>
          </a:r>
        </a:p>
      </dgm:t>
    </dgm:pt>
    <dgm:pt modelId="{433A3308-AB5D-4C85-900B-68932BCD9A1C}" type="parTrans" cxnId="{E613758F-1152-4282-8F48-4EC6BC21FB8D}">
      <dgm:prSet/>
      <dgm:spPr/>
      <dgm:t>
        <a:bodyPr/>
        <a:lstStyle/>
        <a:p>
          <a:endParaRPr lang="en-US"/>
        </a:p>
      </dgm:t>
    </dgm:pt>
    <dgm:pt modelId="{B41BC7A5-2BFE-4D45-A66A-5A356F907DC8}" type="sibTrans" cxnId="{E613758F-1152-4282-8F48-4EC6BC21FB8D}">
      <dgm:prSet/>
      <dgm:spPr/>
      <dgm:t>
        <a:bodyPr/>
        <a:lstStyle/>
        <a:p>
          <a:endParaRPr lang="en-US"/>
        </a:p>
      </dgm:t>
    </dgm:pt>
    <dgm:pt modelId="{CC4A4029-EB5A-47EE-A0EB-CB7C00119314}">
      <dgm:prSet/>
      <dgm:spPr/>
      <dgm:t>
        <a:bodyPr/>
        <a:lstStyle/>
        <a:p>
          <a:pPr>
            <a:defRPr cap="all"/>
          </a:pPr>
          <a:r>
            <a:rPr lang="en-US" dirty="0"/>
            <a:t>What is the goal</a:t>
          </a:r>
        </a:p>
      </dgm:t>
    </dgm:pt>
    <dgm:pt modelId="{EC38561F-41B9-4A27-A8E4-6D28A49B0556}" type="parTrans" cxnId="{140FB627-6C9F-4160-92B3-22C6B51C4C9D}">
      <dgm:prSet/>
      <dgm:spPr/>
      <dgm:t>
        <a:bodyPr/>
        <a:lstStyle/>
        <a:p>
          <a:endParaRPr lang="en-US"/>
        </a:p>
      </dgm:t>
    </dgm:pt>
    <dgm:pt modelId="{2EE56323-9DB6-4804-B2FC-C92355B106A8}" type="sibTrans" cxnId="{140FB627-6C9F-4160-92B3-22C6B51C4C9D}">
      <dgm:prSet/>
      <dgm:spPr/>
      <dgm:t>
        <a:bodyPr/>
        <a:lstStyle/>
        <a:p>
          <a:endParaRPr lang="en-US"/>
        </a:p>
      </dgm:t>
    </dgm:pt>
    <dgm:pt modelId="{6234928F-01E3-4C4A-B922-8E80BDBCED8F}" type="pres">
      <dgm:prSet presAssocID="{817FC0FF-6B73-4AAA-8D3F-0D0AF691CE0A}" presName="root" presStyleCnt="0">
        <dgm:presLayoutVars>
          <dgm:dir/>
          <dgm:resizeHandles val="exact"/>
        </dgm:presLayoutVars>
      </dgm:prSet>
      <dgm:spPr/>
    </dgm:pt>
    <dgm:pt modelId="{D3BFA85E-F621-4984-B90C-DB1429FB6A84}" type="pres">
      <dgm:prSet presAssocID="{B7B36CCC-54C6-4169-AB74-248AFC4AC38B}" presName="compNode" presStyleCnt="0"/>
      <dgm:spPr/>
    </dgm:pt>
    <dgm:pt modelId="{E971B59C-5A75-4265-BE42-260999942E8A}" type="pres">
      <dgm:prSet presAssocID="{B7B36CCC-54C6-4169-AB74-248AFC4AC38B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86D2B8BF-3A8A-4876-B92E-8535A2D0E660}" type="pres">
      <dgm:prSet presAssocID="{B7B36CCC-54C6-4169-AB74-248AFC4AC38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mach"/>
        </a:ext>
      </dgm:extLst>
    </dgm:pt>
    <dgm:pt modelId="{998098AA-65C5-45C3-A552-42A34D89CC4B}" type="pres">
      <dgm:prSet presAssocID="{B7B36CCC-54C6-4169-AB74-248AFC4AC38B}" presName="spaceRect" presStyleCnt="0"/>
      <dgm:spPr/>
    </dgm:pt>
    <dgm:pt modelId="{F8BB53C4-2834-48DD-8467-4E95F95451F2}" type="pres">
      <dgm:prSet presAssocID="{B7B36CCC-54C6-4169-AB74-248AFC4AC38B}" presName="textRect" presStyleLbl="revTx" presStyleIdx="0" presStyleCnt="3">
        <dgm:presLayoutVars>
          <dgm:chMax val="1"/>
          <dgm:chPref val="1"/>
        </dgm:presLayoutVars>
      </dgm:prSet>
      <dgm:spPr/>
    </dgm:pt>
    <dgm:pt modelId="{FE9BF9C2-7085-4BA1-AD3A-949BD722BF72}" type="pres">
      <dgm:prSet presAssocID="{9E0DCB94-1531-47C2-9729-37D3D0D9E101}" presName="sibTrans" presStyleCnt="0"/>
      <dgm:spPr/>
    </dgm:pt>
    <dgm:pt modelId="{88548D7E-321C-49E1-BCD1-9F086486EE2B}" type="pres">
      <dgm:prSet presAssocID="{D282BE0F-90FE-4F9D-85FD-74E6AE019DEE}" presName="compNode" presStyleCnt="0"/>
      <dgm:spPr/>
    </dgm:pt>
    <dgm:pt modelId="{78EFFBCA-0186-4D8A-A7AA-89BBFD40E091}" type="pres">
      <dgm:prSet presAssocID="{D282BE0F-90FE-4F9D-85FD-74E6AE019DEE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F8EA71A5-5858-46C4-83A0-263E3B9144B0}" type="pres">
      <dgm:prSet presAssocID="{D282BE0F-90FE-4F9D-85FD-74E6AE019DE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02252D90-7FE5-4666-8AFA-CE46254BF023}" type="pres">
      <dgm:prSet presAssocID="{D282BE0F-90FE-4F9D-85FD-74E6AE019DEE}" presName="spaceRect" presStyleCnt="0"/>
      <dgm:spPr/>
    </dgm:pt>
    <dgm:pt modelId="{95C587B0-22A8-410D-9F1F-44685C5CA093}" type="pres">
      <dgm:prSet presAssocID="{D282BE0F-90FE-4F9D-85FD-74E6AE019DEE}" presName="textRect" presStyleLbl="revTx" presStyleIdx="1" presStyleCnt="3">
        <dgm:presLayoutVars>
          <dgm:chMax val="1"/>
          <dgm:chPref val="1"/>
        </dgm:presLayoutVars>
      </dgm:prSet>
      <dgm:spPr/>
    </dgm:pt>
    <dgm:pt modelId="{76E639FA-8122-43CD-B100-B0D420BC406F}" type="pres">
      <dgm:prSet presAssocID="{B41BC7A5-2BFE-4D45-A66A-5A356F907DC8}" presName="sibTrans" presStyleCnt="0"/>
      <dgm:spPr/>
    </dgm:pt>
    <dgm:pt modelId="{7F58693A-7B0C-4519-90C0-F3E8F993B1AE}" type="pres">
      <dgm:prSet presAssocID="{CC4A4029-EB5A-47EE-A0EB-CB7C00119314}" presName="compNode" presStyleCnt="0"/>
      <dgm:spPr/>
    </dgm:pt>
    <dgm:pt modelId="{8F657A61-CD9E-4F5D-8224-4D0B187E8578}" type="pres">
      <dgm:prSet presAssocID="{CC4A4029-EB5A-47EE-A0EB-CB7C00119314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0FD5EA4C-A047-4DEC-B491-67D97753C40B}" type="pres">
      <dgm:prSet presAssocID="{CC4A4029-EB5A-47EE-A0EB-CB7C0011931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FF6780D0-3F25-4706-BF36-03887F32CFA9}" type="pres">
      <dgm:prSet presAssocID="{CC4A4029-EB5A-47EE-A0EB-CB7C00119314}" presName="spaceRect" presStyleCnt="0"/>
      <dgm:spPr/>
    </dgm:pt>
    <dgm:pt modelId="{B2FDDB0C-D119-4C2D-B5D1-F5DF35EFDBEB}" type="pres">
      <dgm:prSet presAssocID="{CC4A4029-EB5A-47EE-A0EB-CB7C00119314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1454EB00-B2C5-4457-9708-34FB8C89A530}" type="presOf" srcId="{B7B36CCC-54C6-4169-AB74-248AFC4AC38B}" destId="{F8BB53C4-2834-48DD-8467-4E95F95451F2}" srcOrd="0" destOrd="0" presId="urn:microsoft.com/office/officeart/2018/5/layout/IconLeafLabelList"/>
    <dgm:cxn modelId="{140FB627-6C9F-4160-92B3-22C6B51C4C9D}" srcId="{817FC0FF-6B73-4AAA-8D3F-0D0AF691CE0A}" destId="{CC4A4029-EB5A-47EE-A0EB-CB7C00119314}" srcOrd="2" destOrd="0" parTransId="{EC38561F-41B9-4A27-A8E4-6D28A49B0556}" sibTransId="{2EE56323-9DB6-4804-B2FC-C92355B106A8}"/>
    <dgm:cxn modelId="{CA8BB04B-C072-4BFE-8149-5A0FD56F7762}" type="presOf" srcId="{D282BE0F-90FE-4F9D-85FD-74E6AE019DEE}" destId="{95C587B0-22A8-410D-9F1F-44685C5CA093}" srcOrd="0" destOrd="0" presId="urn:microsoft.com/office/officeart/2018/5/layout/IconLeafLabelList"/>
    <dgm:cxn modelId="{7AE3747B-E2FE-4520-BCE1-9D05F731CF51}" type="presOf" srcId="{CC4A4029-EB5A-47EE-A0EB-CB7C00119314}" destId="{B2FDDB0C-D119-4C2D-B5D1-F5DF35EFDBEB}" srcOrd="0" destOrd="0" presId="urn:microsoft.com/office/officeart/2018/5/layout/IconLeafLabelList"/>
    <dgm:cxn modelId="{B6CCAB83-1ABD-48F3-BB89-D9FA8BEEDE8F}" type="presOf" srcId="{817FC0FF-6B73-4AAA-8D3F-0D0AF691CE0A}" destId="{6234928F-01E3-4C4A-B922-8E80BDBCED8F}" srcOrd="0" destOrd="0" presId="urn:microsoft.com/office/officeart/2018/5/layout/IconLeafLabelList"/>
    <dgm:cxn modelId="{E613758F-1152-4282-8F48-4EC6BC21FB8D}" srcId="{817FC0FF-6B73-4AAA-8D3F-0D0AF691CE0A}" destId="{D282BE0F-90FE-4F9D-85FD-74E6AE019DEE}" srcOrd="1" destOrd="0" parTransId="{433A3308-AB5D-4C85-900B-68932BCD9A1C}" sibTransId="{B41BC7A5-2BFE-4D45-A66A-5A356F907DC8}"/>
    <dgm:cxn modelId="{F22400CC-17A6-4FAC-98D7-8E8AF5F56907}" srcId="{817FC0FF-6B73-4AAA-8D3F-0D0AF691CE0A}" destId="{B7B36CCC-54C6-4169-AB74-248AFC4AC38B}" srcOrd="0" destOrd="0" parTransId="{7423510B-B951-4585-B953-AA69F02A6C9D}" sibTransId="{9E0DCB94-1531-47C2-9729-37D3D0D9E101}"/>
    <dgm:cxn modelId="{9EB058D1-A9DB-4931-A4C0-B019BE4E7ECC}" type="presParOf" srcId="{6234928F-01E3-4C4A-B922-8E80BDBCED8F}" destId="{D3BFA85E-F621-4984-B90C-DB1429FB6A84}" srcOrd="0" destOrd="0" presId="urn:microsoft.com/office/officeart/2018/5/layout/IconLeafLabelList"/>
    <dgm:cxn modelId="{5E5450AD-DA54-4F23-817C-B868B30DC344}" type="presParOf" srcId="{D3BFA85E-F621-4984-B90C-DB1429FB6A84}" destId="{E971B59C-5A75-4265-BE42-260999942E8A}" srcOrd="0" destOrd="0" presId="urn:microsoft.com/office/officeart/2018/5/layout/IconLeafLabelList"/>
    <dgm:cxn modelId="{BCF0B2A6-2DC4-4B93-B936-D8D55DE86A91}" type="presParOf" srcId="{D3BFA85E-F621-4984-B90C-DB1429FB6A84}" destId="{86D2B8BF-3A8A-4876-B92E-8535A2D0E660}" srcOrd="1" destOrd="0" presId="urn:microsoft.com/office/officeart/2018/5/layout/IconLeafLabelList"/>
    <dgm:cxn modelId="{1551F355-6B45-498F-98A6-B5AE3C939BD5}" type="presParOf" srcId="{D3BFA85E-F621-4984-B90C-DB1429FB6A84}" destId="{998098AA-65C5-45C3-A552-42A34D89CC4B}" srcOrd="2" destOrd="0" presId="urn:microsoft.com/office/officeart/2018/5/layout/IconLeafLabelList"/>
    <dgm:cxn modelId="{A083F2FB-2FBB-43DF-9A5C-AF14668A33FB}" type="presParOf" srcId="{D3BFA85E-F621-4984-B90C-DB1429FB6A84}" destId="{F8BB53C4-2834-48DD-8467-4E95F95451F2}" srcOrd="3" destOrd="0" presId="urn:microsoft.com/office/officeart/2018/5/layout/IconLeafLabelList"/>
    <dgm:cxn modelId="{B78B1091-E456-4BF7-88FC-6C2831AB429D}" type="presParOf" srcId="{6234928F-01E3-4C4A-B922-8E80BDBCED8F}" destId="{FE9BF9C2-7085-4BA1-AD3A-949BD722BF72}" srcOrd="1" destOrd="0" presId="urn:microsoft.com/office/officeart/2018/5/layout/IconLeafLabelList"/>
    <dgm:cxn modelId="{4B801AEB-BAF8-41E3-996E-28BE4ED19B1F}" type="presParOf" srcId="{6234928F-01E3-4C4A-B922-8E80BDBCED8F}" destId="{88548D7E-321C-49E1-BCD1-9F086486EE2B}" srcOrd="2" destOrd="0" presId="urn:microsoft.com/office/officeart/2018/5/layout/IconLeafLabelList"/>
    <dgm:cxn modelId="{F36C5977-93A0-449A-A5A6-098F63AF35A8}" type="presParOf" srcId="{88548D7E-321C-49E1-BCD1-9F086486EE2B}" destId="{78EFFBCA-0186-4D8A-A7AA-89BBFD40E091}" srcOrd="0" destOrd="0" presId="urn:microsoft.com/office/officeart/2018/5/layout/IconLeafLabelList"/>
    <dgm:cxn modelId="{39B23943-DA14-4735-84D7-AA4CEADD9EA0}" type="presParOf" srcId="{88548D7E-321C-49E1-BCD1-9F086486EE2B}" destId="{F8EA71A5-5858-46C4-83A0-263E3B9144B0}" srcOrd="1" destOrd="0" presId="urn:microsoft.com/office/officeart/2018/5/layout/IconLeafLabelList"/>
    <dgm:cxn modelId="{47FEDA17-B2EE-4279-82B2-4AAC26202F44}" type="presParOf" srcId="{88548D7E-321C-49E1-BCD1-9F086486EE2B}" destId="{02252D90-7FE5-4666-8AFA-CE46254BF023}" srcOrd="2" destOrd="0" presId="urn:microsoft.com/office/officeart/2018/5/layout/IconLeafLabelList"/>
    <dgm:cxn modelId="{796C5C02-E506-45E2-A7FB-40AAD59755ED}" type="presParOf" srcId="{88548D7E-321C-49E1-BCD1-9F086486EE2B}" destId="{95C587B0-22A8-410D-9F1F-44685C5CA093}" srcOrd="3" destOrd="0" presId="urn:microsoft.com/office/officeart/2018/5/layout/IconLeafLabelList"/>
    <dgm:cxn modelId="{4EE4EB45-CAAC-4B58-B4C3-FBA47CDADBF6}" type="presParOf" srcId="{6234928F-01E3-4C4A-B922-8E80BDBCED8F}" destId="{76E639FA-8122-43CD-B100-B0D420BC406F}" srcOrd="3" destOrd="0" presId="urn:microsoft.com/office/officeart/2018/5/layout/IconLeafLabelList"/>
    <dgm:cxn modelId="{C5CAA1F1-4D34-4B25-9D14-9C2CC69A91F6}" type="presParOf" srcId="{6234928F-01E3-4C4A-B922-8E80BDBCED8F}" destId="{7F58693A-7B0C-4519-90C0-F3E8F993B1AE}" srcOrd="4" destOrd="0" presId="urn:microsoft.com/office/officeart/2018/5/layout/IconLeafLabelList"/>
    <dgm:cxn modelId="{AC0CFD6D-BB52-4466-8877-A6C3C827FC72}" type="presParOf" srcId="{7F58693A-7B0C-4519-90C0-F3E8F993B1AE}" destId="{8F657A61-CD9E-4F5D-8224-4D0B187E8578}" srcOrd="0" destOrd="0" presId="urn:microsoft.com/office/officeart/2018/5/layout/IconLeafLabelList"/>
    <dgm:cxn modelId="{8EDAD17F-6E11-405C-BB6D-F70525EF22AB}" type="presParOf" srcId="{7F58693A-7B0C-4519-90C0-F3E8F993B1AE}" destId="{0FD5EA4C-A047-4DEC-B491-67D97753C40B}" srcOrd="1" destOrd="0" presId="urn:microsoft.com/office/officeart/2018/5/layout/IconLeafLabelList"/>
    <dgm:cxn modelId="{1FFC1DAF-67D9-480F-A509-A13AAFE11BC1}" type="presParOf" srcId="{7F58693A-7B0C-4519-90C0-F3E8F993B1AE}" destId="{FF6780D0-3F25-4706-BF36-03887F32CFA9}" srcOrd="2" destOrd="0" presId="urn:microsoft.com/office/officeart/2018/5/layout/IconLeafLabelList"/>
    <dgm:cxn modelId="{61FE4458-6E99-4830-A9DD-5DBD367ED3BE}" type="presParOf" srcId="{7F58693A-7B0C-4519-90C0-F3E8F993B1AE}" destId="{B2FDDB0C-D119-4C2D-B5D1-F5DF35EFDBEB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8C7B03-8F72-144D-82D2-BD08E2EEF8AE}">
      <dsp:nvSpPr>
        <dsp:cNvPr id="0" name=""/>
        <dsp:cNvSpPr/>
      </dsp:nvSpPr>
      <dsp:spPr>
        <a:xfrm>
          <a:off x="2850052" y="685988"/>
          <a:ext cx="52933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9335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00721" y="728908"/>
        <a:ext cx="27996" cy="5599"/>
      </dsp:txXfrm>
    </dsp:sp>
    <dsp:sp modelId="{C7502DB4-3902-AB43-80DA-0C1A2DA34632}">
      <dsp:nvSpPr>
        <dsp:cNvPr id="0" name=""/>
        <dsp:cNvSpPr/>
      </dsp:nvSpPr>
      <dsp:spPr>
        <a:xfrm>
          <a:off x="417351" y="1358"/>
          <a:ext cx="2434500" cy="14607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293" tIns="125219" rIns="119293" bIns="125219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1950’s-60’s</a:t>
          </a:r>
        </a:p>
      </dsp:txBody>
      <dsp:txXfrm>
        <a:off x="417351" y="1358"/>
        <a:ext cx="2434500" cy="1460700"/>
      </dsp:txXfrm>
    </dsp:sp>
    <dsp:sp modelId="{246F81B5-9B34-0F41-961D-6668E28D2F5D}">
      <dsp:nvSpPr>
        <dsp:cNvPr id="0" name=""/>
        <dsp:cNvSpPr/>
      </dsp:nvSpPr>
      <dsp:spPr>
        <a:xfrm>
          <a:off x="1634602" y="1460258"/>
          <a:ext cx="2994435" cy="529335"/>
        </a:xfrm>
        <a:custGeom>
          <a:avLst/>
          <a:gdLst/>
          <a:ahLst/>
          <a:cxnLst/>
          <a:rect l="0" t="0" r="0" b="0"/>
          <a:pathLst>
            <a:path>
              <a:moveTo>
                <a:pt x="2994435" y="0"/>
              </a:moveTo>
              <a:lnTo>
                <a:pt x="2994435" y="281767"/>
              </a:lnTo>
              <a:lnTo>
                <a:pt x="0" y="281767"/>
              </a:lnTo>
              <a:lnTo>
                <a:pt x="0" y="529335"/>
              </a:lnTo>
            </a:path>
          </a:pathLst>
        </a:custGeom>
        <a:noFill/>
        <a:ln w="635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55661" y="1722126"/>
        <a:ext cx="152316" cy="5599"/>
      </dsp:txXfrm>
    </dsp:sp>
    <dsp:sp modelId="{A1339ABA-C40A-F94A-9862-923669519391}">
      <dsp:nvSpPr>
        <dsp:cNvPr id="0" name=""/>
        <dsp:cNvSpPr/>
      </dsp:nvSpPr>
      <dsp:spPr>
        <a:xfrm>
          <a:off x="3411787" y="1358"/>
          <a:ext cx="2434500" cy="1460700"/>
        </a:xfrm>
        <a:prstGeom prst="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293" tIns="125219" rIns="119293" bIns="125219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Allison and Barrett- Reduce EGJ intraabdominal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20 years 50 % failed </a:t>
          </a:r>
        </a:p>
      </dsp:txBody>
      <dsp:txXfrm>
        <a:off x="3411787" y="1358"/>
        <a:ext cx="2434500" cy="1460700"/>
      </dsp:txXfrm>
    </dsp:sp>
    <dsp:sp modelId="{6F3A2D57-B0B5-2849-BAAD-2FA56AF42F15}">
      <dsp:nvSpPr>
        <dsp:cNvPr id="0" name=""/>
        <dsp:cNvSpPr/>
      </dsp:nvSpPr>
      <dsp:spPr>
        <a:xfrm>
          <a:off x="2850052" y="2706624"/>
          <a:ext cx="52933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9335" y="45720"/>
              </a:lnTo>
            </a:path>
          </a:pathLst>
        </a:custGeom>
        <a:noFill/>
        <a:ln w="635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00721" y="2749544"/>
        <a:ext cx="27996" cy="5599"/>
      </dsp:txXfrm>
    </dsp:sp>
    <dsp:sp modelId="{23A355A1-BE0E-CE4E-86F5-592C410DE8E4}">
      <dsp:nvSpPr>
        <dsp:cNvPr id="0" name=""/>
        <dsp:cNvSpPr/>
      </dsp:nvSpPr>
      <dsp:spPr>
        <a:xfrm>
          <a:off x="417351" y="2021993"/>
          <a:ext cx="2434500" cy="1460700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293" tIns="125219" rIns="119293" bIns="125219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Nissen- Cardio-Phrenic Angle </a:t>
          </a:r>
        </a:p>
      </dsp:txBody>
      <dsp:txXfrm>
        <a:off x="417351" y="2021993"/>
        <a:ext cx="2434500" cy="1460700"/>
      </dsp:txXfrm>
    </dsp:sp>
    <dsp:sp modelId="{E31B8D43-9D28-6046-ACD2-9A84B5AB86C8}">
      <dsp:nvSpPr>
        <dsp:cNvPr id="0" name=""/>
        <dsp:cNvSpPr/>
      </dsp:nvSpPr>
      <dsp:spPr>
        <a:xfrm>
          <a:off x="1634602" y="3480894"/>
          <a:ext cx="2994435" cy="529335"/>
        </a:xfrm>
        <a:custGeom>
          <a:avLst/>
          <a:gdLst/>
          <a:ahLst/>
          <a:cxnLst/>
          <a:rect l="0" t="0" r="0" b="0"/>
          <a:pathLst>
            <a:path>
              <a:moveTo>
                <a:pt x="2994435" y="0"/>
              </a:moveTo>
              <a:lnTo>
                <a:pt x="2994435" y="281767"/>
              </a:lnTo>
              <a:lnTo>
                <a:pt x="0" y="281767"/>
              </a:lnTo>
              <a:lnTo>
                <a:pt x="0" y="529335"/>
              </a:lnTo>
            </a:path>
          </a:pathLst>
        </a:custGeom>
        <a:noFill/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55661" y="3742762"/>
        <a:ext cx="152316" cy="5599"/>
      </dsp:txXfrm>
    </dsp:sp>
    <dsp:sp modelId="{DD42071D-8DAC-E94D-A076-BCD4D3807632}">
      <dsp:nvSpPr>
        <dsp:cNvPr id="0" name=""/>
        <dsp:cNvSpPr/>
      </dsp:nvSpPr>
      <dsp:spPr>
        <a:xfrm>
          <a:off x="3411787" y="2021993"/>
          <a:ext cx="2434500" cy="1460700"/>
        </a:xfrm>
        <a:prstGeom prst="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293" tIns="125219" rIns="119293" bIns="125219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Collis- Length</a:t>
          </a:r>
        </a:p>
      </dsp:txBody>
      <dsp:txXfrm>
        <a:off x="3411787" y="2021993"/>
        <a:ext cx="2434500" cy="1460700"/>
      </dsp:txXfrm>
    </dsp:sp>
    <dsp:sp modelId="{C8BCE0C6-6276-5F4C-8CFB-90CBF9DF972F}">
      <dsp:nvSpPr>
        <dsp:cNvPr id="0" name=""/>
        <dsp:cNvSpPr/>
      </dsp:nvSpPr>
      <dsp:spPr>
        <a:xfrm>
          <a:off x="417351" y="4042629"/>
          <a:ext cx="2434500" cy="1460700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293" tIns="125219" rIns="119293" bIns="125219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Hill- Gastroesophageal Valve (</a:t>
          </a:r>
          <a:r>
            <a:rPr lang="en-US" sz="1800" kern="1200" dirty="0" err="1"/>
            <a:t>Phrenoesophageal</a:t>
          </a:r>
          <a:r>
            <a:rPr lang="en-US" sz="1800" kern="1200" dirty="0"/>
            <a:t> Ligaments)</a:t>
          </a:r>
        </a:p>
      </dsp:txBody>
      <dsp:txXfrm>
        <a:off x="417351" y="4042629"/>
        <a:ext cx="2434500" cy="14607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E98FFE-CBF5-4883-8437-8CD35D14B244}">
      <dsp:nvSpPr>
        <dsp:cNvPr id="0" name=""/>
        <dsp:cNvSpPr/>
      </dsp:nvSpPr>
      <dsp:spPr>
        <a:xfrm>
          <a:off x="2170962" y="1939"/>
          <a:ext cx="2442333" cy="93282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GEJ Position</a:t>
          </a:r>
        </a:p>
      </dsp:txBody>
      <dsp:txXfrm>
        <a:off x="2216499" y="47476"/>
        <a:ext cx="2351259" cy="841747"/>
      </dsp:txXfrm>
    </dsp:sp>
    <dsp:sp modelId="{654C2445-3C5D-4F71-8892-75A69813FE91}">
      <dsp:nvSpPr>
        <dsp:cNvPr id="0" name=""/>
        <dsp:cNvSpPr/>
      </dsp:nvSpPr>
      <dsp:spPr>
        <a:xfrm>
          <a:off x="2170962" y="981401"/>
          <a:ext cx="2442333" cy="932821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Phrenoesophageal</a:t>
          </a:r>
          <a:r>
            <a:rPr lang="en-US" sz="2100" kern="1200" dirty="0"/>
            <a:t> Ligaments</a:t>
          </a:r>
        </a:p>
      </dsp:txBody>
      <dsp:txXfrm>
        <a:off x="2216499" y="1026938"/>
        <a:ext cx="2351259" cy="841747"/>
      </dsp:txXfrm>
    </dsp:sp>
    <dsp:sp modelId="{346AD1C4-971B-4665-9493-6008321B23CD}">
      <dsp:nvSpPr>
        <dsp:cNvPr id="0" name=""/>
        <dsp:cNvSpPr/>
      </dsp:nvSpPr>
      <dsp:spPr>
        <a:xfrm>
          <a:off x="2170962" y="1960864"/>
          <a:ext cx="2442333" cy="932821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LES/HPZ</a:t>
          </a:r>
        </a:p>
      </dsp:txBody>
      <dsp:txXfrm>
        <a:off x="2216499" y="2006401"/>
        <a:ext cx="2351259" cy="841747"/>
      </dsp:txXfrm>
    </dsp:sp>
    <dsp:sp modelId="{D2768ED7-61BB-44B4-82F7-3BE0DC57470C}">
      <dsp:nvSpPr>
        <dsp:cNvPr id="0" name=""/>
        <dsp:cNvSpPr/>
      </dsp:nvSpPr>
      <dsp:spPr>
        <a:xfrm>
          <a:off x="2170962" y="2940326"/>
          <a:ext cx="2442333" cy="932821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Gastroesophageal Valve- GEV</a:t>
          </a:r>
        </a:p>
      </dsp:txBody>
      <dsp:txXfrm>
        <a:off x="2216499" y="2985863"/>
        <a:ext cx="2351259" cy="8417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51FB9A-0508-204D-9C15-1A1113B83563}">
      <dsp:nvSpPr>
        <dsp:cNvPr id="0" name=""/>
        <dsp:cNvSpPr/>
      </dsp:nvSpPr>
      <dsp:spPr>
        <a:xfrm rot="16200000">
          <a:off x="1032" y="598179"/>
          <a:ext cx="2488229" cy="2488229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Fundoplication with PEH Repair</a:t>
          </a:r>
        </a:p>
      </dsp:txBody>
      <dsp:txXfrm rot="5400000">
        <a:off x="1032" y="1220236"/>
        <a:ext cx="2052789" cy="1244115"/>
      </dsp:txXfrm>
    </dsp:sp>
    <dsp:sp modelId="{BC24C6FE-052A-AD4C-8B98-2F81199E0C10}">
      <dsp:nvSpPr>
        <dsp:cNvPr id="0" name=""/>
        <dsp:cNvSpPr/>
      </dsp:nvSpPr>
      <dsp:spPr>
        <a:xfrm rot="5400000">
          <a:off x="2668525" y="598179"/>
          <a:ext cx="2488229" cy="2488229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++ Weak Evidence</a:t>
          </a:r>
        </a:p>
      </dsp:txBody>
      <dsp:txXfrm rot="-5400000">
        <a:off x="3103965" y="1220236"/>
        <a:ext cx="2052789" cy="124411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620DD5-E92B-964A-B538-9991C5B58C39}">
      <dsp:nvSpPr>
        <dsp:cNvPr id="0" name=""/>
        <dsp:cNvSpPr/>
      </dsp:nvSpPr>
      <dsp:spPr>
        <a:xfrm>
          <a:off x="0" y="361976"/>
          <a:ext cx="4991629" cy="12820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7406" tIns="458216" rIns="387406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First 11 PEH-Cruroplasty+Nissen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12 PEH- Cruroplasty only</a:t>
          </a:r>
        </a:p>
      </dsp:txBody>
      <dsp:txXfrm>
        <a:off x="0" y="361976"/>
        <a:ext cx="4991629" cy="1282049"/>
      </dsp:txXfrm>
    </dsp:sp>
    <dsp:sp modelId="{C665F570-F2E9-C04B-9864-2C9D2A366BD9}">
      <dsp:nvSpPr>
        <dsp:cNvPr id="0" name=""/>
        <dsp:cNvSpPr/>
      </dsp:nvSpPr>
      <dsp:spPr>
        <a:xfrm>
          <a:off x="249581" y="37256"/>
          <a:ext cx="3494140" cy="6494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2070" tIns="0" rIns="13207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Prospective 23 patients</a:t>
          </a:r>
        </a:p>
      </dsp:txBody>
      <dsp:txXfrm>
        <a:off x="281284" y="68959"/>
        <a:ext cx="3430734" cy="586034"/>
      </dsp:txXfrm>
    </dsp:sp>
    <dsp:sp modelId="{DB61BA41-7CEC-1B40-AD81-84EE47CEBEC1}">
      <dsp:nvSpPr>
        <dsp:cNvPr id="0" name=""/>
        <dsp:cNvSpPr/>
      </dsp:nvSpPr>
      <dsp:spPr>
        <a:xfrm>
          <a:off x="0" y="2087546"/>
          <a:ext cx="4991629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9A12097-10A5-B54B-8457-13F88CDAC6C1}">
      <dsp:nvSpPr>
        <dsp:cNvPr id="0" name=""/>
        <dsp:cNvSpPr/>
      </dsp:nvSpPr>
      <dsp:spPr>
        <a:xfrm>
          <a:off x="249581" y="1762826"/>
          <a:ext cx="3494140" cy="6494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2070" tIns="0" rIns="13207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Dysphagia &gt; with Wrap</a:t>
          </a:r>
        </a:p>
      </dsp:txBody>
      <dsp:txXfrm>
        <a:off x="281284" y="1794529"/>
        <a:ext cx="3430734" cy="586034"/>
      </dsp:txXfrm>
    </dsp:sp>
    <dsp:sp modelId="{4D69B360-4B55-1540-8863-C242DED8C281}">
      <dsp:nvSpPr>
        <dsp:cNvPr id="0" name=""/>
        <dsp:cNvSpPr/>
      </dsp:nvSpPr>
      <dsp:spPr>
        <a:xfrm>
          <a:off x="0" y="3085466"/>
          <a:ext cx="4991629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1E1BC5A-E915-7C4C-82B6-1197A4946B58}">
      <dsp:nvSpPr>
        <dsp:cNvPr id="0" name=""/>
        <dsp:cNvSpPr/>
      </dsp:nvSpPr>
      <dsp:spPr>
        <a:xfrm>
          <a:off x="249581" y="2760746"/>
          <a:ext cx="3494140" cy="6494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2070" tIns="0" rIns="13207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No difference in Reflux</a:t>
          </a:r>
        </a:p>
      </dsp:txBody>
      <dsp:txXfrm>
        <a:off x="281284" y="2792449"/>
        <a:ext cx="3430734" cy="5860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9321B5-CABD-A444-8215-B9444213835A}">
      <dsp:nvSpPr>
        <dsp:cNvPr id="0" name=""/>
        <dsp:cNvSpPr/>
      </dsp:nvSpPr>
      <dsp:spPr>
        <a:xfrm>
          <a:off x="0" y="301682"/>
          <a:ext cx="5395744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D80483-6377-F14B-9945-AC7FA41156CD}">
      <dsp:nvSpPr>
        <dsp:cNvPr id="0" name=""/>
        <dsp:cNvSpPr/>
      </dsp:nvSpPr>
      <dsp:spPr>
        <a:xfrm>
          <a:off x="269787" y="109802"/>
          <a:ext cx="3777020" cy="3837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762" tIns="0" rIns="142762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RCT</a:t>
          </a:r>
        </a:p>
      </dsp:txBody>
      <dsp:txXfrm>
        <a:off x="288521" y="128536"/>
        <a:ext cx="3739552" cy="346292"/>
      </dsp:txXfrm>
    </dsp:sp>
    <dsp:sp modelId="{04F5A7EF-9AF3-B34E-AB60-DA2D496BD1CD}">
      <dsp:nvSpPr>
        <dsp:cNvPr id="0" name=""/>
        <dsp:cNvSpPr/>
      </dsp:nvSpPr>
      <dsp:spPr>
        <a:xfrm>
          <a:off x="0" y="891362"/>
          <a:ext cx="5395744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E70F1E-23C2-4540-A219-ABF5C6DCEA66}">
      <dsp:nvSpPr>
        <dsp:cNvPr id="0" name=""/>
        <dsp:cNvSpPr/>
      </dsp:nvSpPr>
      <dsp:spPr>
        <a:xfrm>
          <a:off x="269787" y="699482"/>
          <a:ext cx="3777020" cy="3837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762" tIns="0" rIns="142762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40 patients</a:t>
          </a:r>
        </a:p>
      </dsp:txBody>
      <dsp:txXfrm>
        <a:off x="288521" y="718216"/>
        <a:ext cx="3739552" cy="346292"/>
      </dsp:txXfrm>
    </dsp:sp>
    <dsp:sp modelId="{25259C34-2F90-B944-A5A3-35DA93054BBE}">
      <dsp:nvSpPr>
        <dsp:cNvPr id="0" name=""/>
        <dsp:cNvSpPr/>
      </dsp:nvSpPr>
      <dsp:spPr>
        <a:xfrm>
          <a:off x="0" y="1481042"/>
          <a:ext cx="5395744" cy="5528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8770" tIns="270764" rIns="418770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Gastropexy vs Floppy Nissen</a:t>
          </a:r>
        </a:p>
      </dsp:txBody>
      <dsp:txXfrm>
        <a:off x="0" y="1481042"/>
        <a:ext cx="5395744" cy="552825"/>
      </dsp:txXfrm>
    </dsp:sp>
    <dsp:sp modelId="{8FD1D995-08AD-8145-A6A2-9E9533A082AD}">
      <dsp:nvSpPr>
        <dsp:cNvPr id="0" name=""/>
        <dsp:cNvSpPr/>
      </dsp:nvSpPr>
      <dsp:spPr>
        <a:xfrm>
          <a:off x="269787" y="1289162"/>
          <a:ext cx="3777020" cy="3837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762" tIns="0" rIns="142762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Laparoscopic PEH repair-Mesh</a:t>
          </a:r>
        </a:p>
      </dsp:txBody>
      <dsp:txXfrm>
        <a:off x="288521" y="1307896"/>
        <a:ext cx="3739552" cy="346292"/>
      </dsp:txXfrm>
    </dsp:sp>
    <dsp:sp modelId="{55CCE86B-B1CF-0B4B-9028-AB1BA6B98C4D}">
      <dsp:nvSpPr>
        <dsp:cNvPr id="0" name=""/>
        <dsp:cNvSpPr/>
      </dsp:nvSpPr>
      <dsp:spPr>
        <a:xfrm>
          <a:off x="0" y="2295947"/>
          <a:ext cx="5395744" cy="98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8770" tIns="270764" rIns="418770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3 month &gt; DeMeester score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12 month&gt; Reflux score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Gastropexy 12 month &gt;Esophagitis </a:t>
          </a:r>
        </a:p>
      </dsp:txBody>
      <dsp:txXfrm>
        <a:off x="0" y="2295947"/>
        <a:ext cx="5395744" cy="982800"/>
      </dsp:txXfrm>
    </dsp:sp>
    <dsp:sp modelId="{C0CFD734-5331-EF48-9823-9E4A6A9DD9C8}">
      <dsp:nvSpPr>
        <dsp:cNvPr id="0" name=""/>
        <dsp:cNvSpPr/>
      </dsp:nvSpPr>
      <dsp:spPr>
        <a:xfrm>
          <a:off x="269787" y="2104067"/>
          <a:ext cx="3777020" cy="3837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762" tIns="0" rIns="142762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Gastropexy </a:t>
          </a:r>
        </a:p>
      </dsp:txBody>
      <dsp:txXfrm>
        <a:off x="288521" y="2122801"/>
        <a:ext cx="3739552" cy="346292"/>
      </dsp:txXfrm>
    </dsp:sp>
    <dsp:sp modelId="{AD91275A-7B7A-AA49-9F72-C644B6E9B3C8}">
      <dsp:nvSpPr>
        <dsp:cNvPr id="0" name=""/>
        <dsp:cNvSpPr/>
      </dsp:nvSpPr>
      <dsp:spPr>
        <a:xfrm>
          <a:off x="0" y="3540827"/>
          <a:ext cx="5395744" cy="5528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8770" tIns="270764" rIns="418770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Dysphagia, gas bloat and QOL</a:t>
          </a:r>
        </a:p>
      </dsp:txBody>
      <dsp:txXfrm>
        <a:off x="0" y="3540827"/>
        <a:ext cx="5395744" cy="552825"/>
      </dsp:txXfrm>
    </dsp:sp>
    <dsp:sp modelId="{5D5A78AF-0179-A447-A3AA-0F9E9B57842F}">
      <dsp:nvSpPr>
        <dsp:cNvPr id="0" name=""/>
        <dsp:cNvSpPr/>
      </dsp:nvSpPr>
      <dsp:spPr>
        <a:xfrm>
          <a:off x="269787" y="3348947"/>
          <a:ext cx="3777020" cy="3837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762" tIns="0" rIns="142762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Gastropexy =Nissen</a:t>
          </a:r>
        </a:p>
      </dsp:txBody>
      <dsp:txXfrm>
        <a:off x="288521" y="3367681"/>
        <a:ext cx="3739552" cy="34629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A33288-2562-D44C-A7E9-0FEA49A1F70D}">
      <dsp:nvSpPr>
        <dsp:cNvPr id="0" name=""/>
        <dsp:cNvSpPr/>
      </dsp:nvSpPr>
      <dsp:spPr>
        <a:xfrm>
          <a:off x="3170" y="919272"/>
          <a:ext cx="2263407" cy="14372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01C1A9-A652-B147-A6B6-EE9675069E8C}">
      <dsp:nvSpPr>
        <dsp:cNvPr id="0" name=""/>
        <dsp:cNvSpPr/>
      </dsp:nvSpPr>
      <dsp:spPr>
        <a:xfrm>
          <a:off x="254659" y="1158188"/>
          <a:ext cx="2263407" cy="14372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0" kern="1200"/>
            <a:t>-10-year study in the European Herniamed registry</a:t>
          </a:r>
          <a:endParaRPr lang="en-US" sz="2100" kern="1200"/>
        </a:p>
      </dsp:txBody>
      <dsp:txXfrm>
        <a:off x="296755" y="1200284"/>
        <a:ext cx="2179215" cy="1353072"/>
      </dsp:txXfrm>
    </dsp:sp>
    <dsp:sp modelId="{B958284F-FD1D-2D4E-BD7F-F7C88114BAF0}">
      <dsp:nvSpPr>
        <dsp:cNvPr id="0" name=""/>
        <dsp:cNvSpPr/>
      </dsp:nvSpPr>
      <dsp:spPr>
        <a:xfrm>
          <a:off x="2769557" y="919272"/>
          <a:ext cx="2263407" cy="14372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382D41-F758-6D4F-8CD4-8B9836CBEA5B}">
      <dsp:nvSpPr>
        <dsp:cNvPr id="0" name=""/>
        <dsp:cNvSpPr/>
      </dsp:nvSpPr>
      <dsp:spPr>
        <a:xfrm>
          <a:off x="3021047" y="1158188"/>
          <a:ext cx="2263407" cy="14372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/>
            <a:t>-17,328 patients elective Hiatal Hernia repair</a:t>
          </a:r>
          <a:endParaRPr lang="en-US" sz="2100" kern="1200"/>
        </a:p>
      </dsp:txBody>
      <dsp:txXfrm>
        <a:off x="3063143" y="1200284"/>
        <a:ext cx="2179215" cy="1353072"/>
      </dsp:txXfrm>
    </dsp:sp>
    <dsp:sp modelId="{2C1CB2CF-01CB-F14E-96CF-B6FC475E2A61}">
      <dsp:nvSpPr>
        <dsp:cNvPr id="0" name=""/>
        <dsp:cNvSpPr/>
      </dsp:nvSpPr>
      <dsp:spPr>
        <a:xfrm>
          <a:off x="5535944" y="919272"/>
          <a:ext cx="2263407" cy="14372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B6045F-146F-5A43-881A-50361CAA88EF}">
      <dsp:nvSpPr>
        <dsp:cNvPr id="0" name=""/>
        <dsp:cNvSpPr/>
      </dsp:nvSpPr>
      <dsp:spPr>
        <a:xfrm>
          <a:off x="5787434" y="1158188"/>
          <a:ext cx="2263407" cy="14372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0" kern="1200"/>
            <a:t>-Fundoplications decreased from 90% to 74% </a:t>
          </a:r>
          <a:endParaRPr lang="en-US" sz="2100" kern="1200"/>
        </a:p>
      </dsp:txBody>
      <dsp:txXfrm>
        <a:off x="5829530" y="1200284"/>
        <a:ext cx="2179215" cy="1353072"/>
      </dsp:txXfrm>
    </dsp:sp>
    <dsp:sp modelId="{16A9C1AB-3152-AE49-B363-2F36D3EB992A}">
      <dsp:nvSpPr>
        <dsp:cNvPr id="0" name=""/>
        <dsp:cNvSpPr/>
      </dsp:nvSpPr>
      <dsp:spPr>
        <a:xfrm>
          <a:off x="8302332" y="919272"/>
          <a:ext cx="2263407" cy="14372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C1479B-7007-4247-A3FE-C3396BBA8DB0}">
      <dsp:nvSpPr>
        <dsp:cNvPr id="0" name=""/>
        <dsp:cNvSpPr/>
      </dsp:nvSpPr>
      <dsp:spPr>
        <a:xfrm>
          <a:off x="8553822" y="1158188"/>
          <a:ext cx="2263407" cy="14372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0" kern="1200"/>
            <a:t>Other techniques 20.9%</a:t>
          </a:r>
          <a:endParaRPr lang="en-US" sz="2100" kern="1200"/>
        </a:p>
      </dsp:txBody>
      <dsp:txXfrm>
        <a:off x="8595918" y="1200284"/>
        <a:ext cx="2179215" cy="135307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71B59C-5A75-4265-BE42-260999942E8A}">
      <dsp:nvSpPr>
        <dsp:cNvPr id="0" name=""/>
        <dsp:cNvSpPr/>
      </dsp:nvSpPr>
      <dsp:spPr>
        <a:xfrm>
          <a:off x="718664" y="453902"/>
          <a:ext cx="1955812" cy="1955812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2B8BF-3A8A-4876-B92E-8535A2D0E660}">
      <dsp:nvSpPr>
        <dsp:cNvPr id="0" name=""/>
        <dsp:cNvSpPr/>
      </dsp:nvSpPr>
      <dsp:spPr>
        <a:xfrm>
          <a:off x="1135476" y="870714"/>
          <a:ext cx="1122187" cy="1122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BB53C4-2834-48DD-8467-4E95F95451F2}">
      <dsp:nvSpPr>
        <dsp:cNvPr id="0" name=""/>
        <dsp:cNvSpPr/>
      </dsp:nvSpPr>
      <dsp:spPr>
        <a:xfrm>
          <a:off x="93445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 dirty="0"/>
            <a:t>Prevention of Gastroesophageal Reflux Disease is a trade-off </a:t>
          </a:r>
        </a:p>
      </dsp:txBody>
      <dsp:txXfrm>
        <a:off x="93445" y="3018902"/>
        <a:ext cx="3206250" cy="720000"/>
      </dsp:txXfrm>
    </dsp:sp>
    <dsp:sp modelId="{78EFFBCA-0186-4D8A-A7AA-89BBFD40E091}">
      <dsp:nvSpPr>
        <dsp:cNvPr id="0" name=""/>
        <dsp:cNvSpPr/>
      </dsp:nvSpPr>
      <dsp:spPr>
        <a:xfrm>
          <a:off x="4486008" y="453902"/>
          <a:ext cx="1955812" cy="1955812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EA71A5-5858-46C4-83A0-263E3B9144B0}">
      <dsp:nvSpPr>
        <dsp:cNvPr id="0" name=""/>
        <dsp:cNvSpPr/>
      </dsp:nvSpPr>
      <dsp:spPr>
        <a:xfrm>
          <a:off x="4902820" y="870714"/>
          <a:ext cx="1122187" cy="11221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C587B0-22A8-410D-9F1F-44685C5CA093}">
      <dsp:nvSpPr>
        <dsp:cNvPr id="0" name=""/>
        <dsp:cNvSpPr/>
      </dsp:nvSpPr>
      <dsp:spPr>
        <a:xfrm>
          <a:off x="3860789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 dirty="0"/>
            <a:t>Risk vs benefits</a:t>
          </a:r>
        </a:p>
      </dsp:txBody>
      <dsp:txXfrm>
        <a:off x="3860789" y="3018902"/>
        <a:ext cx="3206250" cy="720000"/>
      </dsp:txXfrm>
    </dsp:sp>
    <dsp:sp modelId="{8F657A61-CD9E-4F5D-8224-4D0B187E8578}">
      <dsp:nvSpPr>
        <dsp:cNvPr id="0" name=""/>
        <dsp:cNvSpPr/>
      </dsp:nvSpPr>
      <dsp:spPr>
        <a:xfrm>
          <a:off x="8253352" y="453902"/>
          <a:ext cx="1955812" cy="1955812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D5EA4C-A047-4DEC-B491-67D97753C40B}">
      <dsp:nvSpPr>
        <dsp:cNvPr id="0" name=""/>
        <dsp:cNvSpPr/>
      </dsp:nvSpPr>
      <dsp:spPr>
        <a:xfrm>
          <a:off x="8670164" y="870714"/>
          <a:ext cx="1122187" cy="11221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FDDB0C-D119-4C2D-B5D1-F5DF35EFDBEB}">
      <dsp:nvSpPr>
        <dsp:cNvPr id="0" name=""/>
        <dsp:cNvSpPr/>
      </dsp:nvSpPr>
      <dsp:spPr>
        <a:xfrm>
          <a:off x="7628133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 dirty="0"/>
            <a:t>What is the goal</a:t>
          </a:r>
        </a:p>
      </dsp:txBody>
      <dsp:txXfrm>
        <a:off x="7628133" y="3018902"/>
        <a:ext cx="32062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76521-CE50-2B4B-B6FD-5F45E1763204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082D73-0A77-614D-90EB-50EA71A2D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5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is the highest profile patient Nissen had and what type of wrap did he do?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82D73-0A77-614D-90EB-50EA71A2DB1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81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Length diameter and flap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82D73-0A77-614D-90EB-50EA71A2DB1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646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82D73-0A77-614D-90EB-50EA71A2DB1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295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26F7A-817A-5B9C-F538-9064D2188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E83A6B-A105-F8AB-0C85-5AD987511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C4342-5901-8637-4B67-C29E1955C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7A756-553B-45CA-A077-3A4CC069A4CE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FA80F-37F6-8DF8-0BAF-EEBE0C824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A78C0-0DDF-F181-E72C-B44143025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9D017-FAFE-4902-9812-6BD9A0E4E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3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55324-F901-DB9C-DB0A-06BD6BDEB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ADEF2B-B45D-FFFA-6FEA-5476EDE132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FA674-1A2E-C568-D252-9BB9593BE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7A756-553B-45CA-A077-3A4CC069A4CE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F096CB-363C-56F2-B08F-1667C78E6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A3251D-17D0-F82B-E6A9-D8F29D6D9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9D017-FAFE-4902-9812-6BD9A0E4E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42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9043D8-5F3A-9354-F339-87EAC6C100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DC852B-6A56-F894-1083-6524DF741D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158A2-5CA8-F114-ACB2-FC62F4E24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7A756-553B-45CA-A077-3A4CC069A4CE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0DD5D-50F9-F948-A758-8126AA860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933EC-3ACA-6092-1F8C-941DEDCEE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9D017-FAFE-4902-9812-6BD9A0E4E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614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4B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53" y="5945854"/>
            <a:ext cx="1828800" cy="9235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3112" y="6354234"/>
            <a:ext cx="3386667" cy="266700"/>
          </a:xfrm>
          <a:prstGeom prst="rect">
            <a:avLst/>
          </a:prstGeom>
        </p:spPr>
      </p:pic>
      <p:pic>
        <p:nvPicPr>
          <p:cNvPr id="2" name="Picture 1" descr="Bar_RtAngle_7502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84" y="4006085"/>
            <a:ext cx="3045737" cy="11277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95676" y="1179824"/>
            <a:ext cx="9296400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ENCODE NORMAL</a:t>
            </a:r>
            <a:br>
              <a:rPr lang="en-US" dirty="0"/>
            </a:br>
            <a:r>
              <a:rPr lang="en-US" dirty="0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3546722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82392-023E-15E3-AE3A-976916370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37AFE-0062-ECB4-28A8-F80E746669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D3951-3C77-9003-DA3D-5D7745CAD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7A756-553B-45CA-A077-3A4CC069A4CE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3F2FB-9695-9731-D362-8647D6237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C7549-B594-8D0A-C8E0-533707D89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9D017-FAFE-4902-9812-6BD9A0E4E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388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F7E98-DED6-E78B-F9DE-F204135EA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260179-401D-8D81-3E3D-F91373215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9F613-D189-6800-089A-B300F7EA6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7A756-553B-45CA-A077-3A4CC069A4CE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AAADF6-6F3C-FBD2-4561-B90AD0734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3346F-C101-B150-CE6B-080E47FEB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9D017-FAFE-4902-9812-6BD9A0E4E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75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9B888-3E78-62D9-A065-CAF28985D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5DEC0-1BA6-7926-4095-415B0AFB22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C9312F-1C54-2F27-E0AA-592C0E3F58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955338-6EDC-B3D8-1286-4F94C6678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7A756-553B-45CA-A077-3A4CC069A4CE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22E483-EE0A-AAA8-BC8F-28AFEF1BB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757FC6-237D-F44B-2FAD-BD80C71D0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9D017-FAFE-4902-9812-6BD9A0E4E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33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9B633-1755-DA4E-C3D6-12F04B110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D9192-BBE6-49E7-6E97-29A9CEAD4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2C41AA-AC38-63B4-F09F-D4E35B1F9F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B0CE5D-4C56-31A8-5032-29B6D96187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9FB34-FAA0-C0B5-5A1C-8155D7C40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2A3957-0401-9214-5558-C01D5C535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7A756-553B-45CA-A077-3A4CC069A4CE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9738E4-E431-5240-2CD6-6F45FD5E8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006A0A-89E7-F89D-D430-28BFE0393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9D017-FAFE-4902-9812-6BD9A0E4E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430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F6F32-8FB9-1A09-84BB-851B57F42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3A9D13-A934-6C9B-FB74-4F62C09A6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7A756-553B-45CA-A077-3A4CC069A4CE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895CB6-9ADA-EA0E-20A6-CE54789A1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7B4EAA-2105-E628-BE5D-8B6C10BF9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9D017-FAFE-4902-9812-6BD9A0E4E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470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96466D-EE7B-037F-62DB-408DC18E0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7A756-553B-45CA-A077-3A4CC069A4CE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2EF1AF-72E2-0B0D-0BC7-64F38955E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40BBCE-9B27-F22D-7BB1-F7352664C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9D017-FAFE-4902-9812-6BD9A0E4E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242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E08BB-B4C0-6F14-AE03-34308A150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56D50-28E1-D96E-7017-EA9D1529C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786ABA-550E-FAA3-F404-C77B54BCB3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C79D47-54A2-5FB3-7496-55DDDCFC8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7A756-553B-45CA-A077-3A4CC069A4CE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3E0850-4D09-7715-9296-675B3F54E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1DF43-392C-D9CD-F2E7-2ADA7D419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9D017-FAFE-4902-9812-6BD9A0E4E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344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8561D-3E70-4405-D088-D2FFF6106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2FAC9B-E418-3C42-AF0C-36C721EF87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09D55-64CF-D8EC-5B1C-E0756CABFC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E0D4D9-C332-9C3F-FD3A-2D461BA04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7A756-553B-45CA-A077-3A4CC069A4CE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075B38-400C-66D2-D5B1-66E78C37E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FFD95C-A528-A65A-5336-88BFB98C3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9D017-FAFE-4902-9812-6BD9A0E4E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688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030A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BA1BDC-2DBA-2B32-987D-E98264833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25F0C-94F4-8999-BA8A-5897829BD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9DD60-0428-77B6-73B4-643B85F1C6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7A756-553B-45CA-A077-3A4CC069A4CE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0D7911-2E53-AB16-C38F-58BE1AC31D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9A7531-D6EB-C307-881E-3B6CB8AC26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9D017-FAFE-4902-9812-6BD9A0E4E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223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Widder_A@ukw.d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sagepub.com/toc/guta/2/4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77/26345161221126961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9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1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22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23.jpeg"/><Relationship Id="rId9" Type="http://schemas.microsoft.com/office/2007/relationships/diagramDrawing" Target="../diagrams/drawing5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5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journal/Surgical-Endoscopy-1432-2218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ink.springer.com/article/10.1007/s00464-020-07789-w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exels.com/photo/selective-focus-photography-of-meat-on-grill-2491273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1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443C7C6-ED1E-19CC-D299-F9F2BC7F25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2400" y="796338"/>
            <a:ext cx="10900531" cy="2777012"/>
          </a:xfrm>
        </p:spPr>
        <p:txBody>
          <a:bodyPr>
            <a:normAutofit fontScale="90000"/>
          </a:bodyPr>
          <a:lstStyle/>
          <a:p>
            <a:r>
              <a:rPr lang="en-US" sz="8800" dirty="0">
                <a:solidFill>
                  <a:schemeClr val="accent1">
                    <a:lumMod val="75000"/>
                  </a:schemeClr>
                </a:solidFill>
              </a:rPr>
              <a:t>“To Wrap or Not to Wrap”</a:t>
            </a:r>
            <a:br>
              <a:rPr lang="en-US" sz="8800" dirty="0">
                <a:solidFill>
                  <a:schemeClr val="tx2"/>
                </a:solidFill>
              </a:rPr>
            </a:br>
            <a:r>
              <a:rPr lang="en-US" sz="3600" dirty="0"/>
              <a:t> (Wrap vs. No Wrap: I Can’t Wrap My Head Around It)</a:t>
            </a:r>
            <a:endParaRPr lang="en-US" sz="8800" dirty="0">
              <a:solidFill>
                <a:schemeClr val="tx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59C1A4-8B1B-0603-7345-B4275A6E08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5729" y="4165152"/>
            <a:ext cx="5760846" cy="242390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Nicole Brie White M.D. FACS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Clinical Associate Professor University of Washington School of Medicine 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Department of Surgery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3/4/23</a:t>
            </a:r>
          </a:p>
        </p:txBody>
      </p:sp>
    </p:spTree>
    <p:extLst>
      <p:ext uri="{BB962C8B-B14F-4D97-AF65-F5344CB8AC3E}">
        <p14:creationId xmlns:p14="http://schemas.microsoft.com/office/powerpoint/2010/main" val="2455653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49FBE-33DA-73A0-25EA-1605A71EF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297E4F8-1155-BFE8-F3D9-B63204A72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6902" y="365125"/>
            <a:ext cx="10515600" cy="2900553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7B7AA61-CD99-379F-3280-95C351E32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88" y="3663206"/>
            <a:ext cx="10580914" cy="291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690694-E330-9F0B-0AE1-B00BF1721701}"/>
              </a:ext>
            </a:extLst>
          </p:cNvPr>
          <p:cNvSpPr txBox="1"/>
          <p:nvPr/>
        </p:nvSpPr>
        <p:spPr>
          <a:xfrm>
            <a:off x="162966" y="6581775"/>
            <a:ext cx="44677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0" i="0">
                <a:solidFill>
                  <a:srgbClr val="000000"/>
                </a:solidFill>
                <a:effectLst/>
                <a:latin typeface="Poppins" panose="020B0502040204020203" pitchFamily="2" charset="0"/>
              </a:rPr>
              <a:t>Widder, Anna </a:t>
            </a:r>
            <a:r>
              <a:rPr lang="da-DK" b="0" i="0" u="none" strike="noStrike">
                <a:solidFill>
                  <a:srgbClr val="B8B8B8"/>
                </a:solidFill>
                <a:effectLst/>
                <a:latin typeface="Poppins" panose="020B0502040204020203" pitchFamily="2" charset="0"/>
                <a:hlinkClick r:id="rId4"/>
              </a:rPr>
              <a:t>Widder_A@ukw.de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62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09D-F2BD-BB2A-A4CA-BB0E9E68E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168" y="-1323715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CFC0E64-52D9-F748-5D4D-1F49619C7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68" y="163773"/>
            <a:ext cx="114300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2653CEB1-6218-0741-3730-457B7F1843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496850"/>
            <a:ext cx="3657600" cy="100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1F3DDB-544A-1D48-348F-928B5D5F4A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68" y="3429000"/>
            <a:ext cx="1143000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72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AFEF6-3ACB-E46D-6836-52EA46600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617" y="365125"/>
            <a:ext cx="10909183" cy="1325563"/>
          </a:xfrm>
        </p:spPr>
        <p:txBody>
          <a:bodyPr>
            <a:normAutofit fontScale="90000"/>
          </a:bodyPr>
          <a:lstStyle/>
          <a:p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+mj-ea"/>
                <a:cs typeface="+mj-cs"/>
              </a:rPr>
              <a:t>The American Foregut Society White Paper on the Endoscopic Classification of Esophagogastric Junction Integrity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+mj-ea"/>
                <a:cs typeface="+mj-cs"/>
              </a:rPr>
            </a:b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0D0EC06-7B1C-B8F6-8D71-2034A79F85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222" y="1690688"/>
            <a:ext cx="5827776" cy="410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1BCE66-0303-3407-A3CA-1AA47084F753}"/>
              </a:ext>
            </a:extLst>
          </p:cNvPr>
          <p:cNvSpPr txBox="1"/>
          <p:nvPr/>
        </p:nvSpPr>
        <p:spPr>
          <a:xfrm>
            <a:off x="444617" y="5914239"/>
            <a:ext cx="11333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0" i="0" u="sng" strike="noStrike" kern="1200" cap="none" spc="0" normalizeH="0" baseline="0" noProof="0">
                <a:ln>
                  <a:noFill/>
                </a:ln>
                <a:solidFill>
                  <a:srgbClr val="006ACC"/>
                </a:solidFill>
                <a:effectLst/>
                <a:uLnTx/>
                <a:uFillTx/>
                <a:latin typeface="Open Sans" panose="020B0606030504020204" pitchFamily="34" charset="0"/>
                <a:ea typeface="+mj-ea"/>
                <a:cs typeface="+mj-cs"/>
                <a:hlinkClick r:id="rId3"/>
              </a:rPr>
              <a:t>Volume 2, Issue 4</a:t>
            </a:r>
            <a:r>
              <a:rPr kumimoji="0" lang="en-US" sz="1800" b="0" i="0" u="sng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+mj-ea"/>
                <a:cs typeface="+mj-cs"/>
              </a:rPr>
              <a:t> </a:t>
            </a:r>
            <a:r>
              <a:rPr kumimoji="0" lang="en-US" sz="1800" b="0" i="0" u="sng" strike="noStrike" kern="1200" cap="none" spc="0" normalizeH="0" baseline="0" noProof="0">
                <a:ln>
                  <a:noFill/>
                </a:ln>
                <a:solidFill>
                  <a:srgbClr val="006ACC"/>
                </a:solidFill>
                <a:effectLst/>
                <a:uLnTx/>
                <a:uFillTx/>
                <a:latin typeface="Open Sans" panose="020B0606030504020204" pitchFamily="34" charset="0"/>
                <a:ea typeface="+mj-ea"/>
                <a:cs typeface="+mj-cs"/>
                <a:hlinkClick r:id="rId4"/>
              </a:rPr>
              <a:t>https://doi.org/10.1177/26345161221126961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15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C1CDEEE-D7FC-88CD-FA80-F69EF7F759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67968" y="466344"/>
            <a:ext cx="8998149" cy="55656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E5FC80-64DB-4700-CCCE-BC0744EE39FA}"/>
              </a:ext>
            </a:extLst>
          </p:cNvPr>
          <p:cNvSpPr txBox="1"/>
          <p:nvPr/>
        </p:nvSpPr>
        <p:spPr>
          <a:xfrm>
            <a:off x="0" y="6311900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 i="0" dirty="0" err="1">
                <a:solidFill>
                  <a:srgbClr val="14797B"/>
                </a:solidFill>
                <a:effectLst/>
                <a:latin typeface="inherit"/>
              </a:rPr>
              <a:t>Ninh</a:t>
            </a:r>
            <a:r>
              <a:rPr lang="en-US" sz="1000" b="1" i="0" dirty="0">
                <a:solidFill>
                  <a:srgbClr val="14797B"/>
                </a:solidFill>
                <a:effectLst/>
                <a:latin typeface="inherit"/>
              </a:rPr>
              <a:t> T. Nguyen, Nirav C. </a:t>
            </a:r>
            <a:r>
              <a:rPr lang="en-US" sz="1000" b="1" i="0" dirty="0" err="1">
                <a:solidFill>
                  <a:srgbClr val="14797B"/>
                </a:solidFill>
                <a:effectLst/>
                <a:latin typeface="inherit"/>
              </a:rPr>
              <a:t>Thosani</a:t>
            </a:r>
            <a:r>
              <a:rPr lang="en-US" sz="1000" b="1" dirty="0">
                <a:solidFill>
                  <a:srgbClr val="14797B"/>
                </a:solidFill>
                <a:latin typeface="inherit"/>
              </a:rPr>
              <a:t>, </a:t>
            </a:r>
            <a:r>
              <a:rPr lang="en-US" sz="1000" b="1" i="0" dirty="0">
                <a:solidFill>
                  <a:srgbClr val="14797B"/>
                </a:solidFill>
                <a:effectLst/>
                <a:latin typeface="inherit"/>
              </a:rPr>
              <a:t>Marcia Irene Canto, Kenneth Chang, John Lipham, Barham Abu </a:t>
            </a:r>
            <a:r>
              <a:rPr lang="en-US" sz="1000" b="1" i="0" dirty="0" err="1">
                <a:solidFill>
                  <a:srgbClr val="14797B"/>
                </a:solidFill>
                <a:effectLst/>
                <a:latin typeface="inherit"/>
              </a:rPr>
              <a:t>Dayyeh</a:t>
            </a:r>
            <a:r>
              <a:rPr lang="en-US" sz="1000" b="1" i="0" dirty="0">
                <a:solidFill>
                  <a:srgbClr val="14797B"/>
                </a:solidFill>
                <a:effectLst/>
                <a:latin typeface="inherit"/>
              </a:rPr>
              <a:t>, Erik B. Wilson, V. Raman Muthusamy, John Clarke, Reginald Bell, Peter Janu, Lee Swanstrom, Ava Runge, Peter J. </a:t>
            </a:r>
            <a:r>
              <a:rPr lang="en-US" sz="1000" b="1" i="0" dirty="0" err="1">
                <a:solidFill>
                  <a:srgbClr val="14797B"/>
                </a:solidFill>
                <a:effectLst/>
                <a:latin typeface="inherit"/>
              </a:rPr>
              <a:t>Kahrilas</a:t>
            </a:r>
            <a:endParaRPr lang="en-US" sz="1000" b="1" i="0" dirty="0">
              <a:solidFill>
                <a:srgbClr val="14797B"/>
              </a:solidFill>
              <a:effectLst/>
              <a:latin typeface="inherit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602E8A7-B6FF-E9A7-9E79-56259D27E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774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DD045-0932-72C4-BEF6-6DBF9B57B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SAGES GUIDELINES- Management of Hiatal Hernias- April 2013</a:t>
            </a:r>
          </a:p>
        </p:txBody>
      </p:sp>
      <p:graphicFrame>
        <p:nvGraphicFramePr>
          <p:cNvPr id="6160" name="Content Placeholder 3">
            <a:extLst>
              <a:ext uri="{FF2B5EF4-FFF2-40B4-BE49-F238E27FC236}">
                <a16:creationId xmlns:a16="http://schemas.microsoft.com/office/drawing/2014/main" id="{72B400F7-6A31-A9DD-5BD9-25A4DC12D60A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839788" y="2505075"/>
          <a:ext cx="5157787" cy="368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 descr="SAGES 2020 Is Postponed - SAGES">
            <a:extLst>
              <a:ext uri="{FF2B5EF4-FFF2-40B4-BE49-F238E27FC236}">
                <a16:creationId xmlns:a16="http://schemas.microsoft.com/office/drawing/2014/main" id="{08F68673-AF06-3FB3-C50B-C68DBD1D6888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424" y="2734470"/>
            <a:ext cx="3455193" cy="345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58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14" name="Rectangle 3099">
            <a:extLst>
              <a:ext uri="{FF2B5EF4-FFF2-40B4-BE49-F238E27FC236}">
                <a16:creationId xmlns:a16="http://schemas.microsoft.com/office/drawing/2014/main" id="{922F19F4-FE70-43DC-856F-2CE5F521DC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15" name="Group 3101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103" name="Rectangle 3102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6" name="Rectangle 3103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7" name="Rectangle 3104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18" name="Rectangle 3106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59078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1FF32D-6D87-201E-BF30-557AF7475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4928291" cy="10357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dirty="0"/>
              <a:t>Recommendation </a:t>
            </a:r>
            <a:br>
              <a:rPr lang="en-US" sz="3300" dirty="0"/>
            </a:br>
            <a:r>
              <a:rPr lang="en-US" sz="3300" dirty="0"/>
              <a:t>No WRAP</a:t>
            </a:r>
          </a:p>
        </p:txBody>
      </p:sp>
      <p:sp>
        <p:nvSpPr>
          <p:cNvPr id="3109" name="Rectangle 3108">
            <a:extLst>
              <a:ext uri="{FF2B5EF4-FFF2-40B4-BE49-F238E27FC236}">
                <a16:creationId xmlns:a16="http://schemas.microsoft.com/office/drawing/2014/main" id="{395ECC94-3D5E-46A7-A7A1-DE807E156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34418" y="658367"/>
            <a:ext cx="4719382" cy="26791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Laparoscopic Repair of Hiatal Hernia">
            <a:extLst>
              <a:ext uri="{FF2B5EF4-FFF2-40B4-BE49-F238E27FC236}">
                <a16:creationId xmlns:a16="http://schemas.microsoft.com/office/drawing/2014/main" id="{9595B956-154C-21C3-C39C-DE9367E1E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3338" y="841905"/>
            <a:ext cx="2601360" cy="231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11" name="Rectangle 3110">
            <a:extLst>
              <a:ext uri="{FF2B5EF4-FFF2-40B4-BE49-F238E27FC236}">
                <a16:creationId xmlns:a16="http://schemas.microsoft.com/office/drawing/2014/main" id="{7E549738-9961-462D-81B7-4A7A44691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34418" y="3530966"/>
            <a:ext cx="4719382" cy="26791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D2D4E86-5DA8-09B9-0E0C-E0C6DB86C8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23472" y="873940"/>
            <a:ext cx="4772747" cy="1130300"/>
          </a:xfrm>
          <a:prstGeom prst="rect">
            <a:avLst/>
          </a:prstGeom>
        </p:spPr>
      </p:pic>
      <p:cxnSp>
        <p:nvCxnSpPr>
          <p:cNvPr id="3113" name="Straight Connector 3112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76" name="Content Placeholder 5">
            <a:extLst>
              <a:ext uri="{FF2B5EF4-FFF2-40B4-BE49-F238E27FC236}">
                <a16:creationId xmlns:a16="http://schemas.microsoft.com/office/drawing/2014/main" id="{B17B60FB-EB7E-669A-9AF2-8FCE7AFC9702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297021399"/>
              </p:ext>
            </p:extLst>
          </p:nvPr>
        </p:nvGraphicFramePr>
        <p:xfrm>
          <a:off x="1045029" y="2524721"/>
          <a:ext cx="4991629" cy="3677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68D4D74-8AA1-24C1-9186-0A304380D113}"/>
              </a:ext>
            </a:extLst>
          </p:cNvPr>
          <p:cNvSpPr txBox="1"/>
          <p:nvPr/>
        </p:nvSpPr>
        <p:spPr>
          <a:xfrm>
            <a:off x="4840941" y="12774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CE7255-41C1-83AA-E137-B9C27CA2D071}"/>
              </a:ext>
            </a:extLst>
          </p:cNvPr>
          <p:cNvSpPr txBox="1"/>
          <p:nvPr/>
        </p:nvSpPr>
        <p:spPr>
          <a:xfrm>
            <a:off x="7422776" y="3995925"/>
            <a:ext cx="3321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Recommendation</a:t>
            </a:r>
          </a:p>
          <a:p>
            <a:r>
              <a:rPr lang="en-US" sz="2400" dirty="0">
                <a:solidFill>
                  <a:srgbClr val="FF0000"/>
                </a:solidFill>
              </a:rPr>
              <a:t>NO WRAP</a:t>
            </a:r>
          </a:p>
        </p:txBody>
      </p:sp>
    </p:spTree>
    <p:extLst>
      <p:ext uri="{BB962C8B-B14F-4D97-AF65-F5344CB8AC3E}">
        <p14:creationId xmlns:p14="http://schemas.microsoft.com/office/powerpoint/2010/main" val="832817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6" name="Rectangle 2068">
            <a:extLst>
              <a:ext uri="{FF2B5EF4-FFF2-40B4-BE49-F238E27FC236}">
                <a16:creationId xmlns:a16="http://schemas.microsoft.com/office/drawing/2014/main" id="{AAAE94E3-A7DB-4868-B1E3-E49703488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222C85-E187-BCB0-CBEA-31D89738052A}"/>
              </a:ext>
            </a:extLst>
          </p:cNvPr>
          <p:cNvSpPr txBox="1"/>
          <p:nvPr/>
        </p:nvSpPr>
        <p:spPr>
          <a:xfrm>
            <a:off x="589560" y="856180"/>
            <a:ext cx="5279408" cy="1128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dirty="0">
                <a:latin typeface="+mj-lt"/>
                <a:ea typeface="+mj-ea"/>
                <a:cs typeface="+mj-cs"/>
              </a:rPr>
              <a:t>RECOMMENDATION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YES WRAP</a:t>
            </a:r>
          </a:p>
        </p:txBody>
      </p:sp>
      <p:grpSp>
        <p:nvGrpSpPr>
          <p:cNvPr id="2067" name="Group 207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072" name="Rectangle 207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3" name="Rectangle 207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68" name="Rectangle 207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0" name="Rectangle 207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8" name="Rectangle 207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A5BA8D0-E45D-8AC4-A81E-15B4D04D295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083423" y="631350"/>
            <a:ext cx="4397433" cy="2039317"/>
          </a:xfrm>
          <a:prstGeom prst="rect">
            <a:avLst/>
          </a:prstGeom>
        </p:spPr>
      </p:pic>
      <p:sp>
        <p:nvSpPr>
          <p:cNvPr id="2080" name="Rectangle 2080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Technique">
            <a:extLst>
              <a:ext uri="{FF2B5EF4-FFF2-40B4-BE49-F238E27FC236}">
                <a16:creationId xmlns:a16="http://schemas.microsoft.com/office/drawing/2014/main" id="{E1028805-1DE8-0972-7059-746600E40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31140" y="3999969"/>
            <a:ext cx="2808298" cy="193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64" name="Content Placeholder 5">
            <a:extLst>
              <a:ext uri="{FF2B5EF4-FFF2-40B4-BE49-F238E27FC236}">
                <a16:creationId xmlns:a16="http://schemas.microsoft.com/office/drawing/2014/main" id="{8FD80FA8-AB20-6183-E445-80EB905D2FB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09197131"/>
              </p:ext>
            </p:extLst>
          </p:nvPr>
        </p:nvGraphicFramePr>
        <p:xfrm>
          <a:off x="590719" y="2330505"/>
          <a:ext cx="5395744" cy="4203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349005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12EEE4A-C725-E577-E725-6698BA961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457201"/>
            <a:ext cx="6908800" cy="2725386"/>
          </a:xfrm>
          <a:prstGeom prst="rect">
            <a:avLst/>
          </a:prstGeom>
        </p:spPr>
      </p:pic>
      <p:pic>
        <p:nvPicPr>
          <p:cNvPr id="1026" name="Picture 2" descr="Trends on Steam">
            <a:extLst>
              <a:ext uri="{FF2B5EF4-FFF2-40B4-BE49-F238E27FC236}">
                <a16:creationId xmlns:a16="http://schemas.microsoft.com/office/drawing/2014/main" id="{88EFF847-8608-14E0-4FF5-BD7B018C9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302099"/>
            <a:ext cx="3771900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28" name="Text Placeholder 5">
            <a:extLst>
              <a:ext uri="{FF2B5EF4-FFF2-40B4-BE49-F238E27FC236}">
                <a16:creationId xmlns:a16="http://schemas.microsoft.com/office/drawing/2014/main" id="{A03498A6-3A8D-F255-0155-36D7D28D4B2E}"/>
              </a:ext>
            </a:extLst>
          </p:cNvPr>
          <p:cNvGraphicFramePr/>
          <p:nvPr/>
        </p:nvGraphicFramePr>
        <p:xfrm>
          <a:off x="552450" y="2886075"/>
          <a:ext cx="10820400" cy="3514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27749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5F0F0-9B75-20F5-CCDB-8E2FC5F2C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022FE11-F4C5-D098-BBA7-C17DD2594F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337" y="2506662"/>
            <a:ext cx="7903071" cy="4351338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E6ECF29E-1E18-1A1B-7FC7-5F17D9ED6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1" y="-228781"/>
            <a:ext cx="10424160" cy="256993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600" dirty="0">
              <a:solidFill>
                <a:srgbClr val="111111"/>
              </a:solidFill>
              <a:latin typeface="Roboto" panose="020000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600" dirty="0">
              <a:solidFill>
                <a:srgbClr val="111111"/>
              </a:solidFill>
              <a:latin typeface="Roboto" panose="020000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Fundic gastropexy for high risk of recurrence laparoscopic hiatal hernia repair and esophageal sphincter augmentation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(LINX) improves outcomes without altering perioperative course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                 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var(--nova-font-family-sans-serif)"/>
              </a:rPr>
              <a:t>July 2021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900" b="0" i="0" u="sng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inherit"/>
                <a:hlinkClick r:id="rId3"/>
              </a:rPr>
              <a:t>Surgical Endoscopy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var(--nova-font-family-sans-serif)"/>
              </a:rPr>
              <a:t> 35(7)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var(--nova-font-family-sans-serif)"/>
              </a:rPr>
              <a:t>DOI:</a:t>
            </a:r>
            <a:r>
              <a:rPr kumimoji="0" lang="en-US" altLang="en-US" sz="900" b="0" i="0" u="sng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inherit"/>
                <a:hlinkClick r:id="rId4"/>
              </a:rPr>
              <a:t>10.1007/s00464-020-07789-w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AutoShape 3" descr="Springer">
            <a:extLst>
              <a:ext uri="{FF2B5EF4-FFF2-40B4-BE49-F238E27FC236}">
                <a16:creationId xmlns:a16="http://schemas.microsoft.com/office/drawing/2014/main" id="{D435C4A2-8CF3-7BA1-EFE0-A4E68E4BD2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150" y="-174625"/>
            <a:ext cx="714375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834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7B7743D3-1F12-0CA7-A563-D3F0BA1F9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503AAD9-341E-B6FB-FB58-0E878A8A2B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476CD7AF-4F73-0956-40A0-58BBAB5F3E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33363" y="3648074"/>
            <a:ext cx="3933825" cy="3057525"/>
          </a:xfr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DE2B041-5BC0-BBD3-E2ED-585D01CDE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91838" y="1828799"/>
            <a:ext cx="4963550" cy="1436913"/>
          </a:xfrm>
        </p:spPr>
        <p:txBody>
          <a:bodyPr>
            <a:normAutofit/>
          </a:bodyPr>
          <a:lstStyle/>
          <a:p>
            <a:r>
              <a:rPr lang="en-US" dirty="0"/>
              <a:t>No </a:t>
            </a:r>
            <a:r>
              <a:rPr lang="en-US" dirty="0" err="1"/>
              <a:t>Cruroplasty</a:t>
            </a:r>
            <a:endParaRPr lang="en-US" dirty="0"/>
          </a:p>
          <a:p>
            <a:r>
              <a:rPr lang="en-US" dirty="0"/>
              <a:t>7 Gastropexy sutures</a:t>
            </a:r>
          </a:p>
          <a:p>
            <a:r>
              <a:rPr lang="en-US" dirty="0"/>
              <a:t>+ or – G- tube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4E9E9DC2-C650-7B6A-6958-74432ABE9D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592287"/>
            <a:ext cx="5183188" cy="2597376"/>
          </a:xfrm>
        </p:spPr>
        <p:txBody>
          <a:bodyPr/>
          <a:lstStyle/>
          <a:p>
            <a:r>
              <a:rPr lang="en-US" dirty="0"/>
              <a:t>Safe and feasible in select patients</a:t>
            </a:r>
          </a:p>
          <a:p>
            <a:r>
              <a:rPr lang="en-US" dirty="0"/>
              <a:t>G tube not recommended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3481F0-A9FB-F7AE-D7B8-C1778CB48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53" y="152401"/>
            <a:ext cx="5689511" cy="336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64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No Disclosures</a:t>
            </a:r>
          </a:p>
        </p:txBody>
      </p:sp>
    </p:spTree>
    <p:extLst>
      <p:ext uri="{BB962C8B-B14F-4D97-AF65-F5344CB8AC3E}">
        <p14:creationId xmlns:p14="http://schemas.microsoft.com/office/powerpoint/2010/main" val="19134775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42B6B9-5B34-CC21-8472-8630637C2A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70CAEB0-68F7-BF61-7366-1076B2451B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33299" y="114237"/>
            <a:ext cx="5157787" cy="197888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3CC1D0-F6AD-78BE-D664-F442C30D84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2"/>
            <a:ext cx="5183188" cy="112604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Retrospective </a:t>
            </a:r>
          </a:p>
          <a:p>
            <a:r>
              <a:rPr lang="en-US" dirty="0"/>
              <a:t>55 pt’s </a:t>
            </a:r>
          </a:p>
          <a:p>
            <a:r>
              <a:rPr lang="en-US" dirty="0"/>
              <a:t>6-year f/u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020173-DC43-EF8F-86A2-C4F2B0345F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3190875"/>
            <a:ext cx="5183188" cy="246959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Safe and Feasible</a:t>
            </a:r>
          </a:p>
          <a:p>
            <a:pPr algn="l">
              <a:spcBef>
                <a:spcPts val="2000"/>
              </a:spcBef>
              <a:spcAft>
                <a:spcPts val="2000"/>
              </a:spcAft>
            </a:pPr>
            <a:r>
              <a:rPr lang="en-US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4 % Reoperation with Wrap for GERD</a:t>
            </a:r>
          </a:p>
          <a:p>
            <a:pPr algn="l">
              <a:spcBef>
                <a:spcPts val="2000"/>
              </a:spcBef>
              <a:spcAft>
                <a:spcPts val="2000"/>
              </a:spcAft>
            </a:pPr>
            <a:r>
              <a:rPr lang="en-US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2 % Mesh related stenosis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8C9BA2-FF5E-C614-9FAA-D52E92EB1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50" y="2505075"/>
            <a:ext cx="5686425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426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2F1044-52C1-DC7C-43DA-6E5D82312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endParaRPr lang="en-US" sz="4000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51618D9-AE88-EBD6-8572-152C5DEF49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3115135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081423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53998-1422-1CCF-C2C5-E4A28CF04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D1635-869D-77C8-A654-10E640073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E130D2-C2C9-6AA8-BB15-4D5E09DD7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9499"/>
            <a:ext cx="12192000" cy="60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651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9" name="Freeform: Shape 7198">
            <a:extLst>
              <a:ext uri="{FF2B5EF4-FFF2-40B4-BE49-F238E27FC236}">
                <a16:creationId xmlns:a16="http://schemas.microsoft.com/office/drawing/2014/main" id="{B5809B1F-0726-44C0-B0A1-7FCE2A129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2560321" y="4232366"/>
            <a:ext cx="5610120" cy="2625634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201" name="Freeform: Shape 7200">
            <a:extLst>
              <a:ext uri="{FF2B5EF4-FFF2-40B4-BE49-F238E27FC236}">
                <a16:creationId xmlns:a16="http://schemas.microsoft.com/office/drawing/2014/main" id="{26EE9A0B-C601-4E3F-8541-29CA20DE11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" y="0"/>
            <a:ext cx="5904411" cy="4406393"/>
          </a:xfrm>
          <a:custGeom>
            <a:avLst/>
            <a:gdLst>
              <a:gd name="connsiteX0" fmla="*/ 2562355 w 6855833"/>
              <a:gd name="connsiteY0" fmla="*/ 0 h 5116428"/>
              <a:gd name="connsiteX1" fmla="*/ 6855833 w 6855833"/>
              <a:gd name="connsiteY1" fmla="*/ 4293479 h 5116428"/>
              <a:gd name="connsiteX2" fmla="*/ 6833667 w 6855833"/>
              <a:gd name="connsiteY2" fmla="*/ 4732462 h 5116428"/>
              <a:gd name="connsiteX3" fmla="*/ 6775067 w 6855833"/>
              <a:gd name="connsiteY3" fmla="*/ 5116428 h 5116428"/>
              <a:gd name="connsiteX4" fmla="*/ 0 w 6855833"/>
              <a:gd name="connsiteY4" fmla="*/ 5116428 h 5116428"/>
              <a:gd name="connsiteX5" fmla="*/ 0 w 6855833"/>
              <a:gd name="connsiteY5" fmla="*/ 854273 h 5116428"/>
              <a:gd name="connsiteX6" fmla="*/ 161831 w 6855833"/>
              <a:gd name="connsiteY6" fmla="*/ 733259 h 5116428"/>
              <a:gd name="connsiteX7" fmla="*/ 2562355 w 6855833"/>
              <a:gd name="connsiteY7" fmla="*/ 0 h 511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5833" h="5116428">
                <a:moveTo>
                  <a:pt x="2562355" y="0"/>
                </a:moveTo>
                <a:cubicBezTo>
                  <a:pt x="4933578" y="0"/>
                  <a:pt x="6855833" y="1922255"/>
                  <a:pt x="6855833" y="4293479"/>
                </a:cubicBezTo>
                <a:cubicBezTo>
                  <a:pt x="6855833" y="4441680"/>
                  <a:pt x="6848324" y="4588128"/>
                  <a:pt x="6833667" y="4732462"/>
                </a:cubicBezTo>
                <a:lnTo>
                  <a:pt x="6775067" y="5116428"/>
                </a:lnTo>
                <a:lnTo>
                  <a:pt x="0" y="5116428"/>
                </a:lnTo>
                <a:lnTo>
                  <a:pt x="0" y="854273"/>
                </a:lnTo>
                <a:lnTo>
                  <a:pt x="161831" y="733259"/>
                </a:lnTo>
                <a:cubicBezTo>
                  <a:pt x="847074" y="270317"/>
                  <a:pt x="1673147" y="0"/>
                  <a:pt x="2562355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170" name="Picture 2" descr="When To Wrap Pork Butt">
            <a:extLst>
              <a:ext uri="{FF2B5EF4-FFF2-40B4-BE49-F238E27FC236}">
                <a16:creationId xmlns:a16="http://schemas.microsoft.com/office/drawing/2014/main" id="{03F0DE0C-D71A-70EF-35CC-2277E2D5CE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5"/>
          <a:stretch/>
        </p:blipFill>
        <p:spPr bwMode="auto">
          <a:xfrm>
            <a:off x="1" y="10"/>
            <a:ext cx="5681097" cy="4151910"/>
          </a:xfrm>
          <a:custGeom>
            <a:avLst/>
            <a:gdLst/>
            <a:ahLst/>
            <a:cxnLst/>
            <a:rect l="l" t="t" r="r" b="b"/>
            <a:pathLst>
              <a:path w="5681097" h="4151920">
                <a:moveTo>
                  <a:pt x="0" y="0"/>
                </a:moveTo>
                <a:lnTo>
                  <a:pt x="5611423" y="0"/>
                </a:lnTo>
                <a:lnTo>
                  <a:pt x="5663241" y="339527"/>
                </a:lnTo>
                <a:cubicBezTo>
                  <a:pt x="5675049" y="455800"/>
                  <a:pt x="5681097" y="573775"/>
                  <a:pt x="5681097" y="693164"/>
                </a:cubicBezTo>
                <a:cubicBezTo>
                  <a:pt x="5681097" y="2603383"/>
                  <a:pt x="4132560" y="4151920"/>
                  <a:pt x="2222343" y="4151920"/>
                </a:cubicBezTo>
                <a:cubicBezTo>
                  <a:pt x="1386622" y="4151920"/>
                  <a:pt x="620129" y="3855520"/>
                  <a:pt x="22252" y="3362108"/>
                </a:cubicBezTo>
                <a:lnTo>
                  <a:pt x="0" y="334188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FF96A6-897F-E263-E125-37828DD5E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1800" y="895351"/>
            <a:ext cx="4851531" cy="3553460"/>
          </a:xfrm>
        </p:spPr>
        <p:txBody>
          <a:bodyPr anchor="t">
            <a:normAutofit lnSpcReduction="10000"/>
          </a:bodyPr>
          <a:lstStyle/>
          <a:p>
            <a:r>
              <a:rPr lang="en-US" b="0" i="0" dirty="0">
                <a:effectLst/>
                <a:latin typeface="Roboto" panose="02000000000000000000" pitchFamily="2" charset="0"/>
              </a:rPr>
              <a:t>Ultimately, the decision to wrap or not wrap the pork is</a:t>
            </a:r>
            <a:r>
              <a:rPr lang="en-US" b="1" i="0" dirty="0">
                <a:effectLst/>
                <a:latin typeface="Roboto" panose="02000000000000000000" pitchFamily="2" charset="0"/>
              </a:rPr>
              <a:t> up to the individual pitmaster </a:t>
            </a:r>
            <a:r>
              <a:rPr lang="en-US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“SURGEON” </a:t>
            </a:r>
            <a:r>
              <a:rPr lang="en-US" b="1" i="0" dirty="0">
                <a:effectLst/>
                <a:latin typeface="Roboto" panose="02000000000000000000" pitchFamily="2" charset="0"/>
              </a:rPr>
              <a:t>and their preference</a:t>
            </a:r>
            <a:r>
              <a:rPr lang="en-US" b="0" i="0" dirty="0">
                <a:effectLst/>
                <a:latin typeface="Roboto" panose="02000000000000000000" pitchFamily="2" charset="0"/>
              </a:rPr>
              <a:t>. </a:t>
            </a:r>
          </a:p>
          <a:p>
            <a:r>
              <a:rPr lang="en-US" b="0" i="0" dirty="0">
                <a:effectLst/>
                <a:latin typeface="Roboto" panose="02000000000000000000" pitchFamily="2" charset="0"/>
              </a:rPr>
              <a:t>Wrapping </a:t>
            </a:r>
            <a:r>
              <a:rPr lang="en-US" dirty="0">
                <a:latin typeface="Roboto" panose="02000000000000000000" pitchFamily="2" charset="0"/>
              </a:rPr>
              <a:t>P</a:t>
            </a:r>
            <a:r>
              <a:rPr lang="en-US" b="0" i="0" dirty="0">
                <a:effectLst/>
                <a:latin typeface="Roboto" panose="02000000000000000000" pitchFamily="2" charset="0"/>
              </a:rPr>
              <a:t>revents against Over-Smoking and Bad Smoke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US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“Burned out esophagus”</a:t>
            </a:r>
          </a:p>
          <a:p>
            <a:endParaRPr lang="en-US" sz="1800" dirty="0">
              <a:latin typeface="Roboto" panose="02000000000000000000" pitchFamily="2" charset="0"/>
            </a:endParaRP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4" name="Picture 3" descr="Meat on a grill&#10;&#10;Description automatically generated with medium confidence">
            <a:extLst>
              <a:ext uri="{FF2B5EF4-FFF2-40B4-BE49-F238E27FC236}">
                <a16:creationId xmlns:a16="http://schemas.microsoft.com/office/drawing/2014/main" id="{442482A2-755A-7DFC-03AF-9551939389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37855" r="1" b="31029"/>
          <a:stretch/>
        </p:blipFill>
        <p:spPr>
          <a:xfrm>
            <a:off x="2785874" y="4448810"/>
            <a:ext cx="5148922" cy="2409190"/>
          </a:xfrm>
          <a:custGeom>
            <a:avLst/>
            <a:gdLst/>
            <a:ahLst/>
            <a:cxnLst/>
            <a:rect l="l" t="t" r="r" b="b"/>
            <a:pathLst>
              <a:path w="5148922" h="2409190">
                <a:moveTo>
                  <a:pt x="2574461" y="0"/>
                </a:moveTo>
                <a:cubicBezTo>
                  <a:pt x="3911983" y="0"/>
                  <a:pt x="5012087" y="1016507"/>
                  <a:pt x="5144375" y="2319127"/>
                </a:cubicBezTo>
                <a:lnTo>
                  <a:pt x="5148922" y="2409190"/>
                </a:lnTo>
                <a:lnTo>
                  <a:pt x="0" y="2409190"/>
                </a:lnTo>
                <a:lnTo>
                  <a:pt x="4548" y="2319127"/>
                </a:lnTo>
                <a:cubicBezTo>
                  <a:pt x="136837" y="1016507"/>
                  <a:pt x="1236939" y="0"/>
                  <a:pt x="257446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83618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215" name="Straight Connector 8214">
            <a:extLst>
              <a:ext uri="{FF2B5EF4-FFF2-40B4-BE49-F238E27FC236}">
                <a16:creationId xmlns:a16="http://schemas.microsoft.com/office/drawing/2014/main" id="{DFDA47BC-3069-47F5-8257-24B3B1F76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2927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33DA586-A4AA-5275-50B9-76575022D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59" y="983211"/>
            <a:ext cx="2648371" cy="2568117"/>
          </a:xfrm>
          <a:prstGeom prst="rect">
            <a:avLst/>
          </a:prstGeom>
        </p:spPr>
      </p:pic>
      <p:sp>
        <p:nvSpPr>
          <p:cNvPr id="8217" name="Rectangle 8216">
            <a:extLst>
              <a:ext uri="{FF2B5EF4-FFF2-40B4-BE49-F238E27FC236}">
                <a16:creationId xmlns:a16="http://schemas.microsoft.com/office/drawing/2014/main" id="{7AE95D8F-9825-4222-8846-E3461598C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066332-E4B9-2B96-3120-04C73E7DF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How do you like yours?</a:t>
            </a:r>
          </a:p>
        </p:txBody>
      </p:sp>
      <p:pic>
        <p:nvPicPr>
          <p:cNvPr id="5" name="Content Placeholder 4" descr="Close-up of hand holding hot dog on bun with mustard and ketchup">
            <a:extLst>
              <a:ext uri="{FF2B5EF4-FFF2-40B4-BE49-F238E27FC236}">
                <a16:creationId xmlns:a16="http://schemas.microsoft.com/office/drawing/2014/main" id="{BEB5E2C9-5BA6-9298-C1D3-B100539364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757" y="1336855"/>
            <a:ext cx="2659472" cy="1775197"/>
          </a:xfrm>
          <a:prstGeom prst="rect">
            <a:avLst/>
          </a:prstGeom>
        </p:spPr>
      </p:pic>
      <p:pic>
        <p:nvPicPr>
          <p:cNvPr id="1028" name="Picture 4" descr="51 Pig In A Blanket Illustrations &amp; Clip Art - iStock | Appetizers, Hot  dog, Nachos">
            <a:extLst>
              <a:ext uri="{FF2B5EF4-FFF2-40B4-BE49-F238E27FC236}">
                <a16:creationId xmlns:a16="http://schemas.microsoft.com/office/drawing/2014/main" id="{5B913FE6-373C-1505-08B7-FBCAA3141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90143" y="983211"/>
            <a:ext cx="2646677" cy="264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219" name="Straight Connector 8218">
            <a:extLst>
              <a:ext uri="{FF2B5EF4-FFF2-40B4-BE49-F238E27FC236}">
                <a16:creationId xmlns:a16="http://schemas.microsoft.com/office/drawing/2014/main" id="{942B920A-73AD-402A-8EEF-B88E1A939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68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21" name="Straight Connector 8220">
            <a:extLst>
              <a:ext uri="{FF2B5EF4-FFF2-40B4-BE49-F238E27FC236}">
                <a16:creationId xmlns:a16="http://schemas.microsoft.com/office/drawing/2014/main" id="{00C9EB70-BC82-414A-BF8D-AD7FC6727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609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Laparoscopic Fundoplication in Appleton, WI | Peter G. Janu, M.D.">
            <a:extLst>
              <a:ext uri="{FF2B5EF4-FFF2-40B4-BE49-F238E27FC236}">
                <a16:creationId xmlns:a16="http://schemas.microsoft.com/office/drawing/2014/main" id="{996D96B9-7061-B46F-E64C-A9AC9DCBBB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3" t="8141" r="6990" b="20605"/>
          <a:stretch/>
        </p:blipFill>
        <p:spPr bwMode="auto">
          <a:xfrm>
            <a:off x="9225266" y="1318494"/>
            <a:ext cx="2648372" cy="181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223" name="Straight Connector 8222">
            <a:extLst>
              <a:ext uri="{FF2B5EF4-FFF2-40B4-BE49-F238E27FC236}">
                <a16:creationId xmlns:a16="http://schemas.microsoft.com/office/drawing/2014/main" id="{3217665F-0036-444A-8D4A-33AF36A36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4074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87E10-CACA-E029-19E7-BF2F15B23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E49EF5C-D20D-6104-73C5-88E7F80C71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7299" y="2349062"/>
            <a:ext cx="5460137" cy="3699850"/>
          </a:xfrm>
          <a:prstGeom prst="rect">
            <a:avLst/>
          </a:prstGeom>
        </p:spPr>
      </p:pic>
      <p:sp>
        <p:nvSpPr>
          <p:cNvPr id="7" name="AutoShape 6">
            <a:extLst>
              <a:ext uri="{FF2B5EF4-FFF2-40B4-BE49-F238E27FC236}">
                <a16:creationId xmlns:a16="http://schemas.microsoft.com/office/drawing/2014/main" id="{5CE475EC-ED0A-3676-B97F-307B5BCA55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E36616-4D30-FB8E-D9CD-537DF13DD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910" y="2349062"/>
            <a:ext cx="4929675" cy="369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16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1EF18-E59A-7290-7855-6D61859DA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D46EF84-1854-C688-9681-D4A2D9671A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4984793"/>
              </p:ext>
            </p:extLst>
          </p:nvPr>
        </p:nvGraphicFramePr>
        <p:xfrm>
          <a:off x="5142451" y="370664"/>
          <a:ext cx="7049548" cy="66082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9193">
                  <a:extLst>
                    <a:ext uri="{9D8B030D-6E8A-4147-A177-3AD203B41FA5}">
                      <a16:colId xmlns:a16="http://schemas.microsoft.com/office/drawing/2014/main" val="4243687124"/>
                    </a:ext>
                  </a:extLst>
                </a:gridCol>
                <a:gridCol w="4910355">
                  <a:extLst>
                    <a:ext uri="{9D8B030D-6E8A-4147-A177-3AD203B41FA5}">
                      <a16:colId xmlns:a16="http://schemas.microsoft.com/office/drawing/2014/main" val="880569826"/>
                    </a:ext>
                  </a:extLst>
                </a:gridCol>
              </a:tblGrid>
              <a:tr h="350359">
                <a:tc>
                  <a:txBody>
                    <a:bodyPr/>
                    <a:lstStyle/>
                    <a:p>
                      <a:r>
                        <a:rPr lang="en-US"/>
                        <a:t>Point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4155497"/>
                  </a:ext>
                </a:extLst>
              </a:tr>
              <a:tr h="1108065">
                <a:tc>
                  <a:txBody>
                    <a:bodyPr/>
                    <a:lstStyle/>
                    <a:p>
                      <a:r>
                        <a:rPr lang="en-US"/>
                        <a:t>Timing is important when wrapping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The best time to wrap is in a non emergent case. I the patient is stable consideration of wrap is accepted.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0671175"/>
                  </a:ext>
                </a:extLst>
              </a:tr>
              <a:tr h="1363772">
                <a:tc>
                  <a:txBody>
                    <a:bodyPr/>
                    <a:lstStyle/>
                    <a:p>
                      <a:r>
                        <a:rPr lang="en-US"/>
                        <a:t>Wrapping too “early (tight)” can have negative effects.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Can cause increased Dysphagia and Gas bloat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0945421"/>
                  </a:ext>
                </a:extLst>
              </a:tr>
              <a:tr h="1363772">
                <a:tc>
                  <a:txBody>
                    <a:bodyPr/>
                    <a:lstStyle/>
                    <a:p>
                      <a:r>
                        <a:rPr lang="en-US"/>
                        <a:t>Wrapping too “late no wrap” can have negative effects.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Exposure to refluxate and end organ damage.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7659918"/>
                  </a:ext>
                </a:extLst>
              </a:tr>
              <a:tr h="852358">
                <a:tc>
                  <a:txBody>
                    <a:bodyPr/>
                    <a:lstStyle/>
                    <a:p>
                      <a:r>
                        <a:rPr lang="en-US"/>
                        <a:t>Wrapping can be done with Full</a:t>
                      </a:r>
                    </a:p>
                    <a:p>
                      <a:r>
                        <a:rPr lang="en-US"/>
                        <a:t>Partial or None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Surgeons Choice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039221"/>
                  </a:ext>
                </a:extLst>
              </a:tr>
              <a:tr h="852358">
                <a:tc>
                  <a:txBody>
                    <a:bodyPr/>
                    <a:lstStyle/>
                    <a:p>
                      <a:r>
                        <a:rPr lang="en-US"/>
                        <a:t>Wrapping before can prevent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“Strong reflux symptoms”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6464187"/>
                  </a:ext>
                </a:extLst>
              </a:tr>
              <a:tr h="596650">
                <a:tc>
                  <a:txBody>
                    <a:bodyPr/>
                    <a:lstStyle/>
                    <a:p>
                      <a:r>
                        <a:rPr lang="en-US"/>
                        <a:t>Wrapping can protect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“Bad reflux esophagitis”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59099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94BD7FA-B131-96CB-B492-86D7A4474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330"/>
            <a:ext cx="5142451" cy="68753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9B4BA8-1D7B-D889-741B-8F869D32E61F}"/>
              </a:ext>
            </a:extLst>
          </p:cNvPr>
          <p:cNvSpPr txBox="1"/>
          <p:nvPr/>
        </p:nvSpPr>
        <p:spPr>
          <a:xfrm>
            <a:off x="117445" y="897622"/>
            <a:ext cx="1812023" cy="45300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>
              <a:highlight>
                <a:srgbClr val="FFFF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756852-E858-1296-37E8-FCD4338ED4AC}"/>
              </a:ext>
            </a:extLst>
          </p:cNvPr>
          <p:cNvSpPr txBox="1"/>
          <p:nvPr/>
        </p:nvSpPr>
        <p:spPr>
          <a:xfrm>
            <a:off x="117445" y="1627464"/>
            <a:ext cx="1870746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D4BABD-970F-E40E-47EE-5438342C7693}"/>
              </a:ext>
            </a:extLst>
          </p:cNvPr>
          <p:cNvSpPr txBox="1"/>
          <p:nvPr/>
        </p:nvSpPr>
        <p:spPr>
          <a:xfrm>
            <a:off x="117445" y="2231472"/>
            <a:ext cx="1812023" cy="52850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50FE6A-F9E1-34AD-08FD-693A59EC0311}"/>
              </a:ext>
            </a:extLst>
          </p:cNvPr>
          <p:cNvSpPr txBox="1"/>
          <p:nvPr/>
        </p:nvSpPr>
        <p:spPr>
          <a:xfrm>
            <a:off x="117445" y="3858936"/>
            <a:ext cx="1870746" cy="645952"/>
          </a:xfrm>
          <a:prstGeom prst="rect">
            <a:avLst/>
          </a:prstGeom>
          <a:noFill/>
          <a:ln w="28575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3F558E-7D5D-9440-59D2-4504D21D2AC2}"/>
              </a:ext>
            </a:extLst>
          </p:cNvPr>
          <p:cNvSpPr txBox="1"/>
          <p:nvPr/>
        </p:nvSpPr>
        <p:spPr>
          <a:xfrm>
            <a:off x="117445" y="2927758"/>
            <a:ext cx="1870746" cy="805343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8D56F7-3542-4FE8-DF77-F69FCDF818CA}"/>
              </a:ext>
            </a:extLst>
          </p:cNvPr>
          <p:cNvSpPr txBox="1"/>
          <p:nvPr/>
        </p:nvSpPr>
        <p:spPr>
          <a:xfrm>
            <a:off x="0" y="0"/>
            <a:ext cx="10402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52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0" name="Rectangle 410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2" name="Rectangle 41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4" name="Rectangle 41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6" name="Rectangle 41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57B18E4-7EED-77FC-90BA-E36DB715AC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510921"/>
            <a:ext cx="11277600" cy="583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745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9" name="Rectangle 512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1" name="Rectangle 513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3" name="Rectangle 513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Rudolph Nissen Kimdir?">
            <a:extLst>
              <a:ext uri="{FF2B5EF4-FFF2-40B4-BE49-F238E27FC236}">
                <a16:creationId xmlns:a16="http://schemas.microsoft.com/office/drawing/2014/main" id="{973C72BB-F9C3-D88F-6162-8C3FD6A5FA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" r="10061" b="1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099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60F148-B042-AFA1-4F0D-F5A2BB1D2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Evolution of Hiatal Hernia Repair</a:t>
            </a:r>
          </a:p>
        </p:txBody>
      </p:sp>
      <p:graphicFrame>
        <p:nvGraphicFramePr>
          <p:cNvPr id="23" name="Content Placeholder 2">
            <a:extLst>
              <a:ext uri="{FF2B5EF4-FFF2-40B4-BE49-F238E27FC236}">
                <a16:creationId xmlns:a16="http://schemas.microsoft.com/office/drawing/2014/main" id="{5FDE94EA-B729-4CA4-A91E-A4B004D121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7417680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4709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C4CA0A9-16A3-D8BC-2D3D-731A604A12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975" b="1475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6" name="Rectangle 31">
            <a:extLst>
              <a:ext uri="{FF2B5EF4-FFF2-40B4-BE49-F238E27FC236}">
                <a16:creationId xmlns:a16="http://schemas.microsoft.com/office/drawing/2014/main" id="{B4147794-66B7-4CDE-BC75-BBDC48B2F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9481" y="0"/>
            <a:ext cx="7718119" cy="68580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2A7271-7BA2-4DA8-4D14-91DF74C67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889" y="365758"/>
            <a:ext cx="6784259" cy="1828800"/>
          </a:xfrm>
        </p:spPr>
        <p:txBody>
          <a:bodyPr>
            <a:normAutofit/>
          </a:bodyPr>
          <a:lstStyle/>
          <a:p>
            <a:r>
              <a:rPr lang="en-US" sz="4800">
                <a:solidFill>
                  <a:schemeClr val="tx1">
                    <a:lumMod val="85000"/>
                    <a:lumOff val="15000"/>
                  </a:schemeClr>
                </a:solidFill>
              </a:rPr>
              <a:t>Reflux Barrier</a:t>
            </a:r>
          </a:p>
        </p:txBody>
      </p:sp>
      <p:sp>
        <p:nvSpPr>
          <p:cNvPr id="57" name="Rectangle 33">
            <a:extLst>
              <a:ext uri="{FF2B5EF4-FFF2-40B4-BE49-F238E27FC236}">
                <a16:creationId xmlns:a16="http://schemas.microsoft.com/office/drawing/2014/main" id="{41202E79-1236-4DF8-9921-F47A0B079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F507BE2-2932-10BF-E997-7FB672CE66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3936722"/>
              </p:ext>
            </p:extLst>
          </p:nvPr>
        </p:nvGraphicFramePr>
        <p:xfrm>
          <a:off x="4050889" y="2324100"/>
          <a:ext cx="6784259" cy="3875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14587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23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AD7DDB-BCCB-8CC0-1059-6AB30B44DE20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i="0" u="none" strike="noStrike" dirty="0">
                <a:effectLst/>
              </a:rPr>
              <a:t> The Gastroesophageal Flap Valve </a:t>
            </a:r>
            <a:r>
              <a:rPr lang="en-US" sz="2200" b="0" i="0" dirty="0">
                <a:effectLst/>
              </a:rPr>
              <a:t>Journal of Clinical Gastroenterology28(3):194-197, April 1999.</a:t>
            </a:r>
            <a:endParaRPr lang="en-US" sz="22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DC8CA36-44C7-4FBA-C239-25C4AD919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351" y="750993"/>
            <a:ext cx="5641134" cy="5577840"/>
          </a:xfrm>
          <a:prstGeom prst="rect">
            <a:avLst/>
          </a:prstGeom>
        </p:spPr>
      </p:pic>
      <p:pic>
        <p:nvPicPr>
          <p:cNvPr id="2" name="Picture 2" descr="Abdominal oesophagus and stomach | Basicmedical Key">
            <a:extLst>
              <a:ext uri="{FF2B5EF4-FFF2-40B4-BE49-F238E27FC236}">
                <a16:creationId xmlns:a16="http://schemas.microsoft.com/office/drawing/2014/main" id="{8CE0011F-7B5D-F3D2-6C90-5465046B6C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001" y="750993"/>
            <a:ext cx="6141099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4717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6b6dd5b-f02f-441a-99a0-162ac5060bd2}" enabled="0" method="" siteId="{f6b6dd5b-f02f-441a-99a0-162ac5060bd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560</Words>
  <Application>Microsoft Office PowerPoint</Application>
  <PresentationFormat>Widescreen</PresentationFormat>
  <Paragraphs>98</Paragraphs>
  <Slides>24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Arial</vt:lpstr>
      <vt:lpstr>Calibri</vt:lpstr>
      <vt:lpstr>Calibri Light</vt:lpstr>
      <vt:lpstr>Cambria</vt:lpstr>
      <vt:lpstr>Century Schoolbook</vt:lpstr>
      <vt:lpstr>Encode Sans Normal Black</vt:lpstr>
      <vt:lpstr>inherit</vt:lpstr>
      <vt:lpstr>Open Sans</vt:lpstr>
      <vt:lpstr>Poppins</vt:lpstr>
      <vt:lpstr>Roboto</vt:lpstr>
      <vt:lpstr>var(--nova-font-family-sans-serif)</vt:lpstr>
      <vt:lpstr>Office Theme</vt:lpstr>
      <vt:lpstr>“To Wrap or Not to Wrap”  (Wrap vs. No Wrap: I Can’t Wrap My Head Around It)</vt:lpstr>
      <vt:lpstr>No Disclosures</vt:lpstr>
      <vt:lpstr>PowerPoint Presentation</vt:lpstr>
      <vt:lpstr>PowerPoint Presentation</vt:lpstr>
      <vt:lpstr>PowerPoint Presentation</vt:lpstr>
      <vt:lpstr>PowerPoint Presentation</vt:lpstr>
      <vt:lpstr>Evolution of Hiatal Hernia Repair</vt:lpstr>
      <vt:lpstr>Reflux Barrier</vt:lpstr>
      <vt:lpstr>PowerPoint Presentation</vt:lpstr>
      <vt:lpstr>PowerPoint Presentation</vt:lpstr>
      <vt:lpstr>PowerPoint Presentation</vt:lpstr>
      <vt:lpstr>The American Foregut Society White Paper on the Endoscopic Classification of Esophagogastric Junction Integrity </vt:lpstr>
      <vt:lpstr>PowerPoint Presentation</vt:lpstr>
      <vt:lpstr>SAGES GUIDELINES- Management of Hiatal Hernias- April 2013</vt:lpstr>
      <vt:lpstr>Recommendation  No WRAP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you like yours?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“To Wrap or Not to Wrap”</dc:title>
  <dc:creator>Nicole White</dc:creator>
  <cp:lastModifiedBy>Nicole White</cp:lastModifiedBy>
  <cp:revision>2</cp:revision>
  <dcterms:created xsi:type="dcterms:W3CDTF">2023-02-06T18:32:31Z</dcterms:created>
  <dcterms:modified xsi:type="dcterms:W3CDTF">2023-03-01T02:35:50Z</dcterms:modified>
</cp:coreProperties>
</file>